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59" r:id="rId5"/>
  </p:sldMasterIdLst>
  <p:notesMasterIdLst>
    <p:notesMasterId r:id="rId38"/>
  </p:notesMasterIdLst>
  <p:sldIdLst>
    <p:sldId id="399" r:id="rId6"/>
    <p:sldId id="258" r:id="rId7"/>
    <p:sldId id="261" r:id="rId8"/>
    <p:sldId id="325" r:id="rId9"/>
    <p:sldId id="409" r:id="rId10"/>
    <p:sldId id="422" r:id="rId11"/>
    <p:sldId id="423" r:id="rId12"/>
    <p:sldId id="402" r:id="rId13"/>
    <p:sldId id="424" r:id="rId14"/>
    <p:sldId id="425" r:id="rId15"/>
    <p:sldId id="314" r:id="rId16"/>
    <p:sldId id="266" r:id="rId17"/>
    <p:sldId id="410" r:id="rId18"/>
    <p:sldId id="269" r:id="rId19"/>
    <p:sldId id="270" r:id="rId20"/>
    <p:sldId id="271" r:id="rId21"/>
    <p:sldId id="419" r:id="rId22"/>
    <p:sldId id="276" r:id="rId23"/>
    <p:sldId id="283" r:id="rId24"/>
    <p:sldId id="379" r:id="rId25"/>
    <p:sldId id="267" r:id="rId26"/>
    <p:sldId id="427" r:id="rId27"/>
    <p:sldId id="428" r:id="rId28"/>
    <p:sldId id="429" r:id="rId29"/>
    <p:sldId id="418" r:id="rId30"/>
    <p:sldId id="432" r:id="rId31"/>
    <p:sldId id="433" r:id="rId32"/>
    <p:sldId id="287" r:id="rId33"/>
    <p:sldId id="430" r:id="rId34"/>
    <p:sldId id="431" r:id="rId35"/>
    <p:sldId id="288" r:id="rId36"/>
    <p:sldId id="289" r:id="rId37"/>
  </p:sldIdLst>
  <p:sldSz cx="12192000" cy="6858000"/>
  <p:notesSz cx="6858000" cy="9144000"/>
  <p:embeddedFontLst>
    <p:embeddedFont>
      <p:font typeface="Cambria" panose="02040503050406030204" pitchFamily="18" charset="0"/>
      <p:regular r:id="rId39"/>
      <p:bold r:id="rId40"/>
      <p:italic r:id="rId41"/>
      <p:boldItalic r:id="rId42"/>
    </p:embeddedFont>
    <p:embeddedFont>
      <p:font typeface="Lato" panose="020F0502020204030203" pitchFamily="3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40B8B6-1B36-4223-9912-91373E8C2CE9}" v="17" dt="2025-11-09T00:26:25.0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7014"/>
    <p:restoredTop sz="52880" autoAdjust="0"/>
  </p:normalViewPr>
  <p:slideViewPr>
    <p:cSldViewPr snapToGrid="0">
      <p:cViewPr varScale="1">
        <p:scale>
          <a:sx n="28" d="100"/>
          <a:sy n="28" d="100"/>
        </p:scale>
        <p:origin x="188"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4.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6.fntdata"/><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5.fntdata"/><Relationship Id="rId48" Type="http://schemas.openxmlformats.org/officeDocument/2006/relationships/viewProps" Target="viewProps.xml"/><Relationship Id="rId8" Type="http://schemas.openxmlformats.org/officeDocument/2006/relationships/slide" Target="slides/slide3.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5.xml"/><Relationship Id="rId41"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l Sutton" userId="1e63f7443f7518ef" providerId="LiveId" clId="{8C0D55B7-6F1E-4D4A-85BC-94A6F12D6274}"/>
    <pc:docChg chg="undo custSel addSld delSld modSld">
      <pc:chgData name="Joel Sutton" userId="1e63f7443f7518ef" providerId="LiveId" clId="{8C0D55B7-6F1E-4D4A-85BC-94A6F12D6274}" dt="2025-11-09T00:27:42.243" v="1352" actId="6549"/>
      <pc:docMkLst>
        <pc:docMk/>
      </pc:docMkLst>
      <pc:sldChg chg="modNotesTx">
        <pc:chgData name="Joel Sutton" userId="1e63f7443f7518ef" providerId="LiveId" clId="{8C0D55B7-6F1E-4D4A-85BC-94A6F12D6274}" dt="2025-11-08T12:29:44.543" v="18" actId="20577"/>
        <pc:sldMkLst>
          <pc:docMk/>
          <pc:sldMk cId="0" sldId="258"/>
        </pc:sldMkLst>
      </pc:sldChg>
      <pc:sldChg chg="modNotesTx">
        <pc:chgData name="Joel Sutton" userId="1e63f7443f7518ef" providerId="LiveId" clId="{8C0D55B7-6F1E-4D4A-85BC-94A6F12D6274}" dt="2025-11-07T17:27:08.238" v="11" actId="5793"/>
        <pc:sldMkLst>
          <pc:docMk/>
          <pc:sldMk cId="0" sldId="261"/>
        </pc:sldMkLst>
      </pc:sldChg>
      <pc:sldChg chg="del">
        <pc:chgData name="Joel Sutton" userId="1e63f7443f7518ef" providerId="LiveId" clId="{8C0D55B7-6F1E-4D4A-85BC-94A6F12D6274}" dt="2025-11-09T00:17:17.130" v="1344" actId="47"/>
        <pc:sldMkLst>
          <pc:docMk/>
          <pc:sldMk cId="0" sldId="268"/>
        </pc:sldMkLst>
      </pc:sldChg>
      <pc:sldChg chg="modNotesTx">
        <pc:chgData name="Joel Sutton" userId="1e63f7443f7518ef" providerId="LiveId" clId="{8C0D55B7-6F1E-4D4A-85BC-94A6F12D6274}" dt="2025-11-08T13:08:13.860" v="1147" actId="6549"/>
        <pc:sldMkLst>
          <pc:docMk/>
          <pc:sldMk cId="0" sldId="270"/>
        </pc:sldMkLst>
      </pc:sldChg>
      <pc:sldChg chg="del">
        <pc:chgData name="Joel Sutton" userId="1e63f7443f7518ef" providerId="LiveId" clId="{8C0D55B7-6F1E-4D4A-85BC-94A6F12D6274}" dt="2025-11-08T13:06:04.279" v="1120" actId="47"/>
        <pc:sldMkLst>
          <pc:docMk/>
          <pc:sldMk cId="0" sldId="285"/>
        </pc:sldMkLst>
      </pc:sldChg>
      <pc:sldChg chg="modNotesTx">
        <pc:chgData name="Joel Sutton" userId="1e63f7443f7518ef" providerId="LiveId" clId="{8C0D55B7-6F1E-4D4A-85BC-94A6F12D6274}" dt="2025-11-09T00:27:42.243" v="1352" actId="6549"/>
        <pc:sldMkLst>
          <pc:docMk/>
          <pc:sldMk cId="0" sldId="288"/>
        </pc:sldMkLst>
      </pc:sldChg>
      <pc:sldChg chg="modSp mod modNotesTx">
        <pc:chgData name="Joel Sutton" userId="1e63f7443f7518ef" providerId="LiveId" clId="{8C0D55B7-6F1E-4D4A-85BC-94A6F12D6274}" dt="2025-11-08T13:04:57.214" v="1119" actId="20577"/>
        <pc:sldMkLst>
          <pc:docMk/>
          <pc:sldMk cId="0" sldId="314"/>
        </pc:sldMkLst>
        <pc:spChg chg="mod">
          <ac:chgData name="Joel Sutton" userId="1e63f7443f7518ef" providerId="LiveId" clId="{8C0D55B7-6F1E-4D4A-85BC-94A6F12D6274}" dt="2025-11-08T13:04:52.064" v="1095" actId="20577"/>
          <ac:spMkLst>
            <pc:docMk/>
            <pc:sldMk cId="0" sldId="314"/>
            <ac:spMk id="142" creationId="{00000000-0000-0000-0000-000000000000}"/>
          </ac:spMkLst>
        </pc:spChg>
      </pc:sldChg>
      <pc:sldChg chg="modSp mod modNotesTx">
        <pc:chgData name="Joel Sutton" userId="1e63f7443f7518ef" providerId="LiveId" clId="{8C0D55B7-6F1E-4D4A-85BC-94A6F12D6274}" dt="2025-11-08T12:34:51.554" v="53" actId="20577"/>
        <pc:sldMkLst>
          <pc:docMk/>
          <pc:sldMk cId="0" sldId="325"/>
        </pc:sldMkLst>
        <pc:spChg chg="mod">
          <ac:chgData name="Joel Sutton" userId="1e63f7443f7518ef" providerId="LiveId" clId="{8C0D55B7-6F1E-4D4A-85BC-94A6F12D6274}" dt="2025-11-08T12:33:51.060" v="20" actId="20577"/>
          <ac:spMkLst>
            <pc:docMk/>
            <pc:sldMk cId="0" sldId="325"/>
            <ac:spMk id="146" creationId="{00000000-0000-0000-0000-000000000000}"/>
          </ac:spMkLst>
        </pc:spChg>
      </pc:sldChg>
      <pc:sldChg chg="modSp mod">
        <pc:chgData name="Joel Sutton" userId="1e63f7443f7518ef" providerId="LiveId" clId="{8C0D55B7-6F1E-4D4A-85BC-94A6F12D6274}" dt="2025-11-09T00:18:08.865" v="1348" actId="20577"/>
        <pc:sldMkLst>
          <pc:docMk/>
          <pc:sldMk cId="0" sldId="379"/>
        </pc:sldMkLst>
        <pc:spChg chg="mod">
          <ac:chgData name="Joel Sutton" userId="1e63f7443f7518ef" providerId="LiveId" clId="{8C0D55B7-6F1E-4D4A-85BC-94A6F12D6274}" dt="2025-11-09T00:18:08.865" v="1348" actId="20577"/>
          <ac:spMkLst>
            <pc:docMk/>
            <pc:sldMk cId="0" sldId="379"/>
            <ac:spMk id="146" creationId="{00000000-0000-0000-0000-000000000000}"/>
          </ac:spMkLst>
        </pc:spChg>
      </pc:sldChg>
      <pc:sldChg chg="modNotesTx">
        <pc:chgData name="Joel Sutton" userId="1e63f7443f7518ef" providerId="LiveId" clId="{8C0D55B7-6F1E-4D4A-85BC-94A6F12D6274}" dt="2025-11-08T13:00:19.889" v="1026" actId="6549"/>
        <pc:sldMkLst>
          <pc:docMk/>
          <pc:sldMk cId="0" sldId="402"/>
        </pc:sldMkLst>
      </pc:sldChg>
      <pc:sldChg chg="modSp mod modNotesTx">
        <pc:chgData name="Joel Sutton" userId="1e63f7443f7518ef" providerId="LiveId" clId="{8C0D55B7-6F1E-4D4A-85BC-94A6F12D6274}" dt="2025-11-08T12:35:20.165" v="99" actId="20577"/>
        <pc:sldMkLst>
          <pc:docMk/>
          <pc:sldMk cId="0" sldId="409"/>
        </pc:sldMkLst>
        <pc:spChg chg="mod">
          <ac:chgData name="Joel Sutton" userId="1e63f7443f7518ef" providerId="LiveId" clId="{8C0D55B7-6F1E-4D4A-85BC-94A6F12D6274}" dt="2025-11-08T12:35:05.607" v="66" actId="20577"/>
          <ac:spMkLst>
            <pc:docMk/>
            <pc:sldMk cId="0" sldId="409"/>
            <ac:spMk id="2" creationId="{00000000-0000-0000-0000-000000000000}"/>
          </ac:spMkLst>
        </pc:spChg>
      </pc:sldChg>
      <pc:sldChg chg="modSp mod modNotesTx">
        <pc:chgData name="Joel Sutton" userId="1e63f7443f7518ef" providerId="LiveId" clId="{8C0D55B7-6F1E-4D4A-85BC-94A6F12D6274}" dt="2025-11-09T00:16:12.871" v="1343" actId="20577"/>
        <pc:sldMkLst>
          <pc:docMk/>
          <pc:sldMk cId="0" sldId="410"/>
        </pc:sldMkLst>
        <pc:spChg chg="mod">
          <ac:chgData name="Joel Sutton" userId="1e63f7443f7518ef" providerId="LiveId" clId="{8C0D55B7-6F1E-4D4A-85BC-94A6F12D6274}" dt="2025-11-09T00:15:15.462" v="1335" actId="20577"/>
          <ac:spMkLst>
            <pc:docMk/>
            <pc:sldMk cId="0" sldId="410"/>
            <ac:spMk id="4" creationId="{00000000-0000-0000-0000-000000000000}"/>
          </ac:spMkLst>
        </pc:spChg>
      </pc:sldChg>
      <pc:sldChg chg="modNotesTx">
        <pc:chgData name="Joel Sutton" userId="1e63f7443f7518ef" providerId="LiveId" clId="{8C0D55B7-6F1E-4D4A-85BC-94A6F12D6274}" dt="2025-11-08T12:44:58.098" v="215" actId="6549"/>
        <pc:sldMkLst>
          <pc:docMk/>
          <pc:sldMk cId="0" sldId="422"/>
        </pc:sldMkLst>
      </pc:sldChg>
      <pc:sldChg chg="addSp delSp mod modNotesTx">
        <pc:chgData name="Joel Sutton" userId="1e63f7443f7518ef" providerId="LiveId" clId="{8C0D55B7-6F1E-4D4A-85BC-94A6F12D6274}" dt="2025-11-08T12:57:33.120" v="1016" actId="20577"/>
        <pc:sldMkLst>
          <pc:docMk/>
          <pc:sldMk cId="0" sldId="423"/>
        </pc:sldMkLst>
        <pc:spChg chg="add del">
          <ac:chgData name="Joel Sutton" userId="1e63f7443f7518ef" providerId="LiveId" clId="{8C0D55B7-6F1E-4D4A-85BC-94A6F12D6274}" dt="2025-11-08T12:47:14.152" v="252" actId="22"/>
          <ac:spMkLst>
            <pc:docMk/>
            <pc:sldMk cId="0" sldId="423"/>
            <ac:spMk id="4" creationId="{26D34832-1EAE-6394-BFDC-24B0CD35EF26}"/>
          </ac:spMkLst>
        </pc:spChg>
        <pc:picChg chg="add del">
          <ac:chgData name="Joel Sutton" userId="1e63f7443f7518ef" providerId="LiveId" clId="{8C0D55B7-6F1E-4D4A-85BC-94A6F12D6274}" dt="2025-11-08T12:47:15.678" v="253" actId="478"/>
          <ac:picMkLst>
            <pc:docMk/>
            <pc:sldMk cId="0" sldId="423"/>
            <ac:picMk id="5122" creationId="{00000000-0000-0000-0000-000000000000}"/>
          </ac:picMkLst>
        </pc:picChg>
      </pc:sldChg>
      <pc:sldChg chg="modNotesTx">
        <pc:chgData name="Joel Sutton" userId="1e63f7443f7518ef" providerId="LiveId" clId="{8C0D55B7-6F1E-4D4A-85BC-94A6F12D6274}" dt="2025-11-08T13:01:06.224" v="1028" actId="6549"/>
        <pc:sldMkLst>
          <pc:docMk/>
          <pc:sldMk cId="0" sldId="424"/>
        </pc:sldMkLst>
      </pc:sldChg>
      <pc:sldChg chg="modNotesTx">
        <pc:chgData name="Joel Sutton" userId="1e63f7443f7518ef" providerId="LiveId" clId="{8C0D55B7-6F1E-4D4A-85BC-94A6F12D6274}" dt="2025-11-08T13:03:28.918" v="1031" actId="6549"/>
        <pc:sldMkLst>
          <pc:docMk/>
          <pc:sldMk cId="0" sldId="425"/>
        </pc:sldMkLst>
      </pc:sldChg>
      <pc:sldChg chg="del">
        <pc:chgData name="Joel Sutton" userId="1e63f7443f7518ef" providerId="LiveId" clId="{8C0D55B7-6F1E-4D4A-85BC-94A6F12D6274}" dt="2025-11-08T13:02:52.768" v="1029" actId="47"/>
        <pc:sldMkLst>
          <pc:docMk/>
          <pc:sldMk cId="0" sldId="426"/>
        </pc:sldMkLst>
      </pc:sldChg>
      <pc:sldChg chg="modNotesTx">
        <pc:chgData name="Joel Sutton" userId="1e63f7443f7518ef" providerId="LiveId" clId="{8C0D55B7-6F1E-4D4A-85BC-94A6F12D6274}" dt="2025-11-09T00:26:26.711" v="1350" actId="20577"/>
        <pc:sldMkLst>
          <pc:docMk/>
          <pc:sldMk cId="0" sldId="431"/>
        </pc:sldMkLst>
      </pc:sldChg>
      <pc:sldChg chg="add del">
        <pc:chgData name="Joel Sutton" userId="1e63f7443f7518ef" providerId="LiveId" clId="{8C0D55B7-6F1E-4D4A-85BC-94A6F12D6274}" dt="2025-11-08T12:36:00.004" v="101" actId="2890"/>
        <pc:sldMkLst>
          <pc:docMk/>
          <pc:sldMk cId="3594579111" sldId="43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914400" marR="0" lvl="1"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1371600" marR="0" lvl="2"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828800" marR="0" lvl="3"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2286000" marR="0" lvl="4"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743200" marR="0" lvl="5"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3200400" marR="0" lvl="6"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657600" marR="0" lvl="7"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4114800" marR="0" lvl="8"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youtube.com/watch?v=1YEp0S71pLc"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ae502832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indent="0">
              <a:lnSpc>
                <a:spcPct val="103000"/>
              </a:lnSpc>
              <a:spcAft>
                <a:spcPts val="50"/>
              </a:spcAft>
              <a:buFontTx/>
              <a:buNone/>
            </a:pPr>
            <a:r>
              <a:rPr lang="es-ES" sz="1800" b="1" dirty="0">
                <a:effectLst/>
                <a:latin typeface="Calibri" panose="020F0502020204030204" pitchFamily="34" charset="0"/>
                <a:ea typeface="Calibri" panose="020F0502020204030204" pitchFamily="34" charset="0"/>
              </a:rPr>
              <a:t>Bienvenida y saludos</a:t>
            </a:r>
          </a:p>
          <a:p>
            <a:pPr marL="0" marR="1270" indent="0">
              <a:lnSpc>
                <a:spcPct val="103000"/>
              </a:lnSpc>
              <a:spcAft>
                <a:spcPts val="50"/>
              </a:spcAft>
              <a:buFontTx/>
              <a:buNone/>
            </a:pPr>
            <a:endParaRPr lang="es-ES" sz="18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¡Bienvenidos, queridos estudiantes, a nuestra Lección 3! Qué alegría poder encontrarnos nuevamente como discípulos de Cristo, listos para aprender de Su Palabra y seguir creciendo juntos en la fe. Gracias de corazón por dedicar este tiempo para estar aquí hoy.</a:t>
            </a:r>
            <a:endParaRPr lang="en-US" sz="1800" b="1" dirty="0">
              <a:effectLst/>
              <a:latin typeface="Calibri" panose="020F0502020204030204" pitchFamily="34" charset="0"/>
              <a:ea typeface="Calibri" panose="020F0502020204030204" pitchFamily="34" charset="0"/>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69c93b3448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742950" marR="0" lvl="1" indent="-285750">
              <a:buFont typeface="Courier New" panose="02070309020205020404" pitchFamily="49" charset="0"/>
              <a:buChar char="o"/>
            </a:pPr>
            <a:endParaRPr lang="en-US" sz="1100" dirty="0">
              <a:effectLst/>
              <a:latin typeface="Calibri" panose="020F0502020204030204" pitchFamily="34" charset="0"/>
              <a:ea typeface="Calibri" panose="020F0502020204030204" pitchFamily="34" charset="0"/>
            </a:endParaRPr>
          </a:p>
          <a:p>
            <a:pPr marL="342900" marR="0" lvl="0" indent="-342900">
              <a:buFont typeface="Symbol" panose="05050102010706020507" pitchFamily="2" charset="2"/>
              <a:buChar char=""/>
            </a:pPr>
            <a:r>
              <a:rPr lang="es-ES" sz="1800" dirty="0">
                <a:effectLst/>
                <a:latin typeface="Calibri" panose="020F0502020204030204" pitchFamily="34" charset="0"/>
                <a:ea typeface="Calibri" panose="020F0502020204030204" pitchFamily="34" charset="0"/>
              </a:rPr>
              <a:t>Somos personas comunes a quienes Jesús ha llamado diciendo: “Ven, sígueme”. </a:t>
            </a:r>
          </a:p>
          <a:p>
            <a:pPr marL="342900" marR="0" lvl="0" indent="-342900">
              <a:buFont typeface="Symbol" panose="05050102010706020507" pitchFamily="2" charset="2"/>
              <a:buChar char=""/>
            </a:pPr>
            <a:endParaRPr lang="es-ES" sz="1800" dirty="0">
              <a:effectLst/>
              <a:latin typeface="Calibri" panose="020F0502020204030204" pitchFamily="34" charset="0"/>
              <a:ea typeface="Calibri" panose="020F0502020204030204" pitchFamily="34" charset="0"/>
            </a:endParaRPr>
          </a:p>
          <a:p>
            <a:pPr marL="342900" marR="0" lvl="0" indent="-342900">
              <a:buFont typeface="Symbol" panose="05050102010706020507" pitchFamily="2" charset="2"/>
              <a:buChar char=""/>
            </a:pPr>
            <a:r>
              <a:rPr lang="es-ES" sz="1800" dirty="0">
                <a:effectLst/>
                <a:latin typeface="Calibri" panose="020F0502020204030204" pitchFamily="34" charset="0"/>
                <a:ea typeface="Calibri" panose="020F0502020204030204" pitchFamily="34" charset="0"/>
              </a:rPr>
              <a:t>Nuestra conversión es también nuestro llamado. Estamos “en Cristo” por medio de la fe, y hemos sido llamados a compartir su bondad con el mundo. </a:t>
            </a:r>
          </a:p>
          <a:p>
            <a:pPr marL="342900" marR="0" lvl="0" indent="-342900">
              <a:buFont typeface="Symbol" panose="05050102010706020507" pitchFamily="2" charset="2"/>
              <a:buChar char=""/>
            </a:pPr>
            <a:endParaRPr lang="es-ES" sz="1800" dirty="0">
              <a:effectLst/>
              <a:latin typeface="Calibri" panose="020F0502020204030204" pitchFamily="34" charset="0"/>
              <a:ea typeface="Calibri" panose="020F0502020204030204" pitchFamily="34" charset="0"/>
            </a:endParaRPr>
          </a:p>
          <a:p>
            <a:pPr marL="342900" marR="0" lvl="0" indent="-342900">
              <a:buFont typeface="Symbol" panose="05050102010706020507" pitchFamily="2" charset="2"/>
              <a:buChar char=""/>
            </a:pPr>
            <a:r>
              <a:rPr lang="es-ES" sz="1800" dirty="0">
                <a:effectLst/>
                <a:latin typeface="Calibri" panose="020F0502020204030204" pitchFamily="34" charset="0"/>
                <a:ea typeface="Calibri" panose="020F0502020204030204" pitchFamily="34" charset="0"/>
              </a:rPr>
              <a:t>Así como hizo con los primeros discípulos, Dios nos usa a nosotros, gente ordinaria, para hacer algo extraordinario: compartir su salvación con el mundo. </a:t>
            </a:r>
          </a:p>
          <a:p>
            <a:pPr marL="342900" marR="0" lvl="0" indent="-342900">
              <a:buFont typeface="Symbol" panose="05050102010706020507" pitchFamily="2" charset="2"/>
              <a:buChar char=""/>
            </a:pPr>
            <a:endParaRPr lang="en-US" sz="1800" dirty="0">
              <a:effectLst/>
              <a:latin typeface="Calibri" panose="020F0502020204030204" pitchFamily="34" charset="0"/>
              <a:ea typeface="Calibri" panose="020F0502020204030204" pitchFamily="34" charset="0"/>
            </a:endParaRPr>
          </a:p>
          <a:p>
            <a:pPr marL="342900" marR="0" lvl="0" indent="-342900">
              <a:buFont typeface="Symbol" panose="05050102010706020507" pitchFamily="2" charset="2"/>
              <a:buChar char=""/>
            </a:pPr>
            <a:r>
              <a:rPr lang="es-ES" sz="1800" dirty="0">
                <a:effectLst/>
                <a:latin typeface="Calibri" panose="020F0502020204030204" pitchFamily="34" charset="0"/>
                <a:ea typeface="Calibri" panose="020F0502020204030204" pitchFamily="34" charset="0"/>
              </a:rPr>
              <a:t>Ya sea que nuestro llamado sea enseñar a multitudes o cuidar a nuestros padres ancianos en casa, nuestro llamado es precioso porque proviene de Dios. El Espíritu Santo nos capacita para amar a Dios y a su pueblo. Lo que hacemos cada día, en el lugar donde Dios nos ha puesto y con los dones que él nos ha dado, es nuestra misión. “Así que, si ustedes comen o ve</a:t>
            </a:r>
            <a:r>
              <a:rPr lang="es-CO" altLang="es-ES" sz="1800" dirty="0">
                <a:effectLst/>
                <a:latin typeface="Calibri" panose="020F0502020204030204" pitchFamily="34" charset="0"/>
                <a:ea typeface="Calibri" panose="020F0502020204030204" pitchFamily="34" charset="0"/>
              </a:rPr>
              <a:t>n</a:t>
            </a:r>
            <a:r>
              <a:rPr lang="es-ES" sz="1800" dirty="0">
                <a:effectLst/>
                <a:latin typeface="Calibri" panose="020F0502020204030204" pitchFamily="34" charset="0"/>
                <a:ea typeface="Calibri" panose="020F0502020204030204" pitchFamily="34" charset="0"/>
              </a:rPr>
              <a:t>den, o hacen alguna otra cosa, háganlo todo para la gloria de Dios.” </a:t>
            </a:r>
          </a:p>
          <a:p>
            <a:pPr marL="342900" marR="0" lvl="0" indent="-342900">
              <a:buFont typeface="Symbol" panose="05050102010706020507" pitchFamily="2" charset="2"/>
              <a:buChar char=""/>
            </a:pPr>
            <a:endParaRPr lang="en-US" sz="1800" dirty="0">
              <a:effectLst/>
              <a:latin typeface="Calibri" panose="020F0502020204030204" pitchFamily="34" charset="0"/>
              <a:ea typeface="Calibri" panose="020F0502020204030204" pitchFamily="34" charset="0"/>
            </a:endParaRPr>
          </a:p>
          <a:p>
            <a:pPr marL="342900" marR="0" lvl="0" indent="-342900">
              <a:buFont typeface="Symbol" panose="05050102010706020507" pitchFamily="2" charset="2"/>
              <a:buChar char=""/>
            </a:pPr>
            <a:r>
              <a:rPr lang="es-ES" sz="1800" dirty="0">
                <a:effectLst/>
                <a:latin typeface="Calibri" panose="020F0502020204030204" pitchFamily="34" charset="0"/>
                <a:ea typeface="Calibri" panose="020F0502020204030204" pitchFamily="34" charset="0"/>
              </a:rPr>
              <a:t>Como discípulos, nuestro enfoque no debe estar en lo que hacemos, sino principalmente en lo que Dios ha hecho por nosotros en su obra redentora, lo que hace en nosotros por su Palabra y sacramentos y lo que hace a través de nosotros por su Espíritu. </a:t>
            </a:r>
          </a:p>
          <a:p>
            <a:pPr marL="342900" marR="0" lvl="0" indent="-342900">
              <a:buFont typeface="Symbol" panose="05050102010706020507" pitchFamily="2" charset="2"/>
              <a:buChar char=""/>
            </a:pPr>
            <a:endParaRPr lang="en-US" sz="1800" dirty="0">
              <a:effectLst/>
              <a:latin typeface="Calibri" panose="020F0502020204030204" pitchFamily="34" charset="0"/>
              <a:ea typeface="Calibri" panose="020F0502020204030204" pitchFamily="34" charset="0"/>
            </a:endParaRPr>
          </a:p>
          <a:p>
            <a:pPr marL="0" lvl="0" indent="0" algn="l" rtl="0">
              <a:spcBef>
                <a:spcPts val="205"/>
              </a:spcBef>
              <a:spcAft>
                <a:spcPts val="600"/>
              </a:spcAft>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8" name="Google Shape;258;g269c93b3448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100" dirty="0">
                <a:solidFill>
                  <a:srgbClr val="000000"/>
                </a:solidFill>
                <a:effectLst/>
                <a:latin typeface="Calibri" panose="020F0502020204030204" pitchFamily="34" charset="0"/>
                <a:ea typeface="Calibri" panose="020F0502020204030204" pitchFamily="34" charset="0"/>
              </a:rPr>
              <a:t>1. Reconocer el poder y la autoridad otorgados por Jesús a las personas comunes como nosotros. </a:t>
            </a:r>
          </a:p>
          <a:p>
            <a:pPr marL="0" marR="0" indent="0">
              <a:buFontTx/>
              <a:buNone/>
            </a:pPr>
            <a:endParaRPr lang="en-US" sz="11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100" dirty="0">
                <a:solidFill>
                  <a:srgbClr val="000000"/>
                </a:solidFill>
                <a:effectLst/>
                <a:latin typeface="Calibri" panose="020F0502020204030204" pitchFamily="34" charset="0"/>
                <a:ea typeface="Calibri" panose="020F0502020204030204" pitchFamily="34" charset="0"/>
              </a:rPr>
              <a:t>2. Identificar las promesas de Dios para sus discípulos y aplicar esas promesas a los obstáculos que enfrentamos hoy. </a:t>
            </a:r>
          </a:p>
          <a:p>
            <a:pPr marL="0" marR="1270" indent="0">
              <a:lnSpc>
                <a:spcPct val="103000"/>
              </a:lnSpc>
              <a:spcAft>
                <a:spcPts val="50"/>
              </a:spcAft>
              <a:buFontTx/>
              <a:buNone/>
            </a:pPr>
            <a:endParaRPr lang="en-US" sz="11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100" dirty="0">
                <a:solidFill>
                  <a:srgbClr val="000000"/>
                </a:solidFill>
                <a:effectLst/>
                <a:latin typeface="Calibri" panose="020F0502020204030204" pitchFamily="34" charset="0"/>
                <a:ea typeface="Calibri" panose="020F0502020204030204" pitchFamily="34" charset="0"/>
              </a:rPr>
              <a:t>3. Describir qué significa “tomar su cruz” en la vida de un discípulo. </a:t>
            </a:r>
            <a:endParaRPr lang="en-US" sz="1100" dirty="0">
              <a:effectLst/>
              <a:latin typeface="Calibri" panose="020F0502020204030204" pitchFamily="34" charset="0"/>
              <a:ea typeface="Calibri" panose="020F0502020204030204" pitchFamily="34" charset="0"/>
            </a:endParaRPr>
          </a:p>
          <a:p>
            <a:pPr marL="0" lvl="0" indent="0" algn="l" rtl="0">
              <a:spcBef>
                <a:spcPts val="600"/>
              </a:spcBef>
              <a:spcAft>
                <a:spcPts val="0"/>
              </a:spcAft>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69c93b3448_0_2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8000"/>
              </a:lnSpc>
              <a:spcBef>
                <a:spcPts val="1000"/>
              </a:spcBef>
              <a:spcAft>
                <a:spcPts val="1000"/>
              </a:spcAft>
              <a:buClr>
                <a:srgbClr val="000000"/>
              </a:buClr>
              <a:buSzPts val="1100"/>
              <a:buFont typeface="Arial" panose="020B0604020202020204"/>
              <a:buNone/>
              <a:defRPr/>
            </a:pPr>
            <a:r>
              <a:rPr lang="es-ES" sz="1800" b="1" dirty="0">
                <a:effectLst/>
                <a:latin typeface="Calibri" panose="020F0502020204030204" pitchFamily="34" charset="0"/>
                <a:ea typeface="Calibri" panose="020F0502020204030204" pitchFamily="34" charset="0"/>
              </a:rPr>
              <a:t>1. ¿Cuáles son los obstáculos que evit</a:t>
            </a:r>
            <a:r>
              <a:rPr lang="es-CO" altLang="es-ES" sz="1800" b="1" dirty="0">
                <a:effectLst/>
                <a:latin typeface="Calibri" panose="020F0502020204030204" pitchFamily="34" charset="0"/>
                <a:ea typeface="Calibri" panose="020F0502020204030204" pitchFamily="34" charset="0"/>
              </a:rPr>
              <a:t>a</a:t>
            </a:r>
            <a:r>
              <a:rPr lang="es-ES" sz="1800" b="1" dirty="0">
                <a:effectLst/>
                <a:latin typeface="Calibri" panose="020F0502020204030204" pitchFamily="34" charset="0"/>
                <a:ea typeface="Calibri" panose="020F0502020204030204" pitchFamily="34" charset="0"/>
              </a:rPr>
              <a:t>n que las personas viv</a:t>
            </a:r>
            <a:r>
              <a:rPr lang="es-CO" altLang="es-ES" sz="1800" b="1" dirty="0">
                <a:effectLst/>
                <a:latin typeface="Calibri" panose="020F0502020204030204" pitchFamily="34" charset="0"/>
                <a:ea typeface="Calibri" panose="020F0502020204030204" pitchFamily="34" charset="0"/>
              </a:rPr>
              <a:t>a</a:t>
            </a:r>
            <a:r>
              <a:rPr lang="es-ES" sz="1800" b="1" dirty="0">
                <a:effectLst/>
                <a:latin typeface="Calibri" panose="020F0502020204030204" pitchFamily="34" charset="0"/>
                <a:ea typeface="Calibri" panose="020F0502020204030204" pitchFamily="34" charset="0"/>
              </a:rPr>
              <a:t>n como discípulos en palabra y acción? </a:t>
            </a:r>
            <a:r>
              <a:rPr lang="es-ES" sz="1800" i="1" dirty="0">
                <a:solidFill>
                  <a:srgbClr val="00B050"/>
                </a:solidFill>
                <a:effectLst/>
                <a:latin typeface="Calibri" panose="020F0502020204030204" pitchFamily="34" charset="0"/>
                <a:ea typeface="Calibri" panose="020F0502020204030204" pitchFamily="34" charset="0"/>
              </a:rPr>
              <a:t>Permite que los estudiantes respondan.</a:t>
            </a:r>
            <a:endParaRPr lang="en-US" sz="1800" dirty="0">
              <a:effectLst/>
              <a:latin typeface="Calibri" panose="020F0502020204030204" pitchFamily="34" charset="0"/>
              <a:ea typeface="Calibri" panose="020F0502020204030204" pitchFamily="34" charset="0"/>
            </a:endParaRPr>
          </a:p>
          <a:p>
            <a:pPr marL="0" lvl="0" indent="0" algn="l" rtl="0">
              <a:lnSpc>
                <a:spcPct val="108000"/>
              </a:lnSpc>
              <a:spcBef>
                <a:spcPts val="1000"/>
              </a:spcBef>
              <a:spcAft>
                <a:spcPts val="1000"/>
              </a:spcAft>
              <a:buSzPts val="1100"/>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75" name="Google Shape;175;g269c93b3448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69c93b3448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1270" indent="0">
              <a:lnSpc>
                <a:spcPct val="103000"/>
              </a:lnSpc>
              <a:spcAft>
                <a:spcPts val="50"/>
              </a:spcAft>
              <a:buFontTx/>
              <a:buNone/>
            </a:pPr>
            <a:r>
              <a:rPr lang="es-ES" sz="1800" dirty="0">
                <a:effectLst/>
                <a:latin typeface="Calibri" panose="020F0502020204030204" pitchFamily="34" charset="0"/>
                <a:ea typeface="Calibri" panose="020F0502020204030204" pitchFamily="34" charset="0"/>
              </a:rPr>
              <a:t>2. Ahora vamos a examinar algunas promesas de Dios para sus discípulos. Después de leer cada promesa, reflexionemos </a:t>
            </a:r>
            <a:r>
              <a:rPr lang="es-ES" sz="1800" dirty="0">
                <a:effectLst/>
                <a:latin typeface="Calibri" panose="020F0502020204030204" pitchFamily="34" charset="0"/>
                <a:ea typeface="Calibri" panose="020F0502020204030204" pitchFamily="34" charset="0"/>
                <a:cs typeface="Calibri" panose="020F0502020204030204" pitchFamily="34" charset="0"/>
              </a:rPr>
              <a:t>con estas preguntas:</a:t>
            </a:r>
            <a:endParaRPr lang="en-US" sz="1800" dirty="0">
              <a:effectLst/>
              <a:latin typeface="Calibri" panose="020F0502020204030204" pitchFamily="34" charset="0"/>
              <a:ea typeface="Calibri" panose="020F0502020204030204" pitchFamily="34" charset="0"/>
            </a:endParaRPr>
          </a:p>
          <a:p>
            <a:pPr marL="285750" marR="1270" lvl="0" indent="-285750">
              <a:lnSpc>
                <a:spcPct val="103000"/>
              </a:lnSpc>
              <a:spcAft>
                <a:spcPts val="50"/>
              </a:spcAft>
            </a:pPr>
            <a:r>
              <a:rPr lang="es-ES" sz="1800" kern="100" dirty="0">
                <a:effectLst/>
                <a:latin typeface="Calibri" panose="020F0502020204030204" pitchFamily="34" charset="0"/>
                <a:ea typeface="Cambria" panose="02040503050406030204" pitchFamily="18" charset="0"/>
                <a:cs typeface="Times New Roman" panose="02020603050405020304" pitchFamily="18" charset="0"/>
              </a:rPr>
              <a:t>¿Qué nos promete Dios en estos versos?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1270" lvl="0" indent="-285750">
              <a:lnSpc>
                <a:spcPct val="103000"/>
              </a:lnSpc>
              <a:spcAft>
                <a:spcPts val="50"/>
              </a:spcAft>
            </a:pPr>
            <a:r>
              <a:rPr lang="es-ES" sz="1800" kern="100" dirty="0">
                <a:effectLst/>
                <a:latin typeface="Calibri" panose="020F0502020204030204" pitchFamily="34" charset="0"/>
                <a:ea typeface="Cambria" panose="02040503050406030204" pitchFamily="18" charset="0"/>
                <a:cs typeface="Times New Roman" panose="02020603050405020304" pitchFamily="18" charset="0"/>
              </a:rPr>
              <a:t>¿En qué te ayuda como discípulo de Jesús?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0" marR="1270" indent="0">
              <a:lnSpc>
                <a:spcPct val="103000"/>
              </a:lnSpc>
              <a:spcAft>
                <a:spcPts val="50"/>
              </a:spcAft>
              <a:buFontTx/>
              <a:buNone/>
            </a:pPr>
            <a:r>
              <a:rPr lang="es-ES" sz="1800" dirty="0">
                <a:effectLst/>
                <a:latin typeface="Calibri" panose="020F0502020204030204" pitchFamily="34" charset="0"/>
                <a:ea typeface="Calibri" panose="020F0502020204030204" pitchFamily="34" charset="0"/>
              </a:rPr>
              <a:t> </a:t>
            </a:r>
          </a:p>
          <a:p>
            <a:pPr marL="0" marR="1270" indent="0">
              <a:lnSpc>
                <a:spcPct val="103000"/>
              </a:lnSpc>
              <a:spcAft>
                <a:spcPts val="50"/>
              </a:spcAft>
              <a:buFontTx/>
              <a:buNone/>
            </a:pPr>
            <a:endParaRPr lang="en-US" sz="18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800" i="1" dirty="0">
                <a:solidFill>
                  <a:srgbClr val="00B050"/>
                </a:solidFill>
                <a:effectLst/>
                <a:latin typeface="Calibri" panose="020F0502020204030204" pitchFamily="34" charset="0"/>
                <a:ea typeface="Calibri" panose="020F0502020204030204" pitchFamily="34" charset="0"/>
              </a:rPr>
              <a:t>Nota para el profesor: Dependiendo del tamaño de la clase, puede optar por diferentes métodos: A. Leer las promesas junto con toda la clase. B. Dividir el grupo en equipos pequeños y asignar algunas promesas a cada equipo para que las discutan. Luego regresar al grupo grande y compartir. C. Asignar una promesa a cada estudiante para que la analice individualmente y luego la comparta con el grupo. </a:t>
            </a:r>
            <a:endParaRPr lang="en-US" sz="1800" dirty="0">
              <a:effectLst/>
              <a:latin typeface="Calibri" panose="020F0502020204030204" pitchFamily="34" charset="0"/>
              <a:ea typeface="Calibri" panose="020F0502020204030204" pitchFamily="34" charset="0"/>
            </a:endParaRPr>
          </a:p>
          <a:p>
            <a:pPr marL="0" lvl="0" indent="0" algn="l" rtl="0">
              <a:spcBef>
                <a:spcPts val="205"/>
              </a:spcBef>
              <a:spcAft>
                <a:spcPts val="600"/>
              </a:spcAft>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8" name="Google Shape;258;g269c93b3448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69c9b7fb60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lvl="0" indent="0">
              <a:lnSpc>
                <a:spcPct val="103000"/>
              </a:lnSpc>
              <a:spcAft>
                <a:spcPts val="50"/>
              </a:spcAft>
              <a:buFontTx/>
              <a:buNone/>
            </a:pPr>
            <a:r>
              <a:rPr lang="es-ES" sz="1100" b="1" kern="100" dirty="0">
                <a:effectLst/>
                <a:latin typeface="Calibri" panose="020F0502020204030204" pitchFamily="34" charset="0"/>
                <a:ea typeface="Cambria" panose="02040503050406030204" pitchFamily="18" charset="0"/>
                <a:cs typeface="Times New Roman" panose="02020603050405020304" pitchFamily="18" charset="0"/>
              </a:rPr>
              <a:t>Romanos 8:38-39 </a:t>
            </a:r>
          </a:p>
          <a:p>
            <a:pPr marL="0" marR="1270" lvl="0" indent="0">
              <a:lnSpc>
                <a:spcPct val="103000"/>
              </a:lnSpc>
              <a:spcAft>
                <a:spcPts val="50"/>
              </a:spcAft>
              <a:buFontTx/>
              <a:buNone/>
            </a:pPr>
            <a:r>
              <a:rPr lang="es-ES" sz="1100" i="1" kern="100" dirty="0">
                <a:effectLst/>
                <a:latin typeface="Calibri" panose="020F0502020204030204" pitchFamily="34" charset="0"/>
                <a:ea typeface="Cambria" panose="02040503050406030204" pitchFamily="18" charset="0"/>
                <a:cs typeface="Times New Roman" panose="02020603050405020304" pitchFamily="18" charset="0"/>
              </a:rPr>
              <a:t>Por lo cual estoy seguro de que n</a:t>
            </a:r>
            <a:r>
              <a:rPr lang="es-CO" altLang="es-ES" sz="1100" i="1" kern="100" dirty="0">
                <a:effectLst/>
                <a:latin typeface="Calibri" panose="020F0502020204030204" pitchFamily="34" charset="0"/>
                <a:ea typeface="Cambria" panose="02040503050406030204" pitchFamily="18" charset="0"/>
                <a:cs typeface="Times New Roman" panose="02020603050405020304" pitchFamily="18" charset="0"/>
              </a:rPr>
              <a:t>i</a:t>
            </a:r>
            <a:r>
              <a:rPr lang="es-ES" sz="1100" i="1" kern="100" dirty="0">
                <a:effectLst/>
                <a:latin typeface="Calibri" panose="020F0502020204030204" pitchFamily="34" charset="0"/>
                <a:ea typeface="Cambria" panose="02040503050406030204" pitchFamily="18" charset="0"/>
                <a:cs typeface="Times New Roman" panose="02020603050405020304" pitchFamily="18" charset="0"/>
              </a:rPr>
              <a:t> la muerte, ni la vida, ni ángeles, ni principados, ni potestades, ni lo presente, ni lo por venir, ni lo alto, ni lo profundo, ni ninguna otra cosa creada nos podrá separar del amor de Dios, que es en Cristo Jesús Señor nuestro. </a:t>
            </a:r>
            <a:endParaRPr lang="en-US" sz="1100" i="1" kern="100" dirty="0">
              <a:effectLst/>
              <a:latin typeface="Cambria" panose="02040503050406030204" pitchFamily="18" charset="0"/>
              <a:ea typeface="Cambria" panose="02040503050406030204" pitchFamily="18" charset="0"/>
              <a:cs typeface="Times New Roman" panose="02020603050405020304" pitchFamily="18" charset="0"/>
            </a:endParaRPr>
          </a:p>
          <a:p>
            <a:pPr marL="0" marR="1270" lvl="0" indent="0">
              <a:lnSpc>
                <a:spcPct val="103000"/>
              </a:lnSpc>
              <a:spcAft>
                <a:spcPts val="50"/>
              </a:spcAft>
              <a:buFontTx/>
              <a:buNone/>
            </a:pP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1270" lvl="0" indent="-171450">
              <a:lnSpc>
                <a:spcPct val="103000"/>
              </a:lnSpc>
              <a:spcAft>
                <a:spcPts val="50"/>
              </a:spcAft>
            </a:pPr>
            <a:r>
              <a:rPr lang="es-ES" sz="1100" kern="100" dirty="0">
                <a:effectLst/>
                <a:latin typeface="Calibri" panose="020F0502020204030204" pitchFamily="34" charset="0"/>
                <a:ea typeface="Cambria" panose="02040503050406030204" pitchFamily="18" charset="0"/>
                <a:cs typeface="Times New Roman" panose="02020603050405020304" pitchFamily="18" charset="0"/>
              </a:rPr>
              <a:t>La promesa: NADA puede separarnos del amor de Dios en Cristo Jesús.</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1270" lvl="0" indent="-171450">
              <a:lnSpc>
                <a:spcPct val="103000"/>
              </a:lnSpc>
              <a:spcAft>
                <a:spcPts val="50"/>
              </a:spcAft>
            </a:pP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1270" lvl="0" indent="-171450">
              <a:lnSpc>
                <a:spcPct val="103000"/>
              </a:lnSpc>
              <a:spcAft>
                <a:spcPts val="50"/>
              </a:spcAft>
            </a:pPr>
            <a:r>
              <a:rPr lang="es-ES" sz="1100" kern="100" dirty="0">
                <a:effectLst/>
                <a:latin typeface="Calibri" panose="020F0502020204030204" pitchFamily="34" charset="0"/>
                <a:ea typeface="Cambria" panose="02040503050406030204" pitchFamily="18" charset="0"/>
                <a:cs typeface="Times New Roman" panose="02020603050405020304" pitchFamily="18" charset="0"/>
              </a:rPr>
              <a:t>Saber que el amor de Dios es firme y constante, sin importar las circunstancias, me fortalece en los momentos difíciles. Me da seguridad y paz, el amor de Dios nunca me abandonará.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0" marR="1270" lvl="0" indent="0" algn="l" rtl="0">
              <a:lnSpc>
                <a:spcPct val="104000"/>
              </a:lnSpc>
              <a:spcBef>
                <a:spcPts val="1000"/>
              </a:spcBef>
              <a:spcAft>
                <a:spcPts val="1000"/>
              </a:spcAft>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99" name="Google Shape;199;g269c9b7fb60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69c9b7fb60_0_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lvl="0" indent="0">
              <a:lnSpc>
                <a:spcPct val="103000"/>
              </a:lnSpc>
              <a:spcAft>
                <a:spcPts val="50"/>
              </a:spcAft>
              <a:buFont typeface="Symbol" panose="05050102010706020507" pitchFamily="2" charset="2"/>
              <a:buNone/>
            </a:pPr>
            <a:r>
              <a:rPr lang="es-ES" sz="1100" b="1" kern="100" dirty="0">
                <a:effectLst/>
                <a:latin typeface="Calibri" panose="020F0502020204030204" pitchFamily="34" charset="0"/>
                <a:ea typeface="Cambria" panose="02040503050406030204" pitchFamily="18" charset="0"/>
                <a:cs typeface="Times New Roman" panose="02020603050405020304" pitchFamily="18" charset="0"/>
              </a:rPr>
              <a:t>Juan 16:33 </a:t>
            </a:r>
          </a:p>
          <a:p>
            <a:pPr marL="0" marR="1270" lvl="0" indent="0">
              <a:lnSpc>
                <a:spcPct val="103000"/>
              </a:lnSpc>
              <a:spcAft>
                <a:spcPts val="50"/>
              </a:spcAft>
              <a:buFont typeface="Symbol" panose="05050102010706020507" pitchFamily="2" charset="2"/>
              <a:buNone/>
            </a:pPr>
            <a:r>
              <a:rPr lang="es-ES" sz="1100" b="0" i="1" kern="100" dirty="0">
                <a:effectLst/>
                <a:latin typeface="Calibri" panose="020F0502020204030204" pitchFamily="34" charset="0"/>
                <a:ea typeface="Cambria" panose="02040503050406030204" pitchFamily="18" charset="0"/>
                <a:cs typeface="Times New Roman" panose="02020603050405020304" pitchFamily="18" charset="0"/>
              </a:rPr>
              <a:t>Yo les he dicho estas cosas para que en mí hallen paz. En este mundo afrontarán aflicciones, pero ¡anímense! Yo he vencido al mundo. </a:t>
            </a:r>
            <a:endParaRPr lang="en-US" sz="1100" b="0" i="1" kern="100" dirty="0">
              <a:effectLst/>
              <a:latin typeface="Cambria" panose="02040503050406030204" pitchFamily="18" charset="0"/>
              <a:ea typeface="Cambria" panose="02040503050406030204" pitchFamily="18" charset="0"/>
              <a:cs typeface="Times New Roman" panose="02020603050405020304" pitchFamily="18" charset="0"/>
            </a:endParaRPr>
          </a:p>
          <a:p>
            <a:pPr marL="0" marR="1270" lvl="0" indent="0">
              <a:lnSpc>
                <a:spcPct val="103000"/>
              </a:lnSpc>
              <a:spcAft>
                <a:spcPts val="50"/>
              </a:spcAft>
              <a:buFont typeface="Symbol" panose="05050102010706020507" pitchFamily="2" charset="2"/>
              <a:buNone/>
            </a:pP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1270" lvl="0" indent="-171450">
              <a:lnSpc>
                <a:spcPct val="103000"/>
              </a:lnSpc>
              <a:spcAft>
                <a:spcPts val="50"/>
              </a:spcAft>
            </a:pPr>
            <a:r>
              <a:rPr lang="es-ES" sz="1100" kern="100" dirty="0">
                <a:effectLst/>
                <a:latin typeface="Calibri" panose="020F0502020204030204" pitchFamily="34" charset="0"/>
                <a:ea typeface="Cambria" panose="02040503050406030204" pitchFamily="18" charset="0"/>
                <a:cs typeface="Times New Roman" panose="02020603050405020304" pitchFamily="18" charset="0"/>
              </a:rPr>
              <a:t>La promesa: Aunque en este mundo tendremos aflicciones, podemos tener paz y ánimo porque Jesús va vencido al mundo.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1270" lvl="0" indent="-171450">
              <a:lnSpc>
                <a:spcPct val="103000"/>
              </a:lnSpc>
              <a:spcAft>
                <a:spcPts val="50"/>
              </a:spcAft>
            </a:pP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1270" lvl="0" indent="-171450">
              <a:lnSpc>
                <a:spcPct val="103000"/>
              </a:lnSpc>
              <a:spcAft>
                <a:spcPts val="50"/>
              </a:spcAft>
            </a:pPr>
            <a:r>
              <a:rPr lang="es-ES" sz="1100" kern="100" dirty="0">
                <a:effectLst/>
                <a:latin typeface="Calibri" panose="020F0502020204030204" pitchFamily="34" charset="0"/>
                <a:ea typeface="Cambria" panose="02040503050406030204" pitchFamily="18" charset="0"/>
                <a:cs typeface="Times New Roman" panose="02020603050405020304" pitchFamily="18" charset="0"/>
              </a:rPr>
              <a:t>Como discípulo, enfrento problemas, dificultades y hasta oposición por mi fe. A veces esas luchas me pueden desanimar o hacerme dudar. Pero esta promesa me recuerda que Jesús ya ha obtenido la victoria. Él ha vencido al pecado, al diablo y a la muerte. Esa certeza me da paz en medio de los problemas y me anima a seguir adelante con confianza, sabiendo que al final, Jesús tiene el control y su victoria es también mi victoria. En Cristo, </a:t>
            </a:r>
            <a:r>
              <a:rPr lang="es-E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estamos del lado ganador.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0" marR="1270" lvl="0" indent="0" algn="l" rtl="0">
              <a:lnSpc>
                <a:spcPct val="104000"/>
              </a:lnSpc>
              <a:spcBef>
                <a:spcPts val="1000"/>
              </a:spcBef>
              <a:spcAft>
                <a:spcPts val="1000"/>
              </a:spcAft>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07" name="Google Shape;207;g269c9b7fb60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69c9b7fb60_0_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lvl="0" indent="0">
              <a:lnSpc>
                <a:spcPct val="103000"/>
              </a:lnSpc>
              <a:spcAft>
                <a:spcPts val="50"/>
              </a:spcAft>
              <a:buFontTx/>
              <a:buNone/>
            </a:pPr>
            <a:r>
              <a:rPr lang="es-ES" sz="1100" b="1" kern="100" dirty="0">
                <a:effectLst/>
                <a:latin typeface="Calibri" panose="020F0502020204030204" pitchFamily="34" charset="0"/>
                <a:ea typeface="Cambria" panose="02040503050406030204" pitchFamily="18" charset="0"/>
                <a:cs typeface="Times New Roman" panose="02020603050405020304" pitchFamily="18" charset="0"/>
              </a:rPr>
              <a:t>Salmo 23:6 </a:t>
            </a:r>
          </a:p>
          <a:p>
            <a:pPr marL="0" marR="1270" lvl="0" indent="0">
              <a:lnSpc>
                <a:spcPct val="103000"/>
              </a:lnSpc>
              <a:spcAft>
                <a:spcPts val="50"/>
              </a:spcAft>
              <a:buFontTx/>
              <a:buNone/>
            </a:pPr>
            <a:r>
              <a:rPr lang="es-ES" sz="1100" b="0" i="1" kern="100" dirty="0">
                <a:effectLst/>
                <a:latin typeface="Calibri" panose="020F0502020204030204" pitchFamily="34" charset="0"/>
                <a:ea typeface="Cambria" panose="02040503050406030204" pitchFamily="18" charset="0"/>
                <a:cs typeface="Times New Roman" panose="02020603050405020304" pitchFamily="18" charset="0"/>
              </a:rPr>
              <a:t>Seguro estoy de que la bondad y el amor me seguirán todos los días de mi vida; y en la casa del Señor habitaré para siempre. </a:t>
            </a:r>
            <a:endParaRPr lang="en-US" sz="1100" b="0" i="1" kern="100" dirty="0">
              <a:effectLst/>
              <a:latin typeface="Cambria" panose="02040503050406030204" pitchFamily="18" charset="0"/>
              <a:ea typeface="Cambria" panose="02040503050406030204" pitchFamily="18" charset="0"/>
              <a:cs typeface="Times New Roman" panose="02020603050405020304" pitchFamily="18" charset="0"/>
            </a:endParaRPr>
          </a:p>
          <a:p>
            <a:pPr marL="0" marR="1270" lvl="0" indent="0">
              <a:lnSpc>
                <a:spcPct val="103000"/>
              </a:lnSpc>
              <a:spcAft>
                <a:spcPts val="50"/>
              </a:spcAft>
              <a:buFontTx/>
              <a:buNone/>
            </a:pPr>
            <a:endParaRPr lang="en-US" sz="1100" b="1" kern="1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1270" lvl="0" indent="-171450">
              <a:lnSpc>
                <a:spcPct val="103000"/>
              </a:lnSpc>
              <a:spcAft>
                <a:spcPts val="50"/>
              </a:spcAft>
            </a:pPr>
            <a:r>
              <a:rPr lang="es-ES" sz="1100" kern="100" dirty="0">
                <a:effectLst/>
                <a:latin typeface="Calibri" panose="020F0502020204030204" pitchFamily="34" charset="0"/>
                <a:ea typeface="Cambria" panose="02040503050406030204" pitchFamily="18" charset="0"/>
                <a:cs typeface="Times New Roman" panose="02020603050405020304" pitchFamily="18" charset="0"/>
              </a:rPr>
              <a:t>La promesa: La bondad y el amor de Dios me acompañarán todos los días de mi vida, y viviré con el Señor para siempre.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1270" lvl="0" indent="-171450">
              <a:lnSpc>
                <a:spcPct val="103000"/>
              </a:lnSpc>
              <a:spcAft>
                <a:spcPts val="50"/>
              </a:spcAft>
            </a:pP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1270" lvl="0" indent="-171450">
              <a:lnSpc>
                <a:spcPct val="103000"/>
              </a:lnSpc>
              <a:spcAft>
                <a:spcPts val="50"/>
              </a:spcAft>
            </a:pPr>
            <a:r>
              <a:rPr lang="es-ES" sz="1100" kern="100" dirty="0">
                <a:effectLst/>
                <a:latin typeface="Calibri" panose="020F0502020204030204" pitchFamily="34" charset="0"/>
                <a:ea typeface="Cambria" panose="02040503050406030204" pitchFamily="18" charset="0"/>
                <a:cs typeface="Times New Roman" panose="02020603050405020304" pitchFamily="18" charset="0"/>
              </a:rPr>
              <a:t>Como discípulo, a veces paso por momentos de incertidumbre, dolor o soledad. Esta promesa me asegura que, sin importar las circunstancias, el amor y la bondad de Dios nunca me abandonarán. Además, me llena de esperanza saber que mi destino final es estar con el Señor para siempre.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0" marR="1270" lvl="0" indent="0" algn="l" rtl="0">
              <a:lnSpc>
                <a:spcPct val="104000"/>
              </a:lnSpc>
              <a:spcBef>
                <a:spcPts val="1000"/>
              </a:spcBef>
              <a:spcAft>
                <a:spcPts val="1000"/>
              </a:spcAft>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15" name="Google Shape;215;g269c9b7fb60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69c9b7fb60_0_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lvl="0" indent="0">
              <a:lnSpc>
                <a:spcPct val="103000"/>
              </a:lnSpc>
              <a:spcAft>
                <a:spcPts val="50"/>
              </a:spcAft>
              <a:buFontTx/>
              <a:buNone/>
            </a:pPr>
            <a:r>
              <a:rPr lang="es-ES" sz="1100" b="1" kern="100" dirty="0">
                <a:effectLst/>
                <a:latin typeface="Calibri" panose="020F0502020204030204" pitchFamily="34" charset="0"/>
                <a:ea typeface="Cambria" panose="02040503050406030204" pitchFamily="18" charset="0"/>
                <a:cs typeface="Times New Roman" panose="02020603050405020304" pitchFamily="18" charset="0"/>
              </a:rPr>
              <a:t>Mateo 7:7 </a:t>
            </a:r>
          </a:p>
          <a:p>
            <a:pPr marL="0" marR="1270" lvl="0" indent="0">
              <a:lnSpc>
                <a:spcPct val="103000"/>
              </a:lnSpc>
              <a:spcAft>
                <a:spcPts val="50"/>
              </a:spcAft>
              <a:buFontTx/>
              <a:buNone/>
            </a:pPr>
            <a:r>
              <a:rPr lang="es-ES" sz="1100" b="0" i="1" kern="100" dirty="0">
                <a:effectLst/>
                <a:latin typeface="Calibri" panose="020F0502020204030204" pitchFamily="34" charset="0"/>
                <a:ea typeface="Cambria" panose="02040503050406030204" pitchFamily="18" charset="0"/>
                <a:cs typeface="Times New Roman" panose="02020603050405020304" pitchFamily="18" charset="0"/>
              </a:rPr>
              <a:t>Pidan y se les dará; busquen y encontrarán; llamen y se les abrirá.</a:t>
            </a:r>
            <a:endParaRPr lang="en-US" sz="1100" b="0" i="1" kern="100" dirty="0">
              <a:effectLst/>
              <a:latin typeface="Cambria" panose="02040503050406030204" pitchFamily="18" charset="0"/>
              <a:ea typeface="Cambria" panose="02040503050406030204" pitchFamily="18" charset="0"/>
              <a:cs typeface="Times New Roman" panose="02020603050405020304" pitchFamily="18" charset="0"/>
            </a:endParaRPr>
          </a:p>
          <a:p>
            <a:pPr marL="0" marR="1270" lvl="0" indent="0">
              <a:lnSpc>
                <a:spcPct val="103000"/>
              </a:lnSpc>
              <a:spcAft>
                <a:spcPts val="50"/>
              </a:spcAft>
              <a:buFontTx/>
              <a:buNone/>
            </a:pPr>
            <a:endParaRPr lang="en-US" sz="1100" b="1" kern="1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1270" lvl="0" indent="-171450">
              <a:lnSpc>
                <a:spcPct val="103000"/>
              </a:lnSpc>
              <a:spcAft>
                <a:spcPts val="50"/>
              </a:spcAft>
            </a:pPr>
            <a:r>
              <a:rPr lang="es-ES" sz="1100" kern="100" dirty="0">
                <a:effectLst/>
                <a:latin typeface="Calibri" panose="020F0502020204030204" pitchFamily="34" charset="0"/>
                <a:ea typeface="Cambria" panose="02040503050406030204" pitchFamily="18" charset="0"/>
                <a:cs typeface="Times New Roman" panose="02020603050405020304" pitchFamily="18" charset="0"/>
              </a:rPr>
              <a:t>La promesa: Dios responde a las oraciones de sus discípulos.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1270" lvl="0" indent="-171450">
              <a:lnSpc>
                <a:spcPct val="103000"/>
              </a:lnSpc>
              <a:spcAft>
                <a:spcPts val="50"/>
              </a:spcAft>
            </a:pP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1270" lvl="0" indent="-171450">
              <a:lnSpc>
                <a:spcPct val="103000"/>
              </a:lnSpc>
              <a:spcAft>
                <a:spcPts val="50"/>
              </a:spcAft>
            </a:pPr>
            <a:r>
              <a:rPr lang="es-ES" sz="1100" kern="100" dirty="0">
                <a:effectLst/>
                <a:latin typeface="Calibri" panose="020F0502020204030204" pitchFamily="34" charset="0"/>
                <a:ea typeface="Cambria" panose="02040503050406030204" pitchFamily="18" charset="0"/>
                <a:cs typeface="Times New Roman" panose="02020603050405020304" pitchFamily="18" charset="0"/>
              </a:rPr>
              <a:t>Como discípulo, muchas veces enfrento necesidades, dudas o decisiones difíciles. Saber que puedo acudir a Dios con confianza en oración y que Él escucha y responde me da tranquilidad y seguridad. No estoy solo ni dependo solo de mis fuerzas. Dios está atento y dispuesto a proveer lo que necesito según su voluntad.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0" marR="1270" lvl="0" indent="0" algn="l" rtl="0">
              <a:lnSpc>
                <a:spcPct val="104000"/>
              </a:lnSpc>
              <a:spcBef>
                <a:spcPts val="1000"/>
              </a:spcBef>
              <a:spcAft>
                <a:spcPts val="1000"/>
              </a:spcAft>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7" name="Google Shape;247;g269c9b7fb60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69c9b7fb60_0_1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lvl="0" indent="0">
              <a:lnSpc>
                <a:spcPct val="103000"/>
              </a:lnSpc>
              <a:spcAft>
                <a:spcPts val="50"/>
              </a:spcAft>
              <a:buFontTx/>
              <a:buNone/>
            </a:pPr>
            <a:r>
              <a:rPr lang="es-ES" sz="1100" b="1" kern="100" dirty="0">
                <a:effectLst/>
                <a:latin typeface="Calibri" panose="020F0502020204030204" pitchFamily="34" charset="0"/>
                <a:ea typeface="Cambria" panose="02040503050406030204" pitchFamily="18" charset="0"/>
                <a:cs typeface="Times New Roman" panose="02020603050405020304" pitchFamily="18" charset="0"/>
              </a:rPr>
              <a:t>Salmos 91:11 </a:t>
            </a:r>
          </a:p>
          <a:p>
            <a:pPr marL="0" marR="1270" lvl="0" indent="0">
              <a:lnSpc>
                <a:spcPct val="103000"/>
              </a:lnSpc>
              <a:spcAft>
                <a:spcPts val="50"/>
              </a:spcAft>
              <a:buFontTx/>
              <a:buNone/>
            </a:pPr>
            <a:r>
              <a:rPr lang="es-ES" sz="1100" b="0" i="1" kern="100" dirty="0">
                <a:effectLst/>
                <a:latin typeface="Calibri" panose="020F0502020204030204" pitchFamily="34" charset="0"/>
                <a:ea typeface="Cambria" panose="02040503050406030204" pitchFamily="18" charset="0"/>
                <a:cs typeface="Times New Roman" panose="02020603050405020304" pitchFamily="18" charset="0"/>
              </a:rPr>
              <a:t>Porque él ordenará que sus ángeles te protejan en todos tus caminos. </a:t>
            </a:r>
            <a:endParaRPr lang="en-US" sz="1100" b="0" i="1" kern="100" dirty="0">
              <a:effectLst/>
              <a:latin typeface="Cambria" panose="02040503050406030204" pitchFamily="18" charset="0"/>
              <a:ea typeface="Cambria" panose="02040503050406030204" pitchFamily="18" charset="0"/>
              <a:cs typeface="Times New Roman" panose="02020603050405020304" pitchFamily="18" charset="0"/>
            </a:endParaRPr>
          </a:p>
          <a:p>
            <a:pPr marL="0" marR="1270" lvl="0" indent="0">
              <a:lnSpc>
                <a:spcPct val="103000"/>
              </a:lnSpc>
              <a:spcAft>
                <a:spcPts val="50"/>
              </a:spcAft>
              <a:buFontTx/>
              <a:buNone/>
            </a:pP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1270" lvl="0" indent="-171450">
              <a:lnSpc>
                <a:spcPct val="103000"/>
              </a:lnSpc>
              <a:spcAft>
                <a:spcPts val="50"/>
              </a:spcAft>
            </a:pPr>
            <a:r>
              <a:rPr lang="es-ES" sz="1100" kern="100" dirty="0">
                <a:effectLst/>
                <a:latin typeface="Calibri" panose="020F0502020204030204" pitchFamily="34" charset="0"/>
                <a:ea typeface="Cambria" panose="02040503050406030204" pitchFamily="18" charset="0"/>
                <a:cs typeface="Times New Roman" panose="02020603050405020304" pitchFamily="18" charset="0"/>
              </a:rPr>
              <a:t>La promesa: Dios enviará a sus ángeles para proteger </a:t>
            </a:r>
            <a:r>
              <a:rPr lang="es-CO" altLang="es-ES" sz="1100" kern="100" dirty="0">
                <a:effectLst/>
                <a:latin typeface="Calibri" panose="020F0502020204030204" pitchFamily="34" charset="0"/>
                <a:ea typeface="Cambria" panose="02040503050406030204" pitchFamily="18" charset="0"/>
                <a:cs typeface="Times New Roman" panose="02020603050405020304" pitchFamily="18" charset="0"/>
              </a:rPr>
              <a:t>a </a:t>
            </a:r>
            <a:r>
              <a:rPr lang="es-ES" sz="1100" kern="100" dirty="0">
                <a:effectLst/>
                <a:latin typeface="Calibri" panose="020F0502020204030204" pitchFamily="34" charset="0"/>
                <a:ea typeface="Cambria" panose="02040503050406030204" pitchFamily="18" charset="0"/>
                <a:cs typeface="Times New Roman" panose="02020603050405020304" pitchFamily="18" charset="0"/>
              </a:rPr>
              <a:t>sus discípulos en todos nuestros caminos.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1270" lvl="0" indent="-171450">
              <a:lnSpc>
                <a:spcPct val="103000"/>
              </a:lnSpc>
              <a:spcAft>
                <a:spcPts val="50"/>
              </a:spcAft>
            </a:pP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1270" lvl="0" indent="-171450">
              <a:lnSpc>
                <a:spcPct val="103000"/>
              </a:lnSpc>
              <a:spcAft>
                <a:spcPts val="50"/>
              </a:spcAft>
            </a:pPr>
            <a:r>
              <a:rPr lang="es-ES" sz="1100" kern="100" dirty="0">
                <a:effectLst/>
                <a:latin typeface="Calibri" panose="020F0502020204030204" pitchFamily="34" charset="0"/>
                <a:ea typeface="Cambria" panose="02040503050406030204" pitchFamily="18" charset="0"/>
                <a:cs typeface="Times New Roman" panose="02020603050405020304" pitchFamily="18" charset="0"/>
              </a:rPr>
              <a:t>Saber que Dios ha ordenado protección sobre mi vida, incluso a través de sus ángeles, me da paz y confianza. Puedo caminar sin temor, sabiendo que Él cuida de mí y me protege en cada paso que doy, tanto en lo físico como en lo espiritual.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0" marR="1270" lvl="0" indent="0" algn="l" rtl="0">
              <a:lnSpc>
                <a:spcPct val="104000"/>
              </a:lnSpc>
              <a:spcBef>
                <a:spcPts val="1000"/>
              </a:spcBef>
              <a:spcAft>
                <a:spcPts val="1000"/>
              </a:spcAft>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5" name="Google Shape;255;g269c9b7fb60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269c9b7fb60_0_1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lvl="0" indent="0">
              <a:lnSpc>
                <a:spcPct val="103000"/>
              </a:lnSpc>
              <a:spcAft>
                <a:spcPts val="50"/>
              </a:spcAft>
              <a:buFontTx/>
              <a:buNone/>
            </a:pPr>
            <a:r>
              <a:rPr lang="es-ES" sz="1100" b="1" kern="100" dirty="0">
                <a:effectLst/>
                <a:latin typeface="Calibri" panose="020F0502020204030204" pitchFamily="34" charset="0"/>
                <a:ea typeface="Cambria" panose="02040503050406030204" pitchFamily="18" charset="0"/>
                <a:cs typeface="Times New Roman" panose="02020603050405020304" pitchFamily="18" charset="0"/>
              </a:rPr>
              <a:t>Isaías 55:10-11 </a:t>
            </a:r>
          </a:p>
          <a:p>
            <a:pPr marL="0" marR="1270" lvl="0" indent="0">
              <a:lnSpc>
                <a:spcPct val="103000"/>
              </a:lnSpc>
              <a:spcAft>
                <a:spcPts val="50"/>
              </a:spcAft>
              <a:buFontTx/>
              <a:buNone/>
            </a:pPr>
            <a:r>
              <a:rPr lang="es-ES" sz="1100" b="0" i="1" kern="100" dirty="0">
                <a:effectLst/>
                <a:latin typeface="Calibri" panose="020F0502020204030204" pitchFamily="34" charset="0"/>
                <a:ea typeface="Cambria" panose="02040503050406030204" pitchFamily="18" charset="0"/>
                <a:cs typeface="Times New Roman" panose="02020603050405020304" pitchFamily="18" charset="0"/>
              </a:rPr>
              <a:t>Así como la lluvia y la nieve descienden del cielo, y no vuelven allá sin regar antes la tierra y hacerla fecundar y germinar para que dé semilla al que siembra y pan al que come, así es también la palabra que sale de mi boca: No volverá a mí vacía, sino que hará lo que yo deseo y cumplirá con mis propósitos. </a:t>
            </a:r>
            <a:endParaRPr lang="en-US" sz="1100" b="0" i="1" kern="100" dirty="0">
              <a:effectLst/>
              <a:latin typeface="Cambria" panose="02040503050406030204" pitchFamily="18" charset="0"/>
              <a:ea typeface="Cambria" panose="02040503050406030204" pitchFamily="18" charset="0"/>
              <a:cs typeface="Times New Roman" panose="02020603050405020304" pitchFamily="18" charset="0"/>
            </a:endParaRPr>
          </a:p>
          <a:p>
            <a:pPr marL="0" marR="1270" lvl="0" indent="0">
              <a:lnSpc>
                <a:spcPct val="103000"/>
              </a:lnSpc>
              <a:spcAft>
                <a:spcPts val="50"/>
              </a:spcAft>
              <a:buFontTx/>
              <a:buNone/>
            </a:pPr>
            <a:endParaRPr lang="en-US" sz="1100" b="1" kern="1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1270" lvl="0" indent="-171450">
              <a:lnSpc>
                <a:spcPct val="103000"/>
              </a:lnSpc>
              <a:spcAft>
                <a:spcPts val="50"/>
              </a:spcAft>
            </a:pPr>
            <a:r>
              <a:rPr lang="es-ES" sz="1100" kern="100" dirty="0">
                <a:effectLst/>
                <a:latin typeface="Calibri" panose="020F0502020204030204" pitchFamily="34" charset="0"/>
                <a:ea typeface="Cambria" panose="02040503050406030204" pitchFamily="18" charset="0"/>
                <a:cs typeface="Times New Roman" panose="02020603050405020304" pitchFamily="18" charset="0"/>
              </a:rPr>
              <a:t>La promesa: La Palabra de Dios no volverá vacía, sino que cumplirá lo que Él desea y llevará a cabo sus propósitos.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1270" lvl="0" indent="-171450">
              <a:lnSpc>
                <a:spcPct val="103000"/>
              </a:lnSpc>
              <a:spcAft>
                <a:spcPts val="50"/>
              </a:spcAft>
            </a:pP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1270" lvl="0" indent="-171450">
              <a:lnSpc>
                <a:spcPct val="103000"/>
              </a:lnSpc>
              <a:spcAft>
                <a:spcPts val="50"/>
              </a:spcAft>
            </a:pPr>
            <a:r>
              <a:rPr lang="es-ES" sz="1100" kern="100" dirty="0">
                <a:effectLst/>
                <a:latin typeface="Calibri" panose="020F0502020204030204" pitchFamily="34" charset="0"/>
                <a:ea typeface="Cambria" panose="02040503050406030204" pitchFamily="18" charset="0"/>
                <a:cs typeface="Times New Roman" panose="02020603050405020304" pitchFamily="18" charset="0"/>
              </a:rPr>
              <a:t>Como discípulo, puedo enfrentar momentos de duda sobre la efectividad de compartir la Palabra de Dios, especialmente cuando no veo resultados inmediatos. Pero esta promesa me asegura que cada palabra que sale de la boca de Dios tiene un propósito y que aunque no siempre lo vea, esa palabra cumplirá lo que Dios ha planeado. Esto me da confianza y me anima a seguir compartiendo la Verdad, sabiendo que Dios está obrando a través de Su Palabra, aunque no siempre veamos los frutos de inmediato.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0" marR="1270" lvl="0" indent="0" algn="l" rtl="0">
              <a:lnSpc>
                <a:spcPct val="104000"/>
              </a:lnSpc>
              <a:spcBef>
                <a:spcPts val="1000"/>
              </a:spcBef>
              <a:spcAft>
                <a:spcPts val="1000"/>
              </a:spcAft>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11" name="Google Shape;311;g269c9b7fb60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indent="0">
              <a:lnSpc>
                <a:spcPct val="103000"/>
              </a:lnSpc>
              <a:spcAft>
                <a:spcPts val="50"/>
              </a:spcAft>
              <a:buFontTx/>
              <a:buNone/>
            </a:pPr>
            <a:r>
              <a:rPr lang="es-ES" sz="1800" b="1" dirty="0">
                <a:effectLst/>
                <a:latin typeface="Calibri" panose="020F0502020204030204" pitchFamily="34" charset="0"/>
                <a:ea typeface="Calibri" panose="020F0502020204030204" pitchFamily="34" charset="0"/>
              </a:rPr>
              <a:t>Introducción breve a la lección</a:t>
            </a:r>
          </a:p>
          <a:p>
            <a:pPr marL="0" marR="1270" indent="0">
              <a:lnSpc>
                <a:spcPct val="103000"/>
              </a:lnSpc>
              <a:spcAft>
                <a:spcPts val="50"/>
              </a:spcAft>
              <a:buFontTx/>
              <a:buNone/>
            </a:pPr>
            <a:endParaRPr lang="en-US" sz="1800" b="1" dirty="0">
              <a:effectLst/>
              <a:latin typeface="Calibri" panose="020F0502020204030204" pitchFamily="34" charset="0"/>
              <a:ea typeface="Calibri" panose="020F0502020204030204" pitchFamily="34" charset="0"/>
            </a:endParaRPr>
          </a:p>
          <a:p>
            <a:pPr marL="158750" indent="0">
              <a:buNone/>
            </a:pPr>
            <a:r>
              <a:rPr lang="es-419"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Hoy vamos a descubrir el llamado que Jesús hizo a sus discípulos y cómo ese mismo llamado nos alcanza hoy. </a:t>
            </a:r>
          </a:p>
          <a:p>
            <a:pPr marL="158750" indent="0">
              <a:buNone/>
            </a:pPr>
            <a:endParaRPr lang="es-419"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a:p>
            <a:pPr marL="158750" indent="0">
              <a:buNone/>
            </a:pPr>
            <a:r>
              <a:rPr lang="es-419"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Reflexionaremos sobre cómo Dios utiliza a personas comunes, como tú y como yo, para llevar a cabo cosas extraordinarias en Su Reino. Nos enfocaremos en el poder y la autoridad que Jesús otorga a quienes lo siguen, en las promesas que Dios nos da para enfrentar los desafíos de la vida, y en lo que significa realmente tomar nuestra cruz y seguirlo como verdaderos discípulos.</a:t>
            </a:r>
          </a:p>
          <a:p>
            <a:pPr marL="0" lvl="0" indent="0" algn="l" rtl="0">
              <a:lnSpc>
                <a:spcPct val="100000"/>
              </a:lnSpc>
              <a:spcBef>
                <a:spcPts val="0"/>
              </a:spcBef>
              <a:spcAft>
                <a:spcPts val="0"/>
              </a:spcAft>
              <a:buSzPts val="1100"/>
              <a:buNone/>
            </a:pPr>
            <a:endParaRPr dirty="0"/>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100" dirty="0">
                <a:solidFill>
                  <a:srgbClr val="000000"/>
                </a:solidFill>
                <a:effectLst/>
                <a:latin typeface="Calibri" panose="020F0502020204030204" pitchFamily="34" charset="0"/>
                <a:ea typeface="Calibri" panose="020F0502020204030204" pitchFamily="34" charset="0"/>
              </a:rPr>
              <a:t>1. Reconocer el poder y la autoridad otorgad</a:t>
            </a:r>
            <a:r>
              <a:rPr lang="es-CO" altLang="es-ES" sz="1100" dirty="0">
                <a:solidFill>
                  <a:srgbClr val="000000"/>
                </a:solidFill>
                <a:effectLst/>
                <a:latin typeface="Calibri" panose="020F0502020204030204" pitchFamily="34" charset="0"/>
                <a:ea typeface="Calibri" panose="020F0502020204030204" pitchFamily="34" charset="0"/>
              </a:rPr>
              <a:t>a</a:t>
            </a:r>
            <a:r>
              <a:rPr lang="es-ES" sz="1100" dirty="0">
                <a:solidFill>
                  <a:srgbClr val="000000"/>
                </a:solidFill>
                <a:effectLst/>
                <a:latin typeface="Calibri" panose="020F0502020204030204" pitchFamily="34" charset="0"/>
                <a:ea typeface="Calibri" panose="020F0502020204030204" pitchFamily="34" charset="0"/>
              </a:rPr>
              <a:t>s por Jesús a las personas comunes como nosotros. </a:t>
            </a:r>
          </a:p>
          <a:p>
            <a:pPr marL="0" marR="0" indent="0">
              <a:buFontTx/>
              <a:buNone/>
            </a:pPr>
            <a:endParaRPr lang="en-US" sz="11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100" dirty="0">
                <a:solidFill>
                  <a:srgbClr val="000000"/>
                </a:solidFill>
                <a:effectLst/>
                <a:latin typeface="Calibri" panose="020F0502020204030204" pitchFamily="34" charset="0"/>
                <a:ea typeface="Calibri" panose="020F0502020204030204" pitchFamily="34" charset="0"/>
              </a:rPr>
              <a:t>2. Identificar las promesas de Dios para sus discípulos y aplicar esas promesas a los obstáculos que enfrentamos hoy a vivir como discípulos. </a:t>
            </a:r>
          </a:p>
          <a:p>
            <a:pPr marL="0" marR="1270" indent="0">
              <a:lnSpc>
                <a:spcPct val="103000"/>
              </a:lnSpc>
              <a:spcAft>
                <a:spcPts val="50"/>
              </a:spcAft>
              <a:buFontTx/>
              <a:buNone/>
            </a:pPr>
            <a:endParaRPr lang="en-US" sz="11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100" dirty="0">
                <a:solidFill>
                  <a:srgbClr val="000000"/>
                </a:solidFill>
                <a:effectLst/>
                <a:latin typeface="Calibri" panose="020F0502020204030204" pitchFamily="34" charset="0"/>
                <a:ea typeface="Calibri" panose="020F0502020204030204" pitchFamily="34" charset="0"/>
              </a:rPr>
              <a:t>3. Definir qué significa “tomar su cruz” en la vida de un discípulo. </a:t>
            </a:r>
            <a:endParaRPr lang="en-US" sz="1100" dirty="0">
              <a:effectLst/>
              <a:latin typeface="Calibri" panose="020F0502020204030204" pitchFamily="34" charset="0"/>
              <a:ea typeface="Calibri" panose="020F0502020204030204" pitchFamily="34" charset="0"/>
            </a:endParaRPr>
          </a:p>
          <a:p>
            <a:pPr marL="0" lvl="0" indent="0" algn="l" rtl="0">
              <a:spcBef>
                <a:spcPts val="600"/>
              </a:spcBef>
              <a:spcAft>
                <a:spcPts val="0"/>
              </a:spcAft>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b9bbf978dd_0_2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defRPr/>
            </a:pPr>
            <a:r>
              <a:rPr lang="es-ES" sz="1800" dirty="0">
                <a:effectLst/>
                <a:latin typeface="Calibri" panose="020F0502020204030204" pitchFamily="34" charset="0"/>
                <a:ea typeface="Calibri" panose="020F0502020204030204" pitchFamily="34" charset="0"/>
              </a:rPr>
              <a:t>1. Algunas personas intentan decir que la vida de un discípulo es fácil. </a:t>
            </a:r>
          </a:p>
          <a:p>
            <a:pPr marL="0" marR="0" lvl="0" indent="0" algn="l" defTabSz="914400" rtl="0" eaLnBrk="1" fontAlgn="auto" latinLnBrk="0" hangingPunct="1">
              <a:lnSpc>
                <a:spcPct val="100000"/>
              </a:lnSpc>
              <a:spcBef>
                <a:spcPts val="0"/>
              </a:spcBef>
              <a:spcAft>
                <a:spcPts val="0"/>
              </a:spcAft>
              <a:buClr>
                <a:srgbClr val="000000"/>
              </a:buClr>
              <a:buSzPts val="1100"/>
              <a:buFontTx/>
              <a:buNone/>
              <a:defRPr/>
            </a:pPr>
            <a:endParaRPr lang="es-E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defRPr/>
            </a:pPr>
            <a:r>
              <a:rPr lang="es-ES" sz="1800" dirty="0">
                <a:effectLst/>
                <a:latin typeface="Calibri" panose="020F0502020204030204" pitchFamily="34" charset="0"/>
                <a:ea typeface="Calibri" panose="020F0502020204030204" pitchFamily="34" charset="0"/>
              </a:rPr>
              <a:t>Incluso hay quienes afirman equivocadamente que la vida del discípulo será fácil “si tiene suficiente fe.” </a:t>
            </a:r>
          </a:p>
          <a:p>
            <a:pPr marL="0" marR="0" lvl="0" indent="0" algn="l" defTabSz="914400" rtl="0" eaLnBrk="1" fontAlgn="auto" latinLnBrk="0" hangingPunct="1">
              <a:lnSpc>
                <a:spcPct val="100000"/>
              </a:lnSpc>
              <a:spcBef>
                <a:spcPts val="0"/>
              </a:spcBef>
              <a:spcAft>
                <a:spcPts val="0"/>
              </a:spcAft>
              <a:buClr>
                <a:srgbClr val="000000"/>
              </a:buClr>
              <a:buSzPts val="1100"/>
              <a:buFontTx/>
              <a:buNone/>
              <a:defRPr/>
            </a:pPr>
            <a:endParaRPr lang="es-E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defRPr/>
            </a:pPr>
            <a:r>
              <a:rPr lang="es-ES" sz="1800" dirty="0">
                <a:effectLst/>
                <a:latin typeface="Calibri" panose="020F0502020204030204" pitchFamily="34" charset="0"/>
                <a:ea typeface="Calibri" panose="020F0502020204030204" pitchFamily="34" charset="0"/>
              </a:rPr>
              <a:t>Pero eso no es lo que Jesús enseña. Seguimos en Lucas 9, ahora en versículos 23-26</a:t>
            </a:r>
            <a:endParaRPr lang="en-US" sz="1800" dirty="0">
              <a:effectLst/>
              <a:latin typeface="Calibri" panose="020F0502020204030204" pitchFamily="34" charset="0"/>
              <a:ea typeface="Calibri" panose="020F0502020204030204" pitchFamily="34" charset="0"/>
            </a:endParaRPr>
          </a:p>
          <a:p>
            <a:pPr marL="0" marR="0" indent="0">
              <a:buFontTx/>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75" name="Google Shape;275;g2b9bbf978dd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69c9b7fb60_0_1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indent="0">
              <a:lnSpc>
                <a:spcPct val="103000"/>
              </a:lnSpc>
              <a:spcAft>
                <a:spcPts val="50"/>
              </a:spcAft>
              <a:buFontTx/>
              <a:buNone/>
            </a:pPr>
            <a:r>
              <a:rPr lang="es-ES" sz="1800" b="1" i="0" dirty="0">
                <a:effectLst/>
                <a:latin typeface="Calibri" panose="020F0502020204030204" pitchFamily="34" charset="0"/>
                <a:ea typeface="Calibri" panose="020F0502020204030204" pitchFamily="34" charset="0"/>
              </a:rPr>
              <a:t>Lucas 9:23-26</a:t>
            </a:r>
          </a:p>
          <a:p>
            <a:pPr marL="0" marR="1270" indent="0">
              <a:lnSpc>
                <a:spcPct val="103000"/>
              </a:lnSpc>
              <a:spcAft>
                <a:spcPts val="50"/>
              </a:spcAft>
              <a:buFontTx/>
              <a:buNone/>
            </a:pPr>
            <a:endParaRPr lang="en-US" sz="1800" b="1" i="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800" i="0" dirty="0">
                <a:effectLst/>
                <a:latin typeface="Calibri" panose="020F0502020204030204" pitchFamily="34" charset="0"/>
                <a:ea typeface="Calibri" panose="020F0502020204030204" pitchFamily="34" charset="0"/>
              </a:rPr>
              <a:t>Y a todos les decía: “Si alguno quiere seguirme, niéguese a sí mismo, tome su cruz cada día, y sígame. Porque todo el que quiera salvar su vida, la perderá, y todo el que pierda su vida por causa de mí, la salvará. Porque ¿de qué le sirve a uno ganarse todo el mundo, si se destruye o se pierde a sí mismo? Porque si alguno se avergüenza de mí y de mis palabras, el Hijo del Hombre se avergonzará de él cuando venga en su gloria. </a:t>
            </a:r>
            <a:endParaRPr lang="en-US" sz="1800" i="0" dirty="0">
              <a:effectLst/>
              <a:latin typeface="Calibri" panose="020F0502020204030204" pitchFamily="34" charset="0"/>
              <a:ea typeface="Calibri" panose="020F0502020204030204" pitchFamily="34" charset="0"/>
            </a:endParaRPr>
          </a:p>
          <a:p>
            <a:pPr marL="0" marR="1270" lvl="0" indent="0" algn="l" rtl="0">
              <a:lnSpc>
                <a:spcPct val="104000"/>
              </a:lnSpc>
              <a:spcBef>
                <a:spcPts val="1000"/>
              </a:spcBef>
              <a:spcAft>
                <a:spcPts val="1000"/>
              </a:spcAft>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27" name="Google Shape;327;g269c9b7fb60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69c93b3448_0_2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indent="0">
              <a:lnSpc>
                <a:spcPct val="103000"/>
              </a:lnSpc>
              <a:spcAft>
                <a:spcPts val="50"/>
              </a:spcAft>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2. Jesús promete que sus discípulos llevarán una cruz. </a:t>
            </a:r>
          </a:p>
          <a:p>
            <a:pPr marL="0" marR="1270" indent="0">
              <a:lnSpc>
                <a:spcPct val="103000"/>
              </a:lnSpc>
              <a:spcAft>
                <a:spcPts val="50"/>
              </a:spcAft>
              <a:buFontTx/>
              <a:buNone/>
            </a:pPr>
            <a:endParaRPr lang="en-US" sz="1100" dirty="0">
              <a:effectLst/>
              <a:latin typeface="Calibri" panose="020F0502020204030204" pitchFamily="34" charset="0"/>
              <a:ea typeface="Calibri" panose="020F0502020204030204" pitchFamily="34" charset="0"/>
            </a:endParaRPr>
          </a:p>
          <a:p>
            <a:pPr marL="0" marR="1270" lvl="0" indent="0">
              <a:lnSpc>
                <a:spcPct val="103000"/>
              </a:lnSpc>
              <a:spcAft>
                <a:spcPts val="50"/>
              </a:spcAft>
              <a:buFontTx/>
              <a:buNone/>
            </a:pPr>
            <a:r>
              <a:rPr lang="es-ES" sz="1100" kern="100" dirty="0">
                <a:effectLst/>
                <a:latin typeface="Calibri" panose="020F0502020204030204" pitchFamily="34" charset="0"/>
                <a:ea typeface="Cambria" panose="02040503050406030204" pitchFamily="18" charset="0"/>
                <a:cs typeface="Times New Roman" panose="02020603050405020304" pitchFamily="18" charset="0"/>
              </a:rPr>
              <a:t>“Si alguno quiere seguirme, niéguese a sí mismo, tome su cruz cada día, y sígame.”</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0" marR="1270" lvl="0" indent="0">
              <a:lnSpc>
                <a:spcPct val="103000"/>
              </a:lnSpc>
              <a:spcAft>
                <a:spcPts val="50"/>
              </a:spcAft>
              <a:buFontTx/>
              <a:buNone/>
            </a:pPr>
            <a:endParaRPr lang="es-ES" sz="1100" kern="100" dirty="0">
              <a:effectLst/>
              <a:latin typeface="Calibri" panose="020F0502020204030204" pitchFamily="34" charset="0"/>
              <a:ea typeface="Cambria" panose="02040503050406030204" pitchFamily="18" charset="0"/>
              <a:cs typeface="Times New Roman" panose="02020603050405020304" pitchFamily="18" charset="0"/>
            </a:endParaRPr>
          </a:p>
          <a:p>
            <a:pPr marL="0" marR="1270" lvl="0" indent="0">
              <a:lnSpc>
                <a:spcPct val="103000"/>
              </a:lnSpc>
              <a:spcAft>
                <a:spcPts val="50"/>
              </a:spcAft>
              <a:buFontTx/>
              <a:buNone/>
            </a:pPr>
            <a:r>
              <a:rPr lang="es-ES" sz="1100" b="1" kern="100" dirty="0">
                <a:effectLst/>
                <a:latin typeface="Calibri" panose="020F0502020204030204" pitchFamily="34" charset="0"/>
                <a:ea typeface="Cambria" panose="02040503050406030204" pitchFamily="18" charset="0"/>
                <a:cs typeface="Times New Roman" panose="02020603050405020304" pitchFamily="18" charset="0"/>
              </a:rPr>
              <a:t>Según Lucas 9:23-26, ¿Qué es la cruz? </a:t>
            </a:r>
            <a:r>
              <a:rPr lang="es-ES" sz="1100" i="1" kern="100"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Permita que los estudiantes contest</a:t>
            </a:r>
            <a:r>
              <a:rPr lang="es-CO" altLang="es-ES" sz="1100" i="1" kern="100"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e</a:t>
            </a:r>
            <a:r>
              <a:rPr lang="es-ES" sz="1100" i="1" kern="100"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n.</a:t>
            </a:r>
          </a:p>
          <a:p>
            <a:pPr marL="0" marR="1270" lvl="0" indent="0">
              <a:lnSpc>
                <a:spcPct val="103000"/>
              </a:lnSpc>
              <a:spcAft>
                <a:spcPts val="50"/>
              </a:spcAft>
              <a:buFontTx/>
              <a:buNone/>
            </a:pPr>
            <a:endParaRPr lang="es-ES" sz="1100" i="1" kern="100"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endParaRPr>
          </a:p>
          <a:p>
            <a:pPr marL="171450" marR="1270" lvl="0" indent="-171450">
              <a:lnSpc>
                <a:spcPct val="103000"/>
              </a:lnSpc>
              <a:spcAft>
                <a:spcPts val="50"/>
              </a:spcAft>
            </a:pPr>
            <a:r>
              <a:rPr lang="es-ES" sz="1100" b="0" kern="100" dirty="0">
                <a:effectLst/>
                <a:latin typeface="Calibri" panose="020F0502020204030204" pitchFamily="34" charset="0"/>
                <a:ea typeface="Cambria" panose="02040503050406030204" pitchFamily="18" charset="0"/>
                <a:cs typeface="Times New Roman" panose="02020603050405020304" pitchFamily="18" charset="0"/>
              </a:rPr>
              <a:t>Algun</a:t>
            </a:r>
            <a:r>
              <a:rPr lang="es-CO" altLang="es-ES" sz="1100" b="0" kern="100" dirty="0">
                <a:effectLst/>
                <a:latin typeface="Calibri" panose="020F0502020204030204" pitchFamily="34" charset="0"/>
                <a:ea typeface="Cambria" panose="02040503050406030204" pitchFamily="18" charset="0"/>
                <a:cs typeface="Times New Roman" panose="02020603050405020304" pitchFamily="18" charset="0"/>
              </a:rPr>
              <a:t>o</a:t>
            </a:r>
            <a:r>
              <a:rPr lang="es-ES" sz="1100" b="0" kern="100" dirty="0">
                <a:effectLst/>
                <a:latin typeface="Calibri" panose="020F0502020204030204" pitchFamily="34" charset="0"/>
                <a:ea typeface="Cambria" panose="02040503050406030204" pitchFamily="18" charset="0"/>
                <a:cs typeface="Times New Roman" panose="02020603050405020304" pitchFamily="18" charset="0"/>
              </a:rPr>
              <a:t>s piensan que “llevar una cruz” es cualquier tipo de sufrimiento que enfrentamos en la vida. Pero eso no es lo que Jesús enseña. </a:t>
            </a:r>
            <a:endParaRPr lang="en-US" sz="1100" b="0" kern="1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1270" lvl="0" indent="-171450">
              <a:lnSpc>
                <a:spcPct val="103000"/>
              </a:lnSpc>
              <a:spcAft>
                <a:spcPts val="50"/>
              </a:spcAft>
            </a:pPr>
            <a:endParaRPr lang="en-US" sz="1100" b="0" kern="1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1270" lvl="0" indent="-171450">
              <a:lnSpc>
                <a:spcPct val="103000"/>
              </a:lnSpc>
              <a:spcAft>
                <a:spcPts val="50"/>
              </a:spcAft>
            </a:pPr>
            <a:r>
              <a:rPr lang="es-ES" sz="1100" b="0" kern="100" dirty="0">
                <a:effectLst/>
                <a:latin typeface="Calibri" panose="020F0502020204030204" pitchFamily="34" charset="0"/>
                <a:ea typeface="Cambria" panose="02040503050406030204" pitchFamily="18" charset="0"/>
                <a:cs typeface="Times New Roman" panose="02020603050405020304" pitchFamily="18" charset="0"/>
              </a:rPr>
              <a:t>La esencia de “la cruz” es “niéguense a sí mismo.” Entonces, tomar su cruz es negarse a uno mismo por causa de Jesús y su Palabra. </a:t>
            </a:r>
            <a:endParaRPr lang="en-US" sz="1100" b="0" kern="1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lnSpc>
                <a:spcPct val="108000"/>
              </a:lnSpc>
              <a:spcBef>
                <a:spcPts val="1000"/>
              </a:spcBef>
              <a:spcAft>
                <a:spcPts val="1000"/>
              </a:spcAft>
              <a:buSzPts val="1100"/>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75" name="Google Shape;175;g269c93b3448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69c93b3448_0_2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lvl="0" indent="0">
              <a:lnSpc>
                <a:spcPct val="103000"/>
              </a:lnSpc>
              <a:spcAft>
                <a:spcPts val="50"/>
              </a:spcAft>
              <a:buFontTx/>
              <a:buNone/>
            </a:pPr>
            <a:r>
              <a:rPr lang="es-ES" sz="1100" b="1" kern="100" dirty="0">
                <a:effectLst/>
                <a:latin typeface="Calibri" panose="020F0502020204030204" pitchFamily="34" charset="0"/>
                <a:ea typeface="Cambria" panose="02040503050406030204" pitchFamily="18" charset="0"/>
                <a:cs typeface="Times New Roman" panose="02020603050405020304" pitchFamily="18" charset="0"/>
              </a:rPr>
              <a:t>¿Qué significa negarse a sí mismo? </a:t>
            </a:r>
            <a:r>
              <a:rPr lang="es-ES" sz="1100" i="1" kern="100"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Permita que los estudiantes contest</a:t>
            </a:r>
            <a:r>
              <a:rPr lang="es-CO" altLang="es-ES" sz="1100" i="1" kern="100"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e</a:t>
            </a:r>
            <a:r>
              <a:rPr lang="es-ES" sz="1100" i="1" kern="100"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n.</a:t>
            </a:r>
          </a:p>
          <a:p>
            <a:pPr marL="0" marR="1270" lvl="0" indent="0">
              <a:lnSpc>
                <a:spcPct val="103000"/>
              </a:lnSpc>
              <a:spcAft>
                <a:spcPts val="50"/>
              </a:spcAft>
              <a:buFontTx/>
              <a:buNone/>
            </a:pPr>
            <a:endParaRPr lang="es-ES" sz="1100" i="1" kern="100"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endParaRPr>
          </a:p>
          <a:p>
            <a:pPr marL="171450" marR="1270" lvl="0" indent="-171450">
              <a:lnSpc>
                <a:spcPct val="103000"/>
              </a:lnSpc>
              <a:spcAft>
                <a:spcPts val="50"/>
              </a:spcAft>
            </a:pPr>
            <a:r>
              <a:rPr lang="es-ES" sz="1100" kern="100" dirty="0">
                <a:effectLst/>
                <a:latin typeface="Calibri" panose="020F0502020204030204" pitchFamily="34" charset="0"/>
                <a:ea typeface="Cambria" panose="02040503050406030204" pitchFamily="18" charset="0"/>
                <a:cs typeface="Times New Roman" panose="02020603050405020304" pitchFamily="18" charset="0"/>
              </a:rPr>
              <a:t>Somos tentados diariamente a buscar nuestra propia voluntad y satisfacer nuestros propios deseos. Nuestra naturaleza humana es pecaminosa.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1270" lvl="0" indent="-171450">
              <a:lnSpc>
                <a:spcPct val="103000"/>
              </a:lnSpc>
              <a:spcAft>
                <a:spcPts val="50"/>
              </a:spcAft>
            </a:pP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1270" lvl="0" indent="-171450">
              <a:lnSpc>
                <a:spcPct val="103000"/>
              </a:lnSpc>
              <a:spcAft>
                <a:spcPts val="50"/>
              </a:spcAft>
            </a:pPr>
            <a:r>
              <a:rPr lang="es-ES" sz="1100" kern="100" dirty="0">
                <a:effectLst/>
                <a:latin typeface="Calibri" panose="020F0502020204030204" pitchFamily="34" charset="0"/>
                <a:ea typeface="Cambria" panose="02040503050406030204" pitchFamily="18" charset="0"/>
                <a:cs typeface="Times New Roman" panose="02020603050405020304" pitchFamily="18" charset="0"/>
              </a:rPr>
              <a:t>Negarse a sí mismo es renunciar a la búsqueda egoísta de nuestros propios intereses a costa de los demás. También incluye renunciar el orgullo y egoísmo en nuestras buenas obras. (Todas nuestras justicias son como trapo de inmundicia. Isaías 64:6)</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1270" lvl="0" indent="-171450">
              <a:lnSpc>
                <a:spcPct val="103000"/>
              </a:lnSpc>
              <a:spcAft>
                <a:spcPts val="50"/>
              </a:spcAft>
            </a:pP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1270" lvl="0" indent="-171450">
              <a:lnSpc>
                <a:spcPct val="103000"/>
              </a:lnSpc>
              <a:spcAft>
                <a:spcPts val="50"/>
              </a:spcAft>
            </a:pPr>
            <a:r>
              <a:rPr lang="es-ES" sz="1100" kern="100" dirty="0">
                <a:effectLst/>
                <a:latin typeface="Calibri" panose="020F0502020204030204" pitchFamily="34" charset="0"/>
                <a:ea typeface="Cambria" panose="02040503050406030204" pitchFamily="18" charset="0"/>
                <a:cs typeface="Times New Roman" panose="02020603050405020304" pitchFamily="18" charset="0"/>
              </a:rPr>
              <a:t>También, negarse a sí mismo puede incluir cuando los discípulos de Cristo enfrentan burlas, rechazo o dificultades por ser fieles a Cristo y a su Palabra.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lnSpc>
                <a:spcPct val="108000"/>
              </a:lnSpc>
              <a:spcBef>
                <a:spcPts val="1000"/>
              </a:spcBef>
              <a:spcAft>
                <a:spcPts val="1000"/>
              </a:spcAft>
              <a:buSzPts val="1100"/>
              <a:buNone/>
            </a:pPr>
            <a:endParaRPr lang="en-US" dirty="0">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defTabSz="914400" rtl="0" eaLnBrk="1" fontAlgn="auto" latinLnBrk="0" hangingPunct="1">
              <a:lnSpc>
                <a:spcPct val="108000"/>
              </a:lnSpc>
              <a:spcBef>
                <a:spcPts val="1000"/>
              </a:spcBef>
              <a:spcAft>
                <a:spcPts val="1000"/>
              </a:spcAft>
              <a:buClr>
                <a:srgbClr val="000000"/>
              </a:buClr>
              <a:buSzPts val="1100"/>
              <a:buFont typeface="Arial" panose="020B0604020202020204"/>
              <a:buNone/>
              <a:defRPr/>
            </a:pPr>
            <a:r>
              <a:rPr lang="es-ES" sz="1800" kern="100" dirty="0">
                <a:effectLst/>
                <a:latin typeface="Calibri" panose="020F0502020204030204" pitchFamily="34" charset="0"/>
                <a:ea typeface="Cambria" panose="02040503050406030204" pitchFamily="18" charset="0"/>
                <a:cs typeface="Times New Roman" panose="02020603050405020304" pitchFamily="18" charset="0"/>
              </a:rPr>
              <a:t>La cruz puede verse diferente año tras año y de persona a persona. Pero, sea como sea, la cruz es difícil y dolorosa.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lnSpc>
                <a:spcPct val="108000"/>
              </a:lnSpc>
              <a:spcBef>
                <a:spcPts val="1000"/>
              </a:spcBef>
              <a:spcAft>
                <a:spcPts val="1000"/>
              </a:spcAft>
              <a:buSzPts val="1100"/>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75" name="Google Shape;175;g269c93b3448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b9bbf978dd_0_2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indent="0">
              <a:lnSpc>
                <a:spcPct val="103000"/>
              </a:lnSpc>
              <a:spcAft>
                <a:spcPts val="50"/>
              </a:spcAft>
              <a:buFontTx/>
              <a:buNone/>
            </a:pPr>
            <a:r>
              <a:rPr lang="es-ES" sz="1800" b="1" dirty="0">
                <a:effectLst/>
                <a:latin typeface="Calibri" panose="020F0502020204030204" pitchFamily="34" charset="0"/>
                <a:ea typeface="Calibri" panose="020F0502020204030204" pitchFamily="34" charset="0"/>
                <a:cs typeface="Calibri" panose="020F0502020204030204" pitchFamily="34" charset="0"/>
              </a:rPr>
              <a:t>3. La obra del Espíritu Santo en nosotros</a:t>
            </a:r>
          </a:p>
          <a:p>
            <a:pPr marL="0" marR="1270" indent="0">
              <a:lnSpc>
                <a:spcPct val="103000"/>
              </a:lnSpc>
              <a:spcAft>
                <a:spcPts val="50"/>
              </a:spcAft>
              <a:buFontTx/>
              <a:buNone/>
            </a:pPr>
            <a:endParaRPr lang="en-US" sz="1800" dirty="0">
              <a:effectLst/>
              <a:latin typeface="Calibri" panose="020F0502020204030204" pitchFamily="34" charset="0"/>
              <a:ea typeface="Calibri" panose="020F0502020204030204" pitchFamily="34" charset="0"/>
            </a:endParaRPr>
          </a:p>
          <a:p>
            <a:pPr marL="342900" marR="1270" lvl="0" indent="-342900">
              <a:lnSpc>
                <a:spcPct val="103000"/>
              </a:lnSpc>
              <a:spcAft>
                <a:spcPts val="50"/>
              </a:spcAft>
              <a:buFont typeface="Symbol" panose="05050102010706020507" pitchFamily="2" charset="2"/>
              <a:buChar char=""/>
            </a:pPr>
            <a:r>
              <a:rPr lang="es-ES" sz="1800" kern="100" dirty="0">
                <a:effectLst/>
                <a:latin typeface="Calibri" panose="020F0502020204030204" pitchFamily="34" charset="0"/>
                <a:ea typeface="Cambria" panose="02040503050406030204" pitchFamily="18" charset="0"/>
                <a:cs typeface="Times New Roman" panose="02020603050405020304" pitchFamily="18" charset="0"/>
              </a:rPr>
              <a:t>Negarnos a nosotros mismos y vivir como discípulos no es obra de nuestra fuerza, sino del Espíritu Santo en nosotros.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1270" lvl="0" indent="-342900">
              <a:lnSpc>
                <a:spcPct val="103000"/>
              </a:lnSpc>
              <a:spcAft>
                <a:spcPts val="50"/>
              </a:spcAft>
              <a:buFont typeface="Symbol" panose="05050102010706020507" pitchFamily="2" charset="2"/>
              <a:buChar char=""/>
            </a:pPr>
            <a:r>
              <a:rPr lang="es-ES" sz="1800" kern="100" dirty="0">
                <a:effectLst/>
                <a:latin typeface="Calibri" panose="020F0502020204030204" pitchFamily="34" charset="0"/>
                <a:ea typeface="Cambria" panose="02040503050406030204" pitchFamily="18" charset="0"/>
                <a:cs typeface="Times New Roman" panose="02020603050405020304" pitchFamily="18" charset="0"/>
              </a:rPr>
              <a:t>Nos da la fe y hace crecer la fe en nosotros, confiando en Jesús y en su Palabra.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1270" lvl="0" indent="-342900">
              <a:lnSpc>
                <a:spcPct val="103000"/>
              </a:lnSpc>
              <a:spcAft>
                <a:spcPts val="50"/>
              </a:spcAft>
              <a:buFont typeface="Symbol" panose="05050102010706020507" pitchFamily="2" charset="2"/>
              <a:buChar char=""/>
            </a:pPr>
            <a:r>
              <a:rPr lang="es-ES" sz="1800" kern="100" dirty="0">
                <a:effectLst/>
                <a:latin typeface="Calibri" panose="020F0502020204030204" pitchFamily="34" charset="0"/>
                <a:ea typeface="Cambria" panose="02040503050406030204" pitchFamily="18" charset="0"/>
                <a:cs typeface="Times New Roman" panose="02020603050405020304" pitchFamily="18" charset="0"/>
              </a:rPr>
              <a:t>Nos ayuda </a:t>
            </a:r>
            <a:r>
              <a:rPr lang="es-CO" altLang="es-ES" sz="1800" kern="100" dirty="0">
                <a:effectLst/>
                <a:latin typeface="Calibri" panose="020F0502020204030204" pitchFamily="34" charset="0"/>
                <a:ea typeface="Cambria" panose="02040503050406030204" pitchFamily="18" charset="0"/>
                <a:cs typeface="Times New Roman" panose="02020603050405020304" pitchFamily="18" charset="0"/>
              </a:rPr>
              <a:t>a </a:t>
            </a:r>
            <a:r>
              <a:rPr lang="es-ES" sz="1800" kern="100" dirty="0">
                <a:effectLst/>
                <a:latin typeface="Calibri" panose="020F0502020204030204" pitchFamily="34" charset="0"/>
                <a:ea typeface="Cambria" panose="02040503050406030204" pitchFamily="18" charset="0"/>
                <a:cs typeface="Times New Roman" panose="02020603050405020304" pitchFamily="18" charset="0"/>
              </a:rPr>
              <a:t>hacer obras para la gloria de Dios.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1270" lvl="0" indent="-342900">
              <a:lnSpc>
                <a:spcPct val="103000"/>
              </a:lnSpc>
              <a:spcAft>
                <a:spcPts val="50"/>
              </a:spcAft>
              <a:buFont typeface="Symbol" panose="05050102010706020507" pitchFamily="2" charset="2"/>
              <a:buChar char=""/>
            </a:pPr>
            <a:r>
              <a:rPr lang="es-ES" sz="1800" kern="100" dirty="0">
                <a:effectLst/>
                <a:latin typeface="Calibri" panose="020F0502020204030204" pitchFamily="34" charset="0"/>
                <a:ea typeface="Cambria" panose="02040503050406030204" pitchFamily="18" charset="0"/>
                <a:cs typeface="Times New Roman" panose="02020603050405020304" pitchFamily="18" charset="0"/>
              </a:rPr>
              <a:t>Nos ayuda </a:t>
            </a:r>
            <a:r>
              <a:rPr lang="es-CO" altLang="es-ES" sz="1800" kern="100" dirty="0">
                <a:effectLst/>
                <a:latin typeface="Calibri" panose="020F0502020204030204" pitchFamily="34" charset="0"/>
                <a:ea typeface="Cambria" panose="02040503050406030204" pitchFamily="18" charset="0"/>
                <a:cs typeface="Times New Roman" panose="02020603050405020304" pitchFamily="18" charset="0"/>
              </a:rPr>
              <a:t>a </a:t>
            </a:r>
            <a:r>
              <a:rPr lang="es-ES" sz="1800" kern="100" dirty="0">
                <a:effectLst/>
                <a:latin typeface="Calibri" panose="020F0502020204030204" pitchFamily="34" charset="0"/>
                <a:ea typeface="Cambria" panose="02040503050406030204" pitchFamily="18" charset="0"/>
                <a:cs typeface="Times New Roman" panose="02020603050405020304" pitchFamily="18" charset="0"/>
              </a:rPr>
              <a:t>vivir una vida de sumisión a la voluntad de Dios y de servicio a los demás, por amor a Cristo.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1270" lvl="0" indent="-342900">
              <a:lnSpc>
                <a:spcPct val="103000"/>
              </a:lnSpc>
              <a:spcAft>
                <a:spcPts val="50"/>
              </a:spcAft>
              <a:buFont typeface="Symbol" panose="05050102010706020507" pitchFamily="2" charset="2"/>
              <a:buChar char=""/>
            </a:pPr>
            <a:r>
              <a:rPr lang="es-ES" sz="1800" kern="100" dirty="0">
                <a:effectLst/>
                <a:latin typeface="Calibri" panose="020F0502020204030204" pitchFamily="34" charset="0"/>
                <a:ea typeface="Cambria" panose="02040503050406030204" pitchFamily="18" charset="0"/>
                <a:cs typeface="Times New Roman" panose="02020603050405020304" pitchFamily="18" charset="0"/>
              </a:rPr>
              <a:t>Nos ayuda </a:t>
            </a:r>
            <a:r>
              <a:rPr lang="es-CO" altLang="es-ES" sz="1800" kern="100" dirty="0">
                <a:effectLst/>
                <a:latin typeface="Calibri" panose="020F0502020204030204" pitchFamily="34" charset="0"/>
                <a:ea typeface="Cambria" panose="02040503050406030204" pitchFamily="18" charset="0"/>
                <a:cs typeface="Times New Roman" panose="02020603050405020304" pitchFamily="18" charset="0"/>
              </a:rPr>
              <a:t>a </a:t>
            </a:r>
            <a:r>
              <a:rPr lang="es-ES" sz="1800" kern="100" dirty="0">
                <a:effectLst/>
                <a:latin typeface="Calibri" panose="020F0502020204030204" pitchFamily="34" charset="0"/>
                <a:ea typeface="Cambria" panose="02040503050406030204" pitchFamily="18" charset="0"/>
                <a:cs typeface="Times New Roman" panose="02020603050405020304" pitchFamily="18" charset="0"/>
              </a:rPr>
              <a:t>vivir con alegría, incluso en el sufrimiento, entendiendo que no vivimos para nosotros, sino para aquel que nos amó y se entregó por nosotros.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1270" lvl="0" indent="-342900">
              <a:lnSpc>
                <a:spcPct val="103000"/>
              </a:lnSpc>
              <a:spcAft>
                <a:spcPts val="50"/>
              </a:spcAft>
              <a:buFont typeface="Symbol" panose="05050102010706020507" pitchFamily="2" charset="2"/>
              <a:buChar char=""/>
            </a:pPr>
            <a:r>
              <a:rPr lang="es-ES" sz="1800" kern="100" dirty="0">
                <a:effectLst/>
                <a:latin typeface="Calibri" panose="020F0502020204030204" pitchFamily="34" charset="0"/>
                <a:ea typeface="Cambria" panose="02040503050406030204" pitchFamily="18" charset="0"/>
                <a:cs typeface="Times New Roman" panose="02020603050405020304" pitchFamily="18" charset="0"/>
              </a:rPr>
              <a:t>Nos ayuda</a:t>
            </a:r>
            <a:r>
              <a:rPr lang="es-CO" altLang="es-ES" sz="1800" kern="100" dirty="0">
                <a:effectLst/>
                <a:latin typeface="Calibri" panose="020F0502020204030204" pitchFamily="34" charset="0"/>
                <a:ea typeface="Cambria" panose="02040503050406030204" pitchFamily="18" charset="0"/>
                <a:cs typeface="Times New Roman" panose="02020603050405020304" pitchFamily="18" charset="0"/>
              </a:rPr>
              <a:t> a</a:t>
            </a:r>
            <a:r>
              <a:rPr lang="es-ES" sz="1800" kern="100" dirty="0">
                <a:effectLst/>
                <a:latin typeface="Calibri" panose="020F0502020204030204" pitchFamily="34" charset="0"/>
                <a:ea typeface="Cambria" panose="02040503050406030204" pitchFamily="18" charset="0"/>
                <a:cs typeface="Times New Roman" panose="02020603050405020304" pitchFamily="18" charset="0"/>
              </a:rPr>
              <a:t> vivir para Cristo en un mundo pecador.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1270" lvl="0" indent="-342900">
              <a:lnSpc>
                <a:spcPct val="103000"/>
              </a:lnSpc>
              <a:spcAft>
                <a:spcPts val="50"/>
              </a:spcAft>
              <a:buFont typeface="Symbol" panose="05050102010706020507" pitchFamily="2" charset="2"/>
              <a:buChar char=""/>
            </a:pPr>
            <a:r>
              <a:rPr lang="es-ES" sz="1800" kern="100" dirty="0">
                <a:effectLst/>
                <a:latin typeface="Calibri" panose="020F0502020204030204" pitchFamily="34" charset="0"/>
                <a:ea typeface="Cambria" panose="02040503050406030204" pitchFamily="18" charset="0"/>
                <a:cs typeface="Times New Roman" panose="02020603050405020304" pitchFamily="18" charset="0"/>
              </a:rPr>
              <a:t>Nos ayuda </a:t>
            </a:r>
            <a:r>
              <a:rPr lang="es-CO" altLang="es-ES" sz="1800" kern="100" dirty="0">
                <a:effectLst/>
                <a:latin typeface="Calibri" panose="020F0502020204030204" pitchFamily="34" charset="0"/>
                <a:ea typeface="Cambria" panose="02040503050406030204" pitchFamily="18" charset="0"/>
                <a:cs typeface="Times New Roman" panose="02020603050405020304" pitchFamily="18" charset="0"/>
              </a:rPr>
              <a:t>a </a:t>
            </a:r>
            <a:r>
              <a:rPr lang="es-ES" sz="1800" kern="100" dirty="0">
                <a:effectLst/>
                <a:latin typeface="Calibri" panose="020F0502020204030204" pitchFamily="34" charset="0"/>
                <a:ea typeface="Cambria" panose="02040503050406030204" pitchFamily="18" charset="0"/>
                <a:cs typeface="Times New Roman" panose="02020603050405020304" pitchFamily="18" charset="0"/>
              </a:rPr>
              <a:t>luchar contra ataques del mundo y también de nuestra propia carne pecaminosa.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1270" lvl="0" indent="-342900">
              <a:lnSpc>
                <a:spcPct val="103000"/>
              </a:lnSpc>
              <a:spcAft>
                <a:spcPts val="50"/>
              </a:spcAft>
              <a:buFont typeface="Symbol" panose="05050102010706020507" pitchFamily="2" charset="2"/>
              <a:buChar char=""/>
            </a:pPr>
            <a:r>
              <a:rPr lang="es-ES" sz="1800" kern="100" dirty="0">
                <a:effectLst/>
                <a:latin typeface="Calibri" panose="020F0502020204030204" pitchFamily="34" charset="0"/>
                <a:ea typeface="Cambria" panose="02040503050406030204" pitchFamily="18" charset="0"/>
                <a:cs typeface="Times New Roman" panose="02020603050405020304" pitchFamily="18" charset="0"/>
              </a:rPr>
              <a:t>Nos ayuda </a:t>
            </a:r>
            <a:r>
              <a:rPr lang="es-CO" altLang="es-ES" sz="1800" kern="100" dirty="0">
                <a:effectLst/>
                <a:latin typeface="Calibri" panose="020F0502020204030204" pitchFamily="34" charset="0"/>
                <a:ea typeface="Cambria" panose="02040503050406030204" pitchFamily="18" charset="0"/>
                <a:cs typeface="Times New Roman" panose="02020603050405020304" pitchFamily="18" charset="0"/>
              </a:rPr>
              <a:t>a </a:t>
            </a:r>
            <a:r>
              <a:rPr lang="es-ES" sz="1800" kern="100" dirty="0">
                <a:effectLst/>
                <a:latin typeface="Calibri" panose="020F0502020204030204" pitchFamily="34" charset="0"/>
                <a:ea typeface="Cambria" panose="02040503050406030204" pitchFamily="18" charset="0"/>
                <a:cs typeface="Times New Roman" panose="02020603050405020304" pitchFamily="18" charset="0"/>
              </a:rPr>
              <a:t>ver la cruz que llevamos como una bendición.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lnSpc>
                <a:spcPct val="100000"/>
              </a:lnSpc>
              <a:spcBef>
                <a:spcPts val="1000"/>
              </a:spcBef>
              <a:spcAft>
                <a:spcPts val="1000"/>
              </a:spcAft>
              <a:buSzPts val="1100"/>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75" name="Google Shape;275;g2b9bbf978dd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b9bbf978dd_0_2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indent="0">
              <a:lnSpc>
                <a:spcPct val="103000"/>
              </a:lnSpc>
              <a:spcAft>
                <a:spcPts val="50"/>
              </a:spcAft>
              <a:buFontTx/>
              <a:buNone/>
            </a:pPr>
            <a:r>
              <a:rPr lang="es-ES" sz="1100" b="1" dirty="0">
                <a:effectLst/>
                <a:latin typeface="Calibri" panose="020F0502020204030204" pitchFamily="34" charset="0"/>
                <a:ea typeface="Calibri" panose="020F0502020204030204" pitchFamily="34" charset="0"/>
                <a:cs typeface="Calibri" panose="020F0502020204030204" pitchFamily="34" charset="0"/>
              </a:rPr>
              <a:t>4. ¿Por qué la cruz y no la gloria? </a:t>
            </a:r>
          </a:p>
          <a:p>
            <a:pPr marL="0" marR="1270" indent="0">
              <a:lnSpc>
                <a:spcPct val="103000"/>
              </a:lnSpc>
              <a:spcAft>
                <a:spcPts val="50"/>
              </a:spcAft>
              <a:buFontTx/>
              <a:buNone/>
            </a:pPr>
            <a:endParaRPr lang="en-US" sz="1100" dirty="0">
              <a:effectLst/>
              <a:latin typeface="Calibri" panose="020F0502020204030204" pitchFamily="34" charset="0"/>
              <a:ea typeface="Calibri" panose="020F0502020204030204" pitchFamily="34" charset="0"/>
            </a:endParaRPr>
          </a:p>
          <a:p>
            <a:pPr marL="342900" marR="1270" lvl="0" indent="-342900">
              <a:lnSpc>
                <a:spcPct val="103000"/>
              </a:lnSpc>
              <a:spcAft>
                <a:spcPts val="50"/>
              </a:spcAft>
              <a:buFont typeface="Symbol" panose="05050102010706020507" pitchFamily="2" charset="2"/>
              <a:buChar char=""/>
            </a:pPr>
            <a:r>
              <a:rPr lang="es-ES" sz="1100" kern="100" dirty="0">
                <a:effectLst/>
                <a:latin typeface="Calibri" panose="020F0502020204030204" pitchFamily="34" charset="0"/>
                <a:ea typeface="Cambria" panose="02040503050406030204" pitchFamily="18" charset="0"/>
                <a:cs typeface="Times New Roman" panose="02020603050405020304" pitchFamily="18" charset="0"/>
              </a:rPr>
              <a:t>Como seres humanos, queremos que Dios se muestra siempre en gloria. Pero Él elige mostrarse más en formas ocultas.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1270" lvl="0" indent="-342900">
              <a:lnSpc>
                <a:spcPct val="103000"/>
              </a:lnSpc>
              <a:spcAft>
                <a:spcPts val="50"/>
              </a:spcAft>
              <a:buFont typeface="Symbol" panose="05050102010706020507" pitchFamily="2" charset="2"/>
              <a:buChar char=""/>
            </a:pPr>
            <a:r>
              <a:rPr lang="es-ES" sz="1100" kern="100" dirty="0">
                <a:effectLst/>
                <a:latin typeface="Calibri" panose="020F0502020204030204" pitchFamily="34" charset="0"/>
                <a:ea typeface="Cambria" panose="02040503050406030204" pitchFamily="18" charset="0"/>
                <a:cs typeface="Times New Roman" panose="02020603050405020304" pitchFamily="18" charset="0"/>
              </a:rPr>
              <a:t>Pensamos en las Escrituras: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1270" lvl="1" indent="-285750">
              <a:lnSpc>
                <a:spcPct val="103000"/>
              </a:lnSpc>
              <a:spcAft>
                <a:spcPts val="50"/>
              </a:spcAft>
              <a:buFont typeface="Courier New" panose="02070309020205020404" pitchFamily="49" charset="0"/>
              <a:buChar char="o"/>
            </a:pPr>
            <a:r>
              <a:rPr lang="es-ES" sz="1100" kern="100" dirty="0">
                <a:effectLst/>
                <a:latin typeface="Calibri" panose="020F0502020204030204" pitchFamily="34" charset="0"/>
                <a:ea typeface="Cambria" panose="02040503050406030204" pitchFamily="18" charset="0"/>
                <a:cs typeface="Times New Roman" panose="02020603050405020304" pitchFamily="18" charset="0"/>
              </a:rPr>
              <a:t>En Éxodo, Dios envió las plagas, liberó a su pueblo de Egipto, guiándolo con una nube y una columna de fuego, abrió el mar, hizo llover maná del cielo, les dio su Palabra en el monte Sinaí. Su gloria provocó asombro y maravilla a corto plazo, pero no produjo una fe duradera en los israelitas.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1270" lvl="1" indent="-285750">
              <a:lnSpc>
                <a:spcPct val="103000"/>
              </a:lnSpc>
              <a:spcAft>
                <a:spcPts val="50"/>
              </a:spcAft>
              <a:buFont typeface="Courier New" panose="02070309020205020404" pitchFamily="49" charset="0"/>
              <a:buChar char="o"/>
            </a:pPr>
            <a:r>
              <a:rPr lang="es-ES" sz="1100" kern="100" dirty="0">
                <a:effectLst/>
                <a:latin typeface="Calibri" panose="020F0502020204030204" pitchFamily="34" charset="0"/>
                <a:ea typeface="Cambria" panose="02040503050406030204" pitchFamily="18" charset="0"/>
                <a:cs typeface="Times New Roman" panose="02020603050405020304" pitchFamily="18" charset="0"/>
              </a:rPr>
              <a:t>De hecho, cuando Moisés quiso ver la plenitud de la gloria de Dios, Dios rechazó su petición.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1270" lvl="1" indent="-285750">
              <a:lnSpc>
                <a:spcPct val="103000"/>
              </a:lnSpc>
              <a:spcAft>
                <a:spcPts val="50"/>
              </a:spcAft>
              <a:buFont typeface="Courier New" panose="02070309020205020404" pitchFamily="49" charset="0"/>
              <a:buChar char="o"/>
            </a:pPr>
            <a:r>
              <a:rPr lang="es-ES" sz="1100" kern="100" dirty="0">
                <a:effectLst/>
                <a:latin typeface="Calibri" panose="020F0502020204030204" pitchFamily="34" charset="0"/>
                <a:ea typeface="Cambria" panose="02040503050406030204" pitchFamily="18" charset="0"/>
                <a:cs typeface="Times New Roman" panose="02020603050405020304" pitchFamily="18" charset="0"/>
              </a:rPr>
              <a:t>En 1 Reyes, Dios se revela a Elías. Permitió que ocurrieran cosas poderosas, un viento fuerte que partió los montes, un terremoto y un fuego. Pero Dios no estaba en esas cosas. Se reveló en un suave susurro.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1270" lvl="1" indent="-285750">
              <a:lnSpc>
                <a:spcPct val="103000"/>
              </a:lnSpc>
              <a:spcAft>
                <a:spcPts val="50"/>
              </a:spcAft>
              <a:buFont typeface="Courier New" panose="02070309020205020404" pitchFamily="49" charset="0"/>
              <a:buChar char="o"/>
            </a:pPr>
            <a:r>
              <a:rPr lang="es-ES" sz="1100" kern="100" dirty="0">
                <a:effectLst/>
                <a:latin typeface="Calibri" panose="020F0502020204030204" pitchFamily="34" charset="0"/>
                <a:ea typeface="Cambria" panose="02040503050406030204" pitchFamily="18" charset="0"/>
                <a:cs typeface="Times New Roman" panose="02020603050405020304" pitchFamily="18" charset="0"/>
              </a:rPr>
              <a:t>Él se encuentra en la debilidad de su Hijo: debilidad en el pesebre, debilidad en la cruz. No usó su poder con el propósito de salvarnos.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1270" lvl="1" indent="-285750">
              <a:lnSpc>
                <a:spcPct val="103000"/>
              </a:lnSpc>
              <a:spcAft>
                <a:spcPts val="50"/>
              </a:spcAft>
              <a:buFont typeface="Courier New" panose="02070309020205020404" pitchFamily="49" charset="0"/>
              <a:buChar char="o"/>
            </a:pPr>
            <a:r>
              <a:rPr lang="es-ES" sz="1100" kern="100" dirty="0">
                <a:effectLst/>
                <a:latin typeface="Calibri" panose="020F0502020204030204" pitchFamily="34" charset="0"/>
                <a:ea typeface="Cambria" panose="02040503050406030204" pitchFamily="18" charset="0"/>
                <a:cs typeface="Times New Roman" panose="02020603050405020304" pitchFamily="18" charset="0"/>
              </a:rPr>
              <a:t>El apóstol Pablo habla sobre la forma en como Dios trabaja por el sufrimiento en 2 Corintios 12. Después de pedir a Dios a librarle du una tribulación, una espina, en su vida, Pablo comparte la respuesta de Dios: “Pero él me ha dicho: “Con mi Gracias tiene más que suficiente, porque mi poder se perfecciona en la debilidad.” Por eso con mucho gusto habré de jactarme en mis debilidades, para que el poder de Cristo repose en mí.”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1270" lvl="1" indent="-285750">
              <a:lnSpc>
                <a:spcPct val="103000"/>
              </a:lnSpc>
              <a:spcAft>
                <a:spcPts val="50"/>
              </a:spcAft>
              <a:buFont typeface="Courier New" panose="02070309020205020404" pitchFamily="49" charset="0"/>
              <a:buChar char="o"/>
            </a:pPr>
            <a:r>
              <a:rPr lang="es-ES" sz="1100" kern="100" dirty="0">
                <a:effectLst/>
                <a:latin typeface="Calibri" panose="020F0502020204030204" pitchFamily="34" charset="0"/>
                <a:ea typeface="Cambria" panose="02040503050406030204" pitchFamily="18" charset="0"/>
                <a:cs typeface="Times New Roman" panose="02020603050405020304" pitchFamily="18" charset="0"/>
              </a:rPr>
              <a:t>Él se encuentra en su Palabra, en la fe.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1270" lvl="0" indent="-342900">
              <a:lnSpc>
                <a:spcPct val="103000"/>
              </a:lnSpc>
              <a:spcAft>
                <a:spcPts val="50"/>
              </a:spcAft>
              <a:buFont typeface="Symbol" panose="05050102010706020507" pitchFamily="2" charset="2"/>
              <a:buChar char=""/>
            </a:pPr>
            <a:r>
              <a:rPr lang="es-ES" sz="1100" kern="100" dirty="0">
                <a:effectLst/>
                <a:latin typeface="Calibri" panose="020F0502020204030204" pitchFamily="34" charset="0"/>
                <a:ea typeface="Cambria" panose="02040503050406030204" pitchFamily="18" charset="0"/>
                <a:cs typeface="Times New Roman" panose="02020603050405020304" pitchFamily="18" charset="0"/>
              </a:rPr>
              <a:t>La gloria sin filtro de Dios no salva. Solo en la humildad, solo en la proclamación de la gracia, solo en palabras pequeñas susurradas al oído, Dios se revela y se entrega a sí mismo. Y esto ocurre con mayor frecuencia en medio del sufrimiento.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lnSpc>
                <a:spcPct val="100000"/>
              </a:lnSpc>
              <a:spcBef>
                <a:spcPts val="1000"/>
              </a:spcBef>
              <a:spcAft>
                <a:spcPts val="1000"/>
              </a:spcAft>
              <a:buSzPts val="1100"/>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75" name="Google Shape;275;g2b9bbf978dd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b9bbf978dd_0_2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indent="0">
              <a:lnSpc>
                <a:spcPct val="103000"/>
              </a:lnSpc>
              <a:spcAft>
                <a:spcPts val="50"/>
              </a:spcAft>
              <a:buFontTx/>
              <a:buNone/>
            </a:pPr>
            <a:r>
              <a:rPr lang="es-ES" sz="1800" b="1" dirty="0">
                <a:effectLst/>
                <a:latin typeface="Calibri" panose="020F0502020204030204" pitchFamily="34" charset="0"/>
                <a:ea typeface="Calibri" panose="020F0502020204030204" pitchFamily="34" charset="0"/>
                <a:cs typeface="Calibri" panose="020F0502020204030204" pitchFamily="34" charset="0"/>
              </a:rPr>
              <a:t>4. La cruz es un regalo necesario de Dios.</a:t>
            </a:r>
          </a:p>
          <a:p>
            <a:pPr marL="0" marR="1270" indent="0">
              <a:lnSpc>
                <a:spcPct val="103000"/>
              </a:lnSpc>
              <a:spcAft>
                <a:spcPts val="50"/>
              </a:spcAft>
              <a:buFontTx/>
              <a:buNone/>
            </a:pPr>
            <a:endParaRPr lang="en-US" sz="1800" dirty="0">
              <a:effectLst/>
              <a:latin typeface="Calibri" panose="020F0502020204030204" pitchFamily="34" charset="0"/>
              <a:ea typeface="Calibri" panose="020F0502020204030204" pitchFamily="34" charset="0"/>
            </a:endParaRPr>
          </a:p>
          <a:p>
            <a:pPr marL="342900" marR="1270" lvl="0" indent="-342900">
              <a:lnSpc>
                <a:spcPct val="103000"/>
              </a:lnSpc>
              <a:spcAft>
                <a:spcPts val="50"/>
              </a:spcAft>
              <a:buFont typeface="Symbol" panose="05050102010706020507" pitchFamily="2" charset="2"/>
              <a:buChar char=""/>
            </a:pPr>
            <a:r>
              <a:rPr lang="es-ES" sz="1800" kern="100" dirty="0">
                <a:effectLst/>
                <a:latin typeface="Calibri" panose="020F0502020204030204" pitchFamily="34" charset="0"/>
                <a:ea typeface="Cambria" panose="02040503050406030204" pitchFamily="18" charset="0"/>
                <a:cs typeface="Times New Roman" panose="02020603050405020304" pitchFamily="18" charset="0"/>
              </a:rPr>
              <a:t>La cruz es parte necesaria de la vida del discípulo. Es una consecuencia natural de seguir a Cristo. La cruz que llevamos como discípulos NO contribuye a nuestra salvación. Solo la cruz de Jesús salva. </a:t>
            </a:r>
          </a:p>
          <a:p>
            <a:pPr marL="342900" marR="1270" lvl="0" indent="-342900">
              <a:lnSpc>
                <a:spcPct val="103000"/>
              </a:lnSpc>
              <a:spcAft>
                <a:spcPts val="50"/>
              </a:spcAft>
              <a:buFont typeface="Symbol" panose="05050102010706020507" pitchFamily="2" charset="2"/>
              <a:buChar char=""/>
            </a:pP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1270" lvl="0" indent="-342900">
              <a:lnSpc>
                <a:spcPct val="103000"/>
              </a:lnSpc>
              <a:spcAft>
                <a:spcPts val="50"/>
              </a:spcAft>
              <a:buFont typeface="Symbol" panose="05050102010706020507" pitchFamily="2" charset="2"/>
              <a:buChar char=""/>
            </a:pPr>
            <a:r>
              <a:rPr lang="es-ES" sz="1800" kern="100" dirty="0">
                <a:effectLst/>
                <a:latin typeface="Calibri" panose="020F0502020204030204" pitchFamily="34" charset="0"/>
                <a:ea typeface="Cambria" panose="02040503050406030204" pitchFamily="18" charset="0"/>
                <a:cs typeface="Times New Roman" panose="02020603050405020304" pitchFamily="18" charset="0"/>
              </a:rPr>
              <a:t>La cruz es necesaria porque nos impuls</a:t>
            </a:r>
            <a:r>
              <a:rPr lang="es-CO" altLang="es-ES" sz="1800" kern="100" dirty="0">
                <a:effectLst/>
                <a:latin typeface="Calibri" panose="020F0502020204030204" pitchFamily="34" charset="0"/>
                <a:ea typeface="Cambria" panose="02040503050406030204" pitchFamily="18" charset="0"/>
                <a:cs typeface="Times New Roman" panose="02020603050405020304" pitchFamily="18" charset="0"/>
              </a:rPr>
              <a:t>a</a:t>
            </a:r>
            <a:r>
              <a:rPr lang="es-ES" sz="1800" kern="100" dirty="0">
                <a:effectLst/>
                <a:latin typeface="Calibri" panose="020F0502020204030204" pitchFamily="34" charset="0"/>
                <a:ea typeface="Cambria" panose="02040503050406030204" pitchFamily="18" charset="0"/>
                <a:cs typeface="Times New Roman" panose="02020603050405020304" pitchFamily="18" charset="0"/>
              </a:rPr>
              <a:t> a correr continuamente a nuestro Salvador, buscando su ayuda, fuerza y consuelo. Por eso, el discípulo puede regocijarse en su cruz, porque lo acerca más a su Salvador. </a:t>
            </a:r>
          </a:p>
          <a:p>
            <a:pPr marL="342900" marR="1270" lvl="0" indent="-342900">
              <a:lnSpc>
                <a:spcPct val="103000"/>
              </a:lnSpc>
              <a:spcAft>
                <a:spcPts val="50"/>
              </a:spcAft>
              <a:buFont typeface="Symbol" panose="05050102010706020507" pitchFamily="2" charset="2"/>
              <a:buChar char=""/>
            </a:pP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1270" lvl="0" indent="-342900">
              <a:lnSpc>
                <a:spcPct val="103000"/>
              </a:lnSpc>
              <a:spcAft>
                <a:spcPts val="50"/>
              </a:spcAft>
              <a:buFont typeface="Symbol" panose="05050102010706020507" pitchFamily="2" charset="2"/>
              <a:buChar char=""/>
            </a:pPr>
            <a:r>
              <a:rPr lang="es-ES" sz="1800" kern="100" dirty="0">
                <a:effectLst/>
                <a:latin typeface="Calibri" panose="020F0502020204030204" pitchFamily="34" charset="0"/>
                <a:ea typeface="Cambria" panose="02040503050406030204" pitchFamily="18" charset="0"/>
                <a:cs typeface="Times New Roman" panose="02020603050405020304" pitchFamily="18" charset="0"/>
              </a:rPr>
              <a:t>La cruz nos muestra que nuestra esperanza está en Cristo, y esa esperanza nunca nos defraudará.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lnSpc>
                <a:spcPct val="100000"/>
              </a:lnSpc>
              <a:spcBef>
                <a:spcPts val="1000"/>
              </a:spcBef>
              <a:spcAft>
                <a:spcPts val="1000"/>
              </a:spcAft>
              <a:buSzPts val="1100"/>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75" name="Google Shape;275;g2b9bbf978dd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26826f97e8f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indent="0">
              <a:lnSpc>
                <a:spcPct val="103000"/>
              </a:lnSpc>
              <a:spcAft>
                <a:spcPts val="50"/>
              </a:spcAft>
              <a:buFontTx/>
              <a:buNone/>
            </a:pPr>
            <a:r>
              <a:rPr lang="es-ES" sz="1800" b="1" dirty="0">
                <a:effectLst/>
                <a:latin typeface="Calibri" panose="020F0502020204030204" pitchFamily="34" charset="0"/>
                <a:ea typeface="Calibri" panose="020F0502020204030204" pitchFamily="34" charset="0"/>
                <a:cs typeface="Calibri" panose="020F0502020204030204" pitchFamily="34" charset="0"/>
              </a:rPr>
              <a:t>5. Sigamos a Cristo como nuestro ejemplo</a:t>
            </a:r>
          </a:p>
          <a:p>
            <a:pPr marL="0" marR="1270" indent="0">
              <a:lnSpc>
                <a:spcPct val="103000"/>
              </a:lnSpc>
              <a:spcAft>
                <a:spcPts val="50"/>
              </a:spcAft>
              <a:buFontTx/>
              <a:buNone/>
            </a:pPr>
            <a:endParaRPr lang="en-US" sz="1800" dirty="0">
              <a:effectLst/>
              <a:latin typeface="Calibri" panose="020F0502020204030204" pitchFamily="34" charset="0"/>
              <a:ea typeface="Calibri" panose="020F0502020204030204" pitchFamily="34" charset="0"/>
            </a:endParaRPr>
          </a:p>
          <a:p>
            <a:pPr marL="342900" marR="1270" lvl="0" indent="-342900">
              <a:lnSpc>
                <a:spcPct val="103000"/>
              </a:lnSpc>
              <a:spcAft>
                <a:spcPts val="50"/>
              </a:spcAft>
              <a:buFont typeface="Symbol" panose="05050102010706020507" pitchFamily="2" charset="2"/>
              <a:buChar char=""/>
            </a:pPr>
            <a:r>
              <a:rPr lang="es-ES" sz="1800" kern="100" dirty="0">
                <a:effectLst/>
                <a:latin typeface="Calibri" panose="020F0502020204030204" pitchFamily="34" charset="0"/>
                <a:ea typeface="Cambria" panose="02040503050406030204" pitchFamily="18" charset="0"/>
                <a:cs typeface="Times New Roman" panose="02020603050405020304" pitchFamily="18" charset="0"/>
              </a:rPr>
              <a:t>Cristo, desde el principio hasta el final, vivió en obediencia voluntaria, consciente y gozosa al Padre, hasta la cruz. Incluso cuando Cristo hizo milagros, no fue para su propio bienestar o comodidad, sino siempre para bendecir y ayudar a otros.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lnSpc>
                <a:spcPct val="100000"/>
              </a:lnSpc>
              <a:spcBef>
                <a:spcPts val="1000"/>
              </a:spcBef>
              <a:spcAft>
                <a:spcPts val="1000"/>
              </a:spcAft>
              <a:buClr>
                <a:schemeClr val="dk1"/>
              </a:buClr>
              <a:buSzPts val="1100"/>
              <a:buFont typeface="Arial" panose="020B0604020202020204"/>
              <a:buNone/>
            </a:pPr>
            <a:endParaRPr b="1"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90" name="Google Shape;490;g26826f97e8f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69c9b7fb60_0_1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lvl="0" indent="0" algn="l" defTabSz="914400" rtl="0" eaLnBrk="1" fontAlgn="auto" latinLnBrk="0" hangingPunct="1">
              <a:lnSpc>
                <a:spcPct val="104000"/>
              </a:lnSpc>
              <a:spcBef>
                <a:spcPts val="1000"/>
              </a:spcBef>
              <a:spcAft>
                <a:spcPts val="1000"/>
              </a:spcAft>
              <a:buClr>
                <a:srgbClr val="000000"/>
              </a:buClr>
              <a:buSzPts val="1100"/>
              <a:buFont typeface="Arial" panose="020B0604020202020204"/>
              <a:buNone/>
              <a:defRPr/>
            </a:pPr>
            <a:r>
              <a:rPr lang="es-ES" sz="1800" kern="100" dirty="0">
                <a:effectLst/>
                <a:latin typeface="Calibri" panose="020F0502020204030204" pitchFamily="34" charset="0"/>
                <a:ea typeface="Cambria" panose="02040503050406030204" pitchFamily="18" charset="0"/>
                <a:cs typeface="Times New Roman" panose="02020603050405020304" pitchFamily="18" charset="0"/>
              </a:rPr>
              <a:t>Filipenses 2:5-11 </a:t>
            </a:r>
          </a:p>
          <a:p>
            <a:pPr marL="0" marR="1270" lvl="0" indent="0" algn="l" defTabSz="914400" rtl="0" eaLnBrk="1" fontAlgn="auto" latinLnBrk="0" hangingPunct="1">
              <a:lnSpc>
                <a:spcPct val="104000"/>
              </a:lnSpc>
              <a:spcBef>
                <a:spcPts val="1000"/>
              </a:spcBef>
              <a:spcAft>
                <a:spcPts val="1000"/>
              </a:spcAft>
              <a:buClr>
                <a:srgbClr val="000000"/>
              </a:buClr>
              <a:buSzPts val="1100"/>
              <a:buFont typeface="Arial" panose="020B0604020202020204"/>
              <a:buNone/>
              <a:defRPr/>
            </a:pPr>
            <a:endParaRPr lang="es-ES" sz="1800" kern="100" dirty="0">
              <a:effectLst/>
              <a:latin typeface="Calibri" panose="020F0502020204030204" pitchFamily="34" charset="0"/>
              <a:ea typeface="Cambria" panose="02040503050406030204" pitchFamily="18" charset="0"/>
              <a:cs typeface="Times New Roman" panose="02020603050405020304" pitchFamily="18" charset="0"/>
            </a:endParaRPr>
          </a:p>
          <a:p>
            <a:pPr marL="0" marR="1270" lvl="0" indent="0" algn="l" defTabSz="914400" rtl="0" eaLnBrk="1" fontAlgn="auto" latinLnBrk="0" hangingPunct="1">
              <a:lnSpc>
                <a:spcPct val="104000"/>
              </a:lnSpc>
              <a:spcBef>
                <a:spcPts val="1000"/>
              </a:spcBef>
              <a:spcAft>
                <a:spcPts val="1000"/>
              </a:spcAft>
              <a:buClr>
                <a:srgbClr val="000000"/>
              </a:buClr>
              <a:buSzPts val="1100"/>
              <a:buFont typeface="Arial" panose="020B0604020202020204"/>
              <a:buNone/>
              <a:defRPr/>
            </a:pPr>
            <a:r>
              <a:rPr lang="es-ES" sz="1800" kern="100" dirty="0">
                <a:effectLst/>
                <a:latin typeface="Calibri" panose="020F0502020204030204" pitchFamily="34" charset="0"/>
                <a:ea typeface="Cambria" panose="02040503050406030204" pitchFamily="18" charset="0"/>
                <a:cs typeface="Times New Roman" panose="02020603050405020304" pitchFamily="18" charset="0"/>
              </a:rPr>
              <a:t>Que haya en ustedes el mismo sentir que hubo en Cristo Jesús, quien, siendo en forma de Dios, no estimó el ser igual a Dios como cosa a que aferrarse, sino que se despojó a sí mismo y tomó forma de siervo, y se hizo semejante a los hombres; y estando en la condición de hombre, se humilló a sí mismo y se hizo obediente hasta la muerte, y muerte de cruz. </a:t>
            </a: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27" name="Google Shape;327;g269c9b7fb60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indent="0">
              <a:lnSpc>
                <a:spcPct val="103000"/>
              </a:lnSpc>
              <a:spcAft>
                <a:spcPts val="50"/>
              </a:spcAft>
              <a:buFontTx/>
              <a:buNone/>
            </a:pPr>
            <a:r>
              <a:rPr lang="es-ES" sz="1800" b="1" dirty="0">
                <a:effectLst/>
                <a:latin typeface="Calibri" panose="020F0502020204030204" pitchFamily="34" charset="0"/>
                <a:ea typeface="Calibri" panose="020F0502020204030204" pitchFamily="34" charset="0"/>
              </a:rPr>
              <a:t>Oración </a:t>
            </a:r>
            <a:endParaRPr lang="en-US" sz="1800" b="1"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rPr>
              <a:t>Comienza con la siguiente oración (o usa una propia): </a:t>
            </a:r>
          </a:p>
          <a:p>
            <a:pPr marL="0" marR="0" indent="0">
              <a:buFontTx/>
              <a:buNone/>
            </a:pPr>
            <a:endParaRPr lang="en-US" sz="1800" dirty="0">
              <a:effectLst/>
              <a:latin typeface="Calibri" panose="020F0502020204030204" pitchFamily="34" charset="0"/>
              <a:ea typeface="Calibri" panose="020F0502020204030204" pitchFamily="34" charset="0"/>
            </a:endParaRPr>
          </a:p>
          <a:p>
            <a:pPr marL="158750" indent="0">
              <a:buNone/>
            </a:pPr>
            <a:r>
              <a:rPr lang="es-419" sz="1800" b="0" dirty="0"/>
              <a:t>“Padre Celestial, gracias por este día y por la alegría de reunirnos como tus discípulos. Te agradecemos por tu Palabra, que nos guía, fortalece y consuela. Hoy te pedimos que obres en nuestro corazón para comprender mejor tu llamado y confiar plenamente en tus promesas. Que este tiempo juntos sea una oportunidad para crecer en la fe y acercarnos más a ti. Todo esto lo pedimos en el nombre de tu Hijo amado, Jesús. Amén.”</a:t>
            </a:r>
          </a:p>
          <a:p>
            <a:pPr marL="0" lvl="0" indent="0" algn="l" rtl="0">
              <a:lnSpc>
                <a:spcPct val="100000"/>
              </a:lnSpc>
              <a:spcBef>
                <a:spcPts val="1000"/>
              </a:spcBef>
              <a:spcAft>
                <a:spcPts val="600"/>
              </a:spcAft>
              <a:buClr>
                <a:schemeClr val="dk1"/>
              </a:buClr>
              <a:buSzPts val="1100"/>
              <a:buFont typeface="Arial" panose="020B0604020202020204"/>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99" name="Google Shape;19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69c9b7fb60_0_1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lvl="0" indent="0" algn="l" defTabSz="914400" rtl="0" eaLnBrk="1" fontAlgn="auto" latinLnBrk="0" hangingPunct="1">
              <a:lnSpc>
                <a:spcPct val="104000"/>
              </a:lnSpc>
              <a:spcBef>
                <a:spcPts val="1000"/>
              </a:spcBef>
              <a:spcAft>
                <a:spcPts val="1000"/>
              </a:spcAft>
              <a:buClr>
                <a:srgbClr val="000000"/>
              </a:buClr>
              <a:buSzPts val="1100"/>
              <a:buFont typeface="Arial" panose="020B0604020202020204"/>
              <a:buNone/>
              <a:defRPr/>
            </a:pPr>
            <a:r>
              <a:rPr lang="es-ES" sz="1800" kern="100" dirty="0">
                <a:effectLst/>
                <a:latin typeface="Calibri" panose="020F0502020204030204" pitchFamily="34" charset="0"/>
                <a:ea typeface="Cambria" panose="02040503050406030204" pitchFamily="18" charset="0"/>
                <a:cs typeface="Times New Roman" panose="02020603050405020304" pitchFamily="18" charset="0"/>
              </a:rPr>
              <a:t>Filipenses 2:5-11 </a:t>
            </a:r>
          </a:p>
          <a:p>
            <a:pPr marL="0" marR="1270" lvl="0" indent="0" algn="l" defTabSz="914400" rtl="0" eaLnBrk="1" fontAlgn="auto" latinLnBrk="0" hangingPunct="1">
              <a:lnSpc>
                <a:spcPct val="104000"/>
              </a:lnSpc>
              <a:spcBef>
                <a:spcPts val="1000"/>
              </a:spcBef>
              <a:spcAft>
                <a:spcPts val="1000"/>
              </a:spcAft>
              <a:buClr>
                <a:srgbClr val="000000"/>
              </a:buClr>
              <a:buSzPts val="1100"/>
              <a:buFont typeface="Arial" panose="020B0604020202020204"/>
              <a:buNone/>
              <a:defRPr/>
            </a:pPr>
            <a:endParaRPr lang="es-ES" sz="1800" kern="100" dirty="0">
              <a:effectLst/>
              <a:latin typeface="Calibri" panose="020F0502020204030204" pitchFamily="34" charset="0"/>
              <a:ea typeface="Cambria" panose="02040503050406030204" pitchFamily="18" charset="0"/>
              <a:cs typeface="Times New Roman" panose="02020603050405020304" pitchFamily="18" charset="0"/>
            </a:endParaRPr>
          </a:p>
          <a:p>
            <a:pPr marL="0" marR="1270" lvl="0" indent="0" algn="l" defTabSz="914400" rtl="0" eaLnBrk="1" fontAlgn="auto" latinLnBrk="0" hangingPunct="1">
              <a:lnSpc>
                <a:spcPct val="104000"/>
              </a:lnSpc>
              <a:spcBef>
                <a:spcPts val="1000"/>
              </a:spcBef>
              <a:spcAft>
                <a:spcPts val="1000"/>
              </a:spcAft>
              <a:buClr>
                <a:srgbClr val="000000"/>
              </a:buClr>
              <a:buSzPts val="1100"/>
              <a:buFont typeface="Arial" panose="020B0604020202020204"/>
              <a:buNone/>
              <a:defRPr/>
            </a:pPr>
            <a:r>
              <a:rPr lang="es-ES" sz="1800" kern="100" dirty="0">
                <a:effectLst/>
                <a:latin typeface="Calibri" panose="020F0502020204030204" pitchFamily="34" charset="0"/>
                <a:ea typeface="Cambria" panose="02040503050406030204" pitchFamily="18" charset="0"/>
                <a:cs typeface="Times New Roman" panose="02020603050405020304" pitchFamily="18" charset="0"/>
              </a:rPr>
              <a:t>Por lo cual Dios también lo exaltó hasta lo sumo, y le dio un nombre que es sobre todo nombre, para que en el nombre de Jesús se doble toda rodilla de los que están en los cielos, y en la tierra, y debajo de la tierra; y toda lengua confiese que Jesucristo es el Señor, para gloria de Dios el Padre.</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lvl="0"/>
            <a:endParaRPr lang="es-E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a:p>
            <a:pPr lvl="0"/>
            <a:r>
              <a:rPr lang="es-E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Tomemos nuestra cruz.  Sigamos a Cristo.  Nos negamos a nosotros mismos.  Nos humillamos como siervos.  Esa es la vida bendecida de un discípulo de Jesucristo.     </a:t>
            </a:r>
            <a:endParaRPr lang="es-419"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a:p>
            <a:pPr marL="0" marR="1270" lvl="0" indent="0" algn="l" rtl="0">
              <a:lnSpc>
                <a:spcPct val="104000"/>
              </a:lnSpc>
              <a:spcBef>
                <a:spcPts val="1000"/>
              </a:spcBef>
              <a:spcAft>
                <a:spcPts val="1000"/>
              </a:spcAft>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27" name="Google Shape;327;g269c9b7fb60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2b5a1eaf5a7_0_4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Calibri" panose="020F0502020204030204" pitchFamily="34" charset="0"/>
              </a:rPr>
              <a:t>CONCLUSIÓN</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b="1" dirty="0">
                <a:effectLst/>
                <a:latin typeface="Calibri" panose="020F0502020204030204" pitchFamily="34" charset="0"/>
                <a:ea typeface="Calibri" panose="020F0502020204030204" pitchFamily="34" charset="0"/>
              </a:rPr>
              <a:t>En las lecciones que vienen en este curso, </a:t>
            </a:r>
            <a:r>
              <a:rPr lang="es-ES" sz="1800" b="1">
                <a:effectLst/>
                <a:latin typeface="Calibri" panose="020F0502020204030204" pitchFamily="34" charset="0"/>
                <a:ea typeface="Calibri" panose="020F0502020204030204" pitchFamily="34" charset="0"/>
              </a:rPr>
              <a:t>estudiaremos los </a:t>
            </a:r>
            <a:r>
              <a:rPr lang="es-ES" sz="1800" b="1" dirty="0">
                <a:effectLst/>
                <a:latin typeface="Calibri" panose="020F0502020204030204" pitchFamily="34" charset="0"/>
                <a:ea typeface="Calibri" panose="020F0502020204030204" pitchFamily="34" charset="0"/>
              </a:rPr>
              <a:t>cinco hábitos de un discípulo</a:t>
            </a:r>
            <a:r>
              <a:rPr lang="es-ES"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342900" marR="0" indent="-342900">
              <a:buFontTx/>
              <a:buAutoNum type="arabicPeriod"/>
            </a:pPr>
            <a:r>
              <a:rPr lang="es-ES" sz="1800" dirty="0">
                <a:effectLst/>
                <a:latin typeface="Calibri" panose="020F0502020204030204" pitchFamily="34" charset="0"/>
                <a:ea typeface="Calibri" panose="020F0502020204030204" pitchFamily="34" charset="0"/>
              </a:rPr>
              <a:t>Encargar la tarea para la Lección 4: </a:t>
            </a:r>
          </a:p>
          <a:p>
            <a:pPr marL="342900" marR="0" indent="-342900">
              <a:buFontTx/>
              <a:buAutoNum type="arabicPeriod"/>
            </a:pPr>
            <a:endParaRPr lang="es-ES" sz="1800" dirty="0">
              <a:effectLst/>
              <a:latin typeface="Calibri" panose="020F0502020204030204" pitchFamily="34" charset="0"/>
              <a:ea typeface="Calibri" panose="020F0502020204030204" pitchFamily="34" charset="0"/>
            </a:endParaRPr>
          </a:p>
          <a:p>
            <a:pPr marL="342900" marR="0" lvl="0" indent="-342900">
              <a:buFont typeface="+mj-lt"/>
              <a:buAutoNum type="alphaUcPeriod"/>
            </a:pPr>
            <a:r>
              <a:rPr lang="es-ES" sz="1100" dirty="0">
                <a:effectLst/>
                <a:latin typeface="Calibri" panose="020F0502020204030204" pitchFamily="34" charset="0"/>
                <a:ea typeface="Calibri" panose="020F0502020204030204" pitchFamily="34" charset="0"/>
              </a:rPr>
              <a:t>Ver el siguiente video breve de instrucción: </a:t>
            </a:r>
            <a:r>
              <a:rPr lang="es-ES" sz="1100" u="sng" dirty="0">
                <a:solidFill>
                  <a:srgbClr val="0000FF"/>
                </a:solidFill>
                <a:effectLst/>
                <a:latin typeface="Calibri" panose="020F0502020204030204" pitchFamily="34" charset="0"/>
                <a:ea typeface="Calibri" panose="020F0502020204030204" pitchFamily="34" charset="0"/>
                <a:hlinkClick r:id="rId3"/>
              </a:rPr>
              <a:t>https://www.youtube.com/watch?v=1YEp0S71pLc</a:t>
            </a:r>
            <a:r>
              <a:rPr lang="es-ES" sz="1100" dirty="0">
                <a:effectLst/>
                <a:latin typeface="Calibri" panose="020F050202020403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342900" marR="0" lvl="0" indent="-342900">
              <a:buFont typeface="+mj-lt"/>
              <a:buAutoNum type="alphaUcPeriod"/>
            </a:pPr>
            <a:r>
              <a:rPr lang="es-ES" sz="1100" dirty="0">
                <a:effectLst/>
                <a:latin typeface="Calibri" panose="020F0502020204030204" pitchFamily="34" charset="0"/>
                <a:ea typeface="Calibri" panose="020F0502020204030204" pitchFamily="34" charset="0"/>
              </a:rPr>
              <a:t>Leer en sus Biblias la historia de Lucas 7:11-17</a:t>
            </a:r>
            <a:endParaRPr lang="en-US" sz="1100" dirty="0">
              <a:effectLst/>
              <a:latin typeface="Calibri" panose="020F0502020204030204" pitchFamily="34" charset="0"/>
              <a:ea typeface="Calibri" panose="020F0502020204030204" pitchFamily="34" charset="0"/>
            </a:endParaRPr>
          </a:p>
          <a:p>
            <a:pPr marL="342900" marR="0" lvl="0" indent="-342900">
              <a:buFont typeface="+mj-lt"/>
              <a:buAutoNum type="alphaUcPeriod"/>
            </a:pPr>
            <a:r>
              <a:rPr lang="es-ES" sz="1100" dirty="0">
                <a:effectLst/>
                <a:latin typeface="Calibri" panose="020F0502020204030204" pitchFamily="34" charset="0"/>
                <a:ea typeface="Calibri" panose="020F0502020204030204" pitchFamily="34" charset="0"/>
              </a:rPr>
              <a:t>Reflexionar y responder: </a:t>
            </a:r>
            <a:endParaRPr lang="en-US" sz="1100" dirty="0">
              <a:effectLst/>
              <a:latin typeface="Calibri" panose="020F0502020204030204" pitchFamily="34" charset="0"/>
              <a:ea typeface="Calibri" panose="020F0502020204030204" pitchFamily="34" charset="0"/>
            </a:endParaRPr>
          </a:p>
          <a:p>
            <a:pPr marL="742950" marR="0" lvl="1" indent="-285750">
              <a:buFont typeface="+mj-lt"/>
              <a:buAutoNum type="alphaLcPeriod"/>
            </a:pPr>
            <a:r>
              <a:rPr lang="es-ES" sz="1100" dirty="0">
                <a:effectLst/>
                <a:latin typeface="Calibri" panose="020F0502020204030204" pitchFamily="34" charset="0"/>
                <a:ea typeface="Calibri" panose="020F0502020204030204" pitchFamily="34" charset="0"/>
              </a:rPr>
              <a:t>En Lucas 7:11-17, Jesús muestra tanto su poder como Dios verdadero como su gran amor por las personas. ¿Cómo mostró Jesús cada uno de esos atributos en la historia? </a:t>
            </a:r>
            <a:endParaRPr lang="en-US" sz="1100" dirty="0">
              <a:effectLst/>
              <a:latin typeface="Calibri" panose="020F0502020204030204" pitchFamily="34" charset="0"/>
              <a:ea typeface="Calibri" panose="020F0502020204030204" pitchFamily="34" charset="0"/>
            </a:endParaRPr>
          </a:p>
          <a:p>
            <a:pPr marL="742950" marR="0" lvl="1" indent="-285750">
              <a:buFont typeface="+mj-lt"/>
              <a:buAutoNum type="alphaLcPeriod"/>
            </a:pPr>
            <a:r>
              <a:rPr lang="es-ES" sz="1100" dirty="0">
                <a:effectLst/>
                <a:latin typeface="Calibri" panose="020F0502020204030204" pitchFamily="34" charset="0"/>
                <a:ea typeface="Calibri" panose="020F0502020204030204" pitchFamily="34" charset="0"/>
              </a:rPr>
              <a:t>Lección 4 habla sobre hacer el bien a los demás. Según Mateo 5:42-47, ¿Qué circunstancias difíciles nos dan una excelente oportunidad para mostrar el amor de Cristo? </a:t>
            </a:r>
            <a:endParaRPr lang="en-US" sz="1100" dirty="0">
              <a:effectLst/>
              <a:latin typeface="Calibri" panose="020F0502020204030204" pitchFamily="34" charset="0"/>
              <a:ea typeface="Calibri" panose="020F0502020204030204" pitchFamily="34" charset="0"/>
            </a:endParaRPr>
          </a:p>
          <a:p>
            <a:pPr marL="914400" marR="1270" lvl="2" indent="-250825" algn="l" rtl="0">
              <a:lnSpc>
                <a:spcPct val="104000"/>
              </a:lnSpc>
              <a:spcBef>
                <a:spcPts val="0"/>
              </a:spcBef>
              <a:spcAft>
                <a:spcPts val="1000"/>
              </a:spcAft>
              <a:buClr>
                <a:schemeClr val="dk1"/>
              </a:buClr>
              <a:buSzPts val="1100"/>
              <a:buFont typeface="Calibri" panose="020F0502020204030204"/>
              <a:buAutoNum type="arabicPeriod"/>
            </a:pPr>
            <a:endParaRPr lang="en-US"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98" name="Google Shape;498;g2b5a1eaf5a7_0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Calibri" panose="020F0502020204030204" pitchFamily="34" charset="0"/>
              </a:rPr>
              <a:t>2. Oración de clausura y despedida</a:t>
            </a:r>
          </a:p>
          <a:p>
            <a:pPr marL="0" marR="0" indent="0">
              <a:buFontTx/>
              <a:buNone/>
            </a:pPr>
            <a:endParaRPr lang="es-ES" sz="1800" dirty="0">
              <a:effectLst/>
              <a:latin typeface="Calibri" panose="020F0502020204030204" pitchFamily="34" charset="0"/>
              <a:ea typeface="Calibri" panose="020F0502020204030204" pitchFamily="34" charset="0"/>
            </a:endParaRPr>
          </a:p>
          <a:p>
            <a:pPr marL="0" marR="0" indent="0">
              <a:buFontTx/>
              <a:buNone/>
            </a:pPr>
            <a:r>
              <a:rPr lang="es-ES" sz="1800">
                <a:effectLst/>
                <a:latin typeface="Calibri" panose="020F0502020204030204" pitchFamily="34" charset="0"/>
                <a:ea typeface="Calibri" panose="020F0502020204030204" pitchFamily="34" charset="0"/>
              </a:rPr>
              <a:t>Amado </a:t>
            </a:r>
            <a:r>
              <a:rPr lang="es-ES" sz="1800" dirty="0">
                <a:effectLst/>
                <a:latin typeface="Calibri" panose="020F0502020204030204" pitchFamily="34" charset="0"/>
                <a:ea typeface="Calibri" panose="020F0502020204030204" pitchFamily="34" charset="0"/>
              </a:rPr>
              <a:t>Padre Celestial, te damos gracias porque a través de tu Palabra hoy hemos sido fortalecidos y animados como tus discípulos. Tú conoces las dificultades y los problemas cotidianos que a menudo afectan nuestra paz interior. Sin embargo, nos aferramos a tu promesa en Filipenses 4:7 “Y la paz de Dios, que sobrepasa todo entendimiento, cuidará sus corazones y sus pensamientos en Cristo Jesús.” Gracias Padre, porque esa paz no depende de nuestras circunstancias, sino que proviene de ti y guarda nuestros corazones y mentes.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Señor, te pedimos que nos ayudes a confiar cada día en esa paz que solo tú puedes dar. Que, al salir de este tiempo juntos, recordemos que en Cristo tenemos seguridad y descanso, aun en medio de los desafíos de la vida. Guárdanos bajo tu cuidado y permite que vivamos reflejando tu amor y tu paz a quienes nos rodean. En el nombre de Jesús oramos. Amén. </a:t>
            </a:r>
            <a:endParaRPr lang="en-US" sz="1800" dirty="0">
              <a:effectLst/>
              <a:latin typeface="Calibri" panose="020F0502020204030204" pitchFamily="34" charset="0"/>
              <a:ea typeface="Calibri" panose="020F0502020204030204" pitchFamily="34" charset="0"/>
            </a:endParaRPr>
          </a:p>
          <a:p>
            <a:pPr marL="914400" lvl="0" indent="-298450" algn="l" rtl="0">
              <a:spcBef>
                <a:spcPts val="0"/>
              </a:spcBef>
              <a:spcAft>
                <a:spcPts val="1000"/>
              </a:spcAft>
              <a:buClr>
                <a:schemeClr val="dk1"/>
              </a:buClr>
              <a:buSzPts val="1100"/>
              <a:buFont typeface="Calibri" panose="020F0502020204030204"/>
              <a:buAutoNum type="arabicPeriod"/>
            </a:pPr>
            <a:endParaRPr lang="en-US" dirty="0"/>
          </a:p>
        </p:txBody>
      </p:sp>
      <p:sp>
        <p:nvSpPr>
          <p:cNvPr id="508" name="Google Shape;508;g2adf25473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800" b="1" dirty="0">
                <a:solidFill>
                  <a:srgbClr val="000000"/>
                </a:solidFill>
                <a:effectLst/>
                <a:latin typeface="Calibri" panose="020F0502020204030204" pitchFamily="34" charset="0"/>
                <a:ea typeface="Calibri" panose="020F0502020204030204" pitchFamily="34" charset="0"/>
              </a:rPr>
              <a:t>OBJECTIVOS DE LA CLASE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rPr>
              <a:t>Presente los tres objetivos principales de la lección. Invite a los estudiantes a tomar notas y a tener sus Biblias listas.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solidFill>
                  <a:srgbClr val="000000"/>
                </a:solidFill>
                <a:effectLst/>
                <a:latin typeface="Calibri" panose="020F0502020204030204" pitchFamily="34" charset="0"/>
                <a:ea typeface="Calibri" panose="020F0502020204030204" pitchFamily="34" charset="0"/>
              </a:rPr>
              <a:t>En la lección </a:t>
            </a:r>
            <a:r>
              <a:rPr lang="es-CO" altLang="es-ES" sz="1800" dirty="0">
                <a:solidFill>
                  <a:srgbClr val="000000"/>
                </a:solidFill>
                <a:effectLst/>
                <a:latin typeface="Calibri" panose="020F0502020204030204" pitchFamily="34" charset="0"/>
                <a:ea typeface="Calibri" panose="020F0502020204030204" pitchFamily="34" charset="0"/>
              </a:rPr>
              <a:t>para hoy</a:t>
            </a:r>
            <a:r>
              <a:rPr lang="es-ES" sz="1800" dirty="0">
                <a:solidFill>
                  <a:srgbClr val="000000"/>
                </a:solidFill>
                <a:effectLst/>
                <a:latin typeface="Calibri" panose="020F0502020204030204" pitchFamily="34" charset="0"/>
                <a:ea typeface="Calibri" panose="020F0502020204030204" pitchFamily="34" charset="0"/>
              </a:rPr>
              <a:t>, nuestro objetivo es: </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solidFill>
                  <a:srgbClr val="000000"/>
                </a:solidFill>
                <a:effectLst/>
                <a:latin typeface="Calibri" panose="020F0502020204030204" pitchFamily="34" charset="0"/>
                <a:ea typeface="Calibri" panose="020F0502020204030204" pitchFamily="34" charset="0"/>
              </a:rPr>
              <a:t>1. Reconocer el poder y la autoridad otorgad</a:t>
            </a:r>
            <a:r>
              <a:rPr lang="es-CO" altLang="es-ES" sz="1800" dirty="0">
                <a:solidFill>
                  <a:srgbClr val="000000"/>
                </a:solidFill>
                <a:effectLst/>
                <a:latin typeface="Calibri" panose="020F0502020204030204" pitchFamily="34" charset="0"/>
                <a:ea typeface="Calibri" panose="020F0502020204030204" pitchFamily="34" charset="0"/>
              </a:rPr>
              <a:t>a</a:t>
            </a:r>
            <a:r>
              <a:rPr lang="es-ES" sz="1800" dirty="0">
                <a:solidFill>
                  <a:srgbClr val="000000"/>
                </a:solidFill>
                <a:effectLst/>
                <a:latin typeface="Calibri" panose="020F0502020204030204" pitchFamily="34" charset="0"/>
                <a:ea typeface="Calibri" panose="020F0502020204030204" pitchFamily="34" charset="0"/>
              </a:rPr>
              <a:t>s por Jesús a las personas comunes como nosotros. </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800" dirty="0">
                <a:solidFill>
                  <a:srgbClr val="000000"/>
                </a:solidFill>
                <a:effectLst/>
                <a:latin typeface="Calibri" panose="020F0502020204030204" pitchFamily="34" charset="0"/>
                <a:ea typeface="Calibri" panose="020F0502020204030204" pitchFamily="34" charset="0"/>
              </a:rPr>
              <a:t>2. Identificar las promesas de Dios para sus discípulos y aplicarlas a los obstáculos que enfrentamos hoy en nuestra vida como discípulos. </a:t>
            </a:r>
          </a:p>
          <a:p>
            <a:pPr marL="0" marR="1270" indent="0">
              <a:lnSpc>
                <a:spcPct val="103000"/>
              </a:lnSpc>
              <a:spcAft>
                <a:spcPts val="50"/>
              </a:spcAft>
              <a:buFontTx/>
              <a:buNone/>
            </a:pPr>
            <a:endParaRPr lang="en-US" sz="18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800" dirty="0">
                <a:solidFill>
                  <a:srgbClr val="000000"/>
                </a:solidFill>
                <a:effectLst/>
                <a:latin typeface="Calibri" panose="020F0502020204030204" pitchFamily="34" charset="0"/>
                <a:ea typeface="Calibri" panose="020F0502020204030204" pitchFamily="34" charset="0"/>
              </a:rPr>
              <a:t>3. Describir qué significa “tomar tu cruz” en la vida de un discípulo. </a:t>
            </a:r>
            <a:endParaRPr lang="en-US" sz="1800" dirty="0">
              <a:effectLst/>
              <a:latin typeface="Calibri" panose="020F0502020204030204" pitchFamily="34" charset="0"/>
              <a:ea typeface="Calibri" panose="020F0502020204030204" pitchFamily="34" charset="0"/>
            </a:endParaRPr>
          </a:p>
          <a:p>
            <a:pPr marL="0" marR="0" indent="0">
              <a:buFontTx/>
              <a:buNone/>
            </a:pPr>
            <a:endParaRPr lang="en-US"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69c93b3448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1. Leemos Lucas 9:1-10</a:t>
            </a:r>
            <a:endParaRPr lang="es-ES" sz="1800" i="1" dirty="0">
              <a:solidFill>
                <a:srgbClr val="00B050"/>
              </a:solidFill>
              <a:effectLst/>
              <a:latin typeface="Calibri" panose="020F0502020204030204" pitchFamily="34" charset="0"/>
              <a:ea typeface="Calibri" panose="020F0502020204030204" pitchFamily="34" charset="0"/>
            </a:endParaRPr>
          </a:p>
          <a:p>
            <a:pPr marL="0" marR="0" indent="0">
              <a:buFontTx/>
              <a:buNone/>
            </a:pPr>
            <a:endParaRPr lang="en-US" sz="1800" dirty="0">
              <a:effectLst/>
              <a:latin typeface="Calibri" panose="020F0502020204030204" pitchFamily="34" charset="0"/>
              <a:ea typeface="Calibri" panose="020F0502020204030204" pitchFamily="34" charset="0"/>
            </a:endParaRPr>
          </a:p>
          <a:p>
            <a:pPr marL="0" lvl="0" indent="0" algn="l" rtl="0">
              <a:spcBef>
                <a:spcPts val="205"/>
              </a:spcBef>
              <a:spcAft>
                <a:spcPts val="600"/>
              </a:spcAft>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8" name="Google Shape;258;g269c93b3448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69c93b3448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2. Gente común, cosas extraordinarias </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Jesús llamó a hombres ordinarios para hacer cosas extraordinarias. Tomó y reunió a sus discípulos de barcos pesqueros y mesas de recolección de impuestos, los entrenó personalmente y luego los envió.  ¿Qué los envió a hacer?  ¿Qué les da para llevar a cabo la misión?</a:t>
            </a:r>
          </a:p>
          <a:p>
            <a:pPr marL="285750" marR="0" lvl="0" indent="-285750"/>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En Lucas 9, Jesús envía a sus discípulos a proclamar el reino de Dios.  Jesús todo lo necesario: les promete poder y autoridad. </a:t>
            </a:r>
            <a:endParaRPr lang="en-US" sz="1800" dirty="0">
              <a:effectLst/>
              <a:latin typeface="Calibri" panose="020F0502020204030204" pitchFamily="34" charset="0"/>
              <a:ea typeface="Calibri" panose="020F0502020204030204" pitchFamily="34" charset="0"/>
            </a:endParaRPr>
          </a:p>
          <a:p>
            <a:pPr marL="0" lvl="0" indent="0" algn="l" rtl="0">
              <a:spcBef>
                <a:spcPts val="205"/>
              </a:spcBef>
              <a:spcAft>
                <a:spcPts val="600"/>
              </a:spcAft>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8" name="Google Shape;258;g269c93b3448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69c93b3448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Calibri" panose="020F0502020204030204" pitchFamily="34" charset="0"/>
              </a:rPr>
              <a:t>3. Nosotros – gente común cosas extraordinarias</a:t>
            </a:r>
          </a:p>
          <a:p>
            <a:pPr marL="0" marR="0" indent="0">
              <a:buFontTx/>
              <a:buNone/>
            </a:pPr>
            <a:endParaRPr lang="en-US" sz="1100" dirty="0">
              <a:effectLst/>
              <a:latin typeface="Calibri" panose="020F0502020204030204" pitchFamily="34" charset="0"/>
              <a:ea typeface="Calibri" panose="020F0502020204030204" pitchFamily="34" charset="0"/>
            </a:endParaRPr>
          </a:p>
          <a:p>
            <a:pPr marL="342900" marR="0" lvl="0" indent="-342900">
              <a:buFont typeface="Symbol" panose="05050102010706020507" pitchFamily="2" charset="2"/>
              <a:buChar char=""/>
            </a:pPr>
            <a:r>
              <a:rPr lang="es-ES" sz="1100" dirty="0">
                <a:effectLst/>
                <a:latin typeface="Calibri" panose="020F0502020204030204" pitchFamily="34" charset="0"/>
                <a:ea typeface="Calibri" panose="020F0502020204030204" pitchFamily="34" charset="0"/>
              </a:rPr>
              <a:t>¿Nosotros somos gente común?  </a:t>
            </a:r>
          </a:p>
          <a:p>
            <a:pPr marL="342900" marR="0" lvl="0" indent="-342900">
              <a:buFont typeface="Symbol" panose="05050102010706020507" pitchFamily="2" charset="2"/>
              <a:buChar char=""/>
            </a:pPr>
            <a:r>
              <a:rPr lang="es-ES" sz="1100" dirty="0">
                <a:effectLst/>
                <a:latin typeface="Calibri" panose="020F0502020204030204" pitchFamily="34" charset="0"/>
                <a:ea typeface="Calibri" panose="020F0502020204030204" pitchFamily="34" charset="0"/>
              </a:rPr>
              <a:t>No se vayan a ofender si les digo que sí.  Pero el punto es que todo esto es para la gloria de Dios.  Se parece a lo que dice Pablo en 1 Corintios 1:26-28.  Parafraseando, dice, </a:t>
            </a:r>
          </a:p>
          <a:p>
            <a:pPr marL="342900" marR="0" lvl="0" indent="-342900">
              <a:buFont typeface="Symbol" panose="05050102010706020507" pitchFamily="2" charset="2"/>
              <a:buChar char=""/>
            </a:pPr>
            <a:r>
              <a:rPr lang="es-419"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Consideren, amigos, su llamamiento: No muchos de nosotros somos sabios, según los criterios humanos, ni son muchos los poderosos; no muchos somos </a:t>
            </a:r>
            <a:r>
              <a:rPr lang="es-419"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influencers</a:t>
            </a:r>
            <a:r>
              <a:rPr lang="es-419"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ni ricos. Pero Dios eligió lo necio del mundo, para avergonzar a los sabios; y lo débil del mundo, para avergonzar a lo fuerte. También Dios escogió lo vil del mundo y lo menospreciado a fin de que nadie pueda jactarse en su presencia.</a:t>
            </a:r>
          </a:p>
          <a:p>
            <a:pPr marL="342900" marR="0" lvl="0" indent="-342900">
              <a:buFont typeface="Symbol" panose="05050102010706020507" pitchFamily="2" charset="2"/>
              <a:buChar char=""/>
            </a:pPr>
            <a:endParaRPr lang="es-419" sz="1100" b="0" i="0" u="none" strike="noStrike" cap="none" dirty="0">
              <a:solidFill>
                <a:srgbClr val="000000"/>
              </a:solidFill>
              <a:effectLst/>
              <a:latin typeface="Arial" panose="020B0604020202020204"/>
              <a:ea typeface="Calibri" panose="020F0502020204030204" pitchFamily="34" charset="0"/>
              <a:cs typeface="Arial" panose="020B0604020202020204"/>
              <a:sym typeface="Arial" panose="020B0604020202020204"/>
            </a:endParaRPr>
          </a:p>
          <a:p>
            <a:pPr marL="342900" marR="0" lvl="0" indent="-342900">
              <a:buFont typeface="Symbol" panose="05050102010706020507" pitchFamily="2" charset="2"/>
              <a:buChar char=""/>
            </a:pPr>
            <a:r>
              <a:rPr lang="es-419" sz="1100" b="0" i="0" u="none" strike="noStrike" cap="none" dirty="0">
                <a:solidFill>
                  <a:srgbClr val="000000"/>
                </a:solidFill>
                <a:effectLst/>
                <a:latin typeface="Arial" panose="020B0604020202020204"/>
                <a:ea typeface="Calibri" panose="020F0502020204030204" pitchFamily="34" charset="0"/>
                <a:cs typeface="Arial" panose="020B0604020202020204"/>
                <a:sym typeface="Arial" panose="020B0604020202020204"/>
              </a:rPr>
              <a:t>Dios nos ha elegido con un propósito.  </a:t>
            </a:r>
            <a:endParaRPr lang="es-E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endParaRPr lang="en-US" sz="1100" dirty="0">
              <a:effectLst/>
              <a:latin typeface="Calibri" panose="020F0502020204030204" pitchFamily="34" charset="0"/>
              <a:ea typeface="Calibri" panose="020F0502020204030204" pitchFamily="34" charset="0"/>
            </a:endParaRPr>
          </a:p>
          <a:p>
            <a:pPr marL="0" lvl="0" indent="0" algn="l" rtl="0">
              <a:spcBef>
                <a:spcPts val="205"/>
              </a:spcBef>
              <a:spcAft>
                <a:spcPts val="600"/>
              </a:spcAft>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8" name="Google Shape;258;g269c93b3448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69c93b3448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lvl="0" indent="0">
              <a:buNone/>
            </a:pPr>
            <a:r>
              <a:rPr lang="es-E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La misión viene en Mateo 28:18-20 </a:t>
            </a:r>
            <a:r>
              <a:rPr lang="es-ES" sz="1100" b="0" i="1"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Jesús se acercó y les dijo: “Toda autoridad me ha sido dada en el cielo y en la tierra. Por tanto, vayan y hagan discípulos en todas las naciones, y bautícenlos en el nombre del Padre, y del Hijo, y del Espíritu Santo. Enséñenles a cumplir todas las cosas que les he mandado. Y yo estaré con ustedes todos los días, hasta el fin del mundo.”</a:t>
            </a:r>
            <a:endParaRPr lang="es-419"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a:p>
            <a:pPr lvl="1"/>
            <a:r>
              <a:rPr lang="es-E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Jesús asegura que estará con sus discípulos siempre, hasta el fin de mundo. </a:t>
            </a:r>
            <a:endParaRPr lang="es-419"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a:p>
            <a:pPr lvl="1"/>
            <a:r>
              <a:rPr lang="es-E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Como discípulo, en vez de preocuparme de los dones que deseo, o los miedos que tengo, pongo la confianza en la presencia de Dios. Jesús siempre está con sus discípulos. En cada conversación, en cada desafío. </a:t>
            </a:r>
            <a:endParaRPr lang="es-419"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a:p>
            <a:pPr lvl="1"/>
            <a:r>
              <a:rPr lang="es-E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Dios sí nos promete su presencia y poder por su Espíritu y autoridad en Cristo. </a:t>
            </a:r>
            <a:endParaRPr lang="es-419"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a:p>
            <a:pPr marL="457200" lvl="0" indent="0" algn="l" rtl="0">
              <a:spcBef>
                <a:spcPts val="205"/>
              </a:spcBef>
              <a:spcAft>
                <a:spcPts val="600"/>
              </a:spcAft>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67" name="Google Shape;267;g269c93b3448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69c93b3448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buFontTx/>
              <a:buNone/>
            </a:pPr>
            <a:r>
              <a:rPr lang="es-ES" sz="1100" i="1" dirty="0">
                <a:effectLst/>
                <a:latin typeface="Calibri" panose="020F0502020204030204" pitchFamily="34" charset="0"/>
                <a:ea typeface="Calibri" panose="020F0502020204030204" pitchFamily="34" charset="0"/>
              </a:rPr>
              <a:t>Hechos 1:8 Pero cuando venga el Espíritu Santo sobre ustedes, recibirán poder y serán mis testigos tanto en Jerusalén como en toda Judea y Samaria, hasta en los confines de la tierra. </a:t>
            </a:r>
            <a:endParaRPr lang="en-US" sz="1100" i="1"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El Espíritu Santo dará poder a sus discípulos para ser testigos de Jesús en todas partes. </a:t>
            </a:r>
            <a:endParaRPr lang="en-US" sz="1100" dirty="0">
              <a:effectLst/>
              <a:latin typeface="Calibri" panose="020F0502020204030204" pitchFamily="34" charset="0"/>
              <a:ea typeface="Calibri" panose="020F0502020204030204" pitchFamily="34" charset="0"/>
            </a:endParaRP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Como discípulo, recuerdo que todo lo que tengo es de Dios. No dependo de mi propia fuerza o habilidad. El Espíritu Santo me capacita y me da el valor, el discernimiento y la sabiduría. </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457200" lvl="0" indent="0" algn="l" rtl="0">
              <a:spcBef>
                <a:spcPts val="205"/>
              </a:spcBef>
              <a:spcAft>
                <a:spcPts val="600"/>
              </a:spcAft>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67" name="Google Shape;267;g269c93b3448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6"/>
        <p:cNvGrpSpPr/>
        <p:nvPr/>
      </p:nvGrpSpPr>
      <p:grpSpPr>
        <a:xfrm>
          <a:off x="0" y="0"/>
          <a:ext cx="0" cy="0"/>
          <a:chOff x="0" y="0"/>
          <a:chExt cx="0" cy="0"/>
        </a:xfrm>
      </p:grpSpPr>
      <p:sp>
        <p:nvSpPr>
          <p:cNvPr id="87" name="Google Shape;87;g2b9bbf978dd_0_33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8" name="Google Shape;88;g2b9bbf978dd_0_33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9" name="Google Shape;89;g2b9bbf978dd_0_33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0"/>
        <p:cNvGrpSpPr/>
        <p:nvPr/>
      </p:nvGrpSpPr>
      <p:grpSpPr>
        <a:xfrm>
          <a:off x="0" y="0"/>
          <a:ext cx="0" cy="0"/>
          <a:chOff x="0" y="0"/>
          <a:chExt cx="0" cy="0"/>
        </a:xfrm>
      </p:grpSpPr>
      <p:sp>
        <p:nvSpPr>
          <p:cNvPr id="91" name="Google Shape;91;g2b9bbf978dd_0_338"/>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6000"/>
              <a:buFont typeface="Calibri" panose="020F0502020204030204"/>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2" name="Google Shape;92;g2b9bbf978dd_0_338"/>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93" name="Google Shape;93;g2b9bbf978dd_0_33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4" name="Google Shape;94;g2b9bbf978dd_0_33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5" name="Google Shape;95;g2b9bbf978dd_0_33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g2b9bbf978dd_0_34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 name="Google Shape;98;g2b9bbf978dd_0_34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9" name="Google Shape;99;g2b9bbf978dd_0_34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0" name="Google Shape;100;g2b9bbf978dd_0_34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1" name="Google Shape;101;g2b9bbf978dd_0_34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g2b9bbf978dd_0_350"/>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6000"/>
              <a:buFont typeface="Calibri" panose="020F0502020204030204"/>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4" name="Google Shape;104;g2b9bbf978dd_0_350"/>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5" name="Google Shape;105;g2b9bbf978dd_0_35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6" name="Google Shape;106;g2b9bbf978dd_0_35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7" name="Google Shape;107;g2b9bbf978dd_0_35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g2b9bbf978dd_0_35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0" name="Google Shape;110;g2b9bbf978dd_0_356"/>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1" name="Google Shape;111;g2b9bbf978dd_0_356"/>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2" name="Google Shape;112;g2b9bbf978dd_0_35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3" name="Google Shape;113;g2b9bbf978dd_0_35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4" name="Google Shape;114;g2b9bbf978dd_0_35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g2b9bbf978dd_0_363"/>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7" name="Google Shape;117;g2b9bbf978dd_0_363"/>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18" name="Google Shape;118;g2b9bbf978dd_0_363"/>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9" name="Google Shape;119;g2b9bbf978dd_0_363"/>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20" name="Google Shape;120;g2b9bbf978dd_0_363"/>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1" name="Google Shape;121;g2b9bbf978dd_0_36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2" name="Google Shape;122;g2b9bbf978dd_0_36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3" name="Google Shape;123;g2b9bbf978dd_0_36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g2b9bbf978dd_0_37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6" name="Google Shape;126;g2b9bbf978dd_0_37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7" name="Google Shape;127;g2b9bbf978dd_0_37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8" name="Google Shape;128;g2b9bbf978dd_0_37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9"/>
        <p:cNvGrpSpPr/>
        <p:nvPr/>
      </p:nvGrpSpPr>
      <p:grpSpPr>
        <a:xfrm>
          <a:off x="0" y="0"/>
          <a:ext cx="0" cy="0"/>
          <a:chOff x="0" y="0"/>
          <a:chExt cx="0" cy="0"/>
        </a:xfrm>
      </p:grpSpPr>
      <p:sp>
        <p:nvSpPr>
          <p:cNvPr id="130" name="Google Shape;130;g2b9bbf978dd_0_377"/>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panose="020F0502020204030204"/>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1" name="Google Shape;131;g2b9bbf978dd_0_377"/>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132" name="Google Shape;132;g2b9bbf978dd_0_377"/>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33" name="Google Shape;133;g2b9bbf978dd_0_37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4" name="Google Shape;134;g2b9bbf978dd_0_37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5" name="Google Shape;135;g2b9bbf978dd_0_37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6"/>
        <p:cNvGrpSpPr/>
        <p:nvPr/>
      </p:nvGrpSpPr>
      <p:grpSpPr>
        <a:xfrm>
          <a:off x="0" y="0"/>
          <a:ext cx="0" cy="0"/>
          <a:chOff x="0" y="0"/>
          <a:chExt cx="0" cy="0"/>
        </a:xfrm>
      </p:grpSpPr>
      <p:sp>
        <p:nvSpPr>
          <p:cNvPr id="137" name="Google Shape;137;g2b9bbf978dd_0_384"/>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panose="020F0502020204030204"/>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8" name="Google Shape;138;g2b9bbf978dd_0_384"/>
          <p:cNvSpPr>
            <a:spLocks noGrp="1"/>
          </p:cNvSpPr>
          <p:nvPr>
            <p:ph type="pic" idx="2"/>
          </p:nvPr>
        </p:nvSpPr>
        <p:spPr>
          <a:xfrm>
            <a:off x="5183188" y="987425"/>
            <a:ext cx="6172200" cy="4873500"/>
          </a:xfrm>
          <a:prstGeom prst="rect">
            <a:avLst/>
          </a:prstGeom>
          <a:noFill/>
          <a:ln>
            <a:noFill/>
          </a:ln>
        </p:spPr>
      </p:sp>
      <p:sp>
        <p:nvSpPr>
          <p:cNvPr id="139" name="Google Shape;139;g2b9bbf978dd_0_384"/>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40" name="Google Shape;140;g2b9bbf978dd_0_38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1" name="Google Shape;141;g2b9bbf978dd_0_38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2" name="Google Shape;142;g2b9bbf978dd_0_38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3"/>
        <p:cNvGrpSpPr/>
        <p:nvPr/>
      </p:nvGrpSpPr>
      <p:grpSpPr>
        <a:xfrm>
          <a:off x="0" y="0"/>
          <a:ext cx="0" cy="0"/>
          <a:chOff x="0" y="0"/>
          <a:chExt cx="0" cy="0"/>
        </a:xfrm>
      </p:grpSpPr>
      <p:sp>
        <p:nvSpPr>
          <p:cNvPr id="144" name="Google Shape;144;g2b9bbf978dd_0_39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5" name="Google Shape;145;g2b9bbf978dd_0_391"/>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6" name="Google Shape;146;g2b9bbf978dd_0_39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7" name="Google Shape;147;g2b9bbf978dd_0_39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8" name="Google Shape;148;g2b9bbf978dd_0_39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9"/>
        <p:cNvGrpSpPr/>
        <p:nvPr/>
      </p:nvGrpSpPr>
      <p:grpSpPr>
        <a:xfrm>
          <a:off x="0" y="0"/>
          <a:ext cx="0" cy="0"/>
          <a:chOff x="0" y="0"/>
          <a:chExt cx="0" cy="0"/>
        </a:xfrm>
      </p:grpSpPr>
      <p:sp>
        <p:nvSpPr>
          <p:cNvPr id="150" name="Google Shape;150;g2b9bbf978dd_0_397"/>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1" name="Google Shape;151;g2b9bbf978dd_0_397"/>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2" name="Google Shape;152;g2b9bbf978dd_0_39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3" name="Google Shape;153;g2b9bbf978dd_0_39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4" name="Google Shape;154;g2b9bbf978dd_0_39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panose="020F0502020204030204"/>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‹Nº›</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g2b9bbf978dd_0_32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2" name="Google Shape;82;g2b9bbf978dd_0_32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3" name="Google Shape;83;g2b9bbf978dd_0_32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4" name="Google Shape;84;g2b9bbf978dd_0_32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5" name="Google Shape;85;g2b9bbf978dd_0_32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‹Nº›</a:t>
            </a:fld>
            <a:endParaRPr lang="en-US"/>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3" name="Google Shape;95;g2ae502832d3_0_0"/>
          <p:cNvPicPr preferRelativeResize="0"/>
          <p:nvPr/>
        </p:nvPicPr>
        <p:blipFill>
          <a:blip r:embed="rId3"/>
          <a:stretch>
            <a:fillRect/>
          </a:stretch>
        </p:blipFill>
        <p:spPr>
          <a:xfrm>
            <a:off x="0" y="0"/>
            <a:ext cx="12192000" cy="685800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269c93b3448_0_17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 name="Google Shape;371;p21"/>
          <p:cNvSpPr txBox="1"/>
          <p:nvPr/>
        </p:nvSpPr>
        <p:spPr>
          <a:xfrm>
            <a:off x="2245242" y="442324"/>
            <a:ext cx="9032358" cy="14465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400" b="0" i="0" u="none" strike="noStrike" cap="none" dirty="0">
                <a:solidFill>
                  <a:srgbClr val="009444"/>
                </a:solidFill>
                <a:latin typeface="Lato" panose="020F0502020204030203"/>
                <a:ea typeface="Lato" panose="020F0502020204030203"/>
                <a:cs typeface="Lato" panose="020F0502020204030203"/>
                <a:sym typeface="Lato" panose="020F0502020204030203"/>
              </a:rPr>
              <a:t>Nuestra conversion es </a:t>
            </a:r>
            <a:r>
              <a:rPr lang="en-US" sz="4400" b="0" i="0" u="none" strike="noStrike" cap="none" dirty="0" err="1">
                <a:solidFill>
                  <a:srgbClr val="009444"/>
                </a:solidFill>
                <a:latin typeface="Lato" panose="020F0502020204030203"/>
                <a:ea typeface="Lato" panose="020F0502020204030203"/>
                <a:cs typeface="Lato" panose="020F0502020204030203"/>
                <a:sym typeface="Lato" panose="020F0502020204030203"/>
              </a:rPr>
              <a:t>nuestro</a:t>
            </a:r>
            <a:r>
              <a:rPr lang="en-US" sz="4400" b="0" i="0" u="none" strike="noStrike" cap="none" dirty="0">
                <a:solidFill>
                  <a:srgbClr val="009444"/>
                </a:solidFill>
                <a:latin typeface="Lato" panose="020F0502020204030203"/>
                <a:ea typeface="Lato" panose="020F0502020204030203"/>
                <a:cs typeface="Lato" panose="020F0502020204030203"/>
                <a:sym typeface="Lato" panose="020F0502020204030203"/>
              </a:rPr>
              <a:t> </a:t>
            </a:r>
            <a:r>
              <a:rPr lang="en-US" sz="4400" b="0" i="0" u="none" strike="noStrike" cap="none" dirty="0" err="1">
                <a:solidFill>
                  <a:srgbClr val="009444"/>
                </a:solidFill>
                <a:latin typeface="Lato" panose="020F0502020204030203"/>
                <a:ea typeface="Lato" panose="020F0502020204030203"/>
                <a:cs typeface="Lato" panose="020F0502020204030203"/>
                <a:sym typeface="Lato" panose="020F0502020204030203"/>
              </a:rPr>
              <a:t>llamado</a:t>
            </a:r>
            <a:endParaRPr lang="en-US" sz="44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pic>
        <p:nvPicPr>
          <p:cNvPr id="4" name="Picture 3" descr="A painting of a person's foot&#10;&#10;AI-generated content may be incorrect."/>
          <p:cNvPicPr>
            <a:picLocks noChangeAspect="1"/>
          </p:cNvPicPr>
          <p:nvPr/>
        </p:nvPicPr>
        <p:blipFill>
          <a:blip r:embed="rId3"/>
          <a:stretch>
            <a:fillRect/>
          </a:stretch>
        </p:blipFill>
        <p:spPr>
          <a:xfrm>
            <a:off x="4731571" y="1372562"/>
            <a:ext cx="6546029" cy="504311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6"/>
            <a:ext cx="8958900" cy="1015622"/>
          </a:xfrm>
          <a:prstGeom prst="rect">
            <a:avLst/>
          </a:prstGeom>
          <a:noFill/>
          <a:ln>
            <a:noFill/>
          </a:ln>
        </p:spPr>
        <p:txBody>
          <a:bodyPr spcFirstLastPara="1" wrap="square" lIns="91425" tIns="45700" rIns="91425" bIns="45700" anchor="t" anchorCtr="0">
            <a:spAutoFit/>
          </a:bodyPr>
          <a:lstStyle/>
          <a:p>
            <a:r>
              <a:rPr lang="en-US" sz="6000">
                <a:solidFill>
                  <a:srgbClr val="009444"/>
                </a:solidFill>
                <a:latin typeface="Lato" panose="020F0502020204030203"/>
                <a:ea typeface="Lato" panose="020F0502020204030203"/>
                <a:cs typeface="Lato" panose="020F0502020204030203"/>
                <a:sym typeface="Lato" panose="020F0502020204030203"/>
              </a:rPr>
              <a:t>Objetivos de la Lección</a:t>
            </a:r>
            <a:endParaRPr sz="6000">
              <a:solidFill>
                <a:srgbClr val="009444"/>
              </a:solidFill>
              <a:latin typeface="Lato" panose="020F0502020204030203"/>
              <a:ea typeface="Lato" panose="020F0502020204030203"/>
              <a:cs typeface="Lato" panose="020F0502020204030203"/>
              <a:sym typeface="Lato" panose="020F0502020204030203"/>
            </a:endParaRPr>
          </a:p>
        </p:txBody>
      </p:sp>
      <p:cxnSp>
        <p:nvCxnSpPr>
          <p:cNvPr id="133" name="Google Shape;133;p5"/>
          <p:cNvCxnSpPr/>
          <p:nvPr/>
        </p:nvCxnSpPr>
        <p:spPr>
          <a:xfrm>
            <a:off x="2373087"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2"/>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6" name="Google Shape;136;p5"/>
            <p:cNvSpPr/>
            <p:nvPr/>
          </p:nvSpPr>
          <p:spPr>
            <a:xfrm>
              <a:off x="341153" y="254232"/>
              <a:ext cx="620279" cy="620279"/>
            </a:xfrm>
            <a:prstGeom prst="rect">
              <a:avLst/>
            </a:prstGeom>
            <a:blipFill rotWithShape="1">
              <a:blip r:embed="rId3"/>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panose="020F0502020204030203"/>
                  <a:ea typeface="Lato" panose="020F0502020204030203"/>
                  <a:cs typeface="Lato" panose="020F0502020204030203"/>
                  <a:sym typeface="Lato" panose="020F0502020204030203"/>
                </a:rPr>
                <a:t>Reconocer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el</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poder</a:t>
              </a:r>
              <a:r>
                <a:rPr lang="en-US" sz="2800" dirty="0">
                  <a:solidFill>
                    <a:schemeClr val="lt1"/>
                  </a:solidFill>
                  <a:latin typeface="Lato" panose="020F0502020204030203"/>
                  <a:ea typeface="Lato" panose="020F0502020204030203"/>
                  <a:cs typeface="Lato" panose="020F0502020204030203"/>
                  <a:sym typeface="Lato" panose="020F0502020204030203"/>
                </a:rPr>
                <a:t> y la </a:t>
              </a:r>
              <a:r>
                <a:rPr lang="en-US" sz="2800" dirty="0" err="1">
                  <a:solidFill>
                    <a:schemeClr val="lt1"/>
                  </a:solidFill>
                  <a:latin typeface="Lato" panose="020F0502020204030203"/>
                  <a:ea typeface="Lato" panose="020F0502020204030203"/>
                  <a:cs typeface="Lato" panose="020F0502020204030203"/>
                  <a:sym typeface="Lato" panose="020F0502020204030203"/>
                </a:rPr>
                <a:t>autoridad</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otorgados</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por</a:t>
              </a:r>
              <a:r>
                <a:rPr lang="en-US" sz="2800" dirty="0">
                  <a:solidFill>
                    <a:schemeClr val="lt1"/>
                  </a:solidFill>
                  <a:latin typeface="Lato" panose="020F0502020204030203"/>
                  <a:ea typeface="Lato" panose="020F0502020204030203"/>
                  <a:cs typeface="Lato" panose="020F0502020204030203"/>
                  <a:sym typeface="Lato" panose="020F0502020204030203"/>
                </a:rPr>
                <a:t> Jesús a las personas comunes </a:t>
              </a:r>
              <a:r>
                <a:rPr lang="en-US" sz="2800" dirty="0" err="1">
                  <a:solidFill>
                    <a:schemeClr val="lt1"/>
                  </a:solidFill>
                  <a:latin typeface="Lato" panose="020F0502020204030203"/>
                  <a:ea typeface="Lato" panose="020F0502020204030203"/>
                  <a:cs typeface="Lato" panose="020F0502020204030203"/>
                  <a:sym typeface="Lato" panose="020F0502020204030203"/>
                </a:rPr>
                <a:t>como</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nosotros</a:t>
              </a:r>
              <a:r>
                <a:rPr lang="en-US" sz="2800" dirty="0">
                  <a:solidFill>
                    <a:schemeClr val="lt1"/>
                  </a:solidFill>
                  <a:latin typeface="Lato" panose="020F0502020204030203"/>
                  <a:ea typeface="Lato" panose="020F0502020204030203"/>
                  <a:cs typeface="Lato" panose="020F0502020204030203"/>
                  <a:sym typeface="Lato" panose="020F0502020204030203"/>
                </a:rPr>
                <a:t>. </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0" name="Google Shape;140;p5"/>
            <p:cNvSpPr/>
            <p:nvPr/>
          </p:nvSpPr>
          <p:spPr>
            <a:xfrm>
              <a:off x="341153" y="1663958"/>
              <a:ext cx="620279" cy="620279"/>
            </a:xfrm>
            <a:prstGeom prst="rect">
              <a:avLst/>
            </a:prstGeom>
            <a:blipFill rotWithShape="1">
              <a:blip r:embed="rId3"/>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2" name="Google Shape;142;p5"/>
            <p:cNvSpPr txBox="1"/>
            <p:nvPr/>
          </p:nvSpPr>
          <p:spPr>
            <a:xfrm>
              <a:off x="1302586" y="1410207"/>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a:buClr>
                  <a:schemeClr val="lt1"/>
                </a:buClr>
                <a:buSzPts val="2500"/>
              </a:pPr>
              <a:r>
                <a:rPr lang="es-419" sz="2800" dirty="0">
                  <a:solidFill>
                    <a:schemeClr val="tx1"/>
                  </a:solidFill>
                  <a:latin typeface="Lato" panose="020F0502020204030203"/>
                  <a:ea typeface="Lato" panose="020F0502020204030203"/>
                  <a:cs typeface="Lato" panose="020F0502020204030203"/>
                  <a:sym typeface="Lato" panose="020F0502020204030203"/>
                </a:rPr>
                <a:t>Identificar las promesas de Dios para sus discípulos y aplicarlas a los obstáculos que enfrentamos hoy.</a:t>
              </a:r>
              <a:endParaRPr sz="2800" dirty="0">
                <a:solidFill>
                  <a:schemeClr val="tx1"/>
                </a:solidFill>
                <a:latin typeface="Lato" panose="020F0502020204030203"/>
                <a:ea typeface="Lato" panose="020F0502020204030203"/>
                <a:cs typeface="Lato" panose="020F0502020204030203"/>
                <a:sym typeface="Lato" panose="020F0502020204030203"/>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4" name="Google Shape;144;p5"/>
            <p:cNvSpPr/>
            <p:nvPr/>
          </p:nvSpPr>
          <p:spPr>
            <a:xfrm>
              <a:off x="341153" y="3073684"/>
              <a:ext cx="620279" cy="620279"/>
            </a:xfrm>
            <a:prstGeom prst="rect">
              <a:avLst/>
            </a:prstGeom>
            <a:blipFill rotWithShape="1">
              <a:blip r:embed="rId3"/>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panose="020F0502020204030203"/>
                  <a:ea typeface="Lato" panose="020F0502020204030203"/>
                  <a:cs typeface="Lato" panose="020F0502020204030203"/>
                  <a:sym typeface="Lato" panose="020F0502020204030203"/>
                </a:rPr>
                <a:t>Describir</a:t>
              </a:r>
              <a:r>
                <a:rPr lang="en-US" sz="2800" dirty="0">
                  <a:solidFill>
                    <a:schemeClr val="lt1"/>
                  </a:solidFill>
                  <a:latin typeface="Lato" panose="020F0502020204030203"/>
                  <a:ea typeface="Lato" panose="020F0502020204030203"/>
                  <a:cs typeface="Lato" panose="020F0502020204030203"/>
                  <a:sym typeface="Lato" panose="020F0502020204030203"/>
                </a:rPr>
                <a:t> que </a:t>
              </a:r>
              <a:r>
                <a:rPr lang="en-US" sz="2800" dirty="0" err="1">
                  <a:solidFill>
                    <a:schemeClr val="lt1"/>
                  </a:solidFill>
                  <a:latin typeface="Lato" panose="020F0502020204030203"/>
                  <a:ea typeface="Lato" panose="020F0502020204030203"/>
                  <a:cs typeface="Lato" panose="020F0502020204030203"/>
                  <a:sym typeface="Lato" panose="020F0502020204030203"/>
                </a:rPr>
                <a:t>significa</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tomar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su</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cruz</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en</a:t>
              </a:r>
              <a:r>
                <a:rPr lang="en-US" sz="2800" dirty="0">
                  <a:solidFill>
                    <a:schemeClr val="lt1"/>
                  </a:solidFill>
                  <a:latin typeface="Lato" panose="020F0502020204030203"/>
                  <a:ea typeface="Lato" panose="020F0502020204030203"/>
                  <a:cs typeface="Lato" panose="020F0502020204030203"/>
                  <a:sym typeface="Lato" panose="020F0502020204030203"/>
                </a:rPr>
                <a:t> la </a:t>
              </a:r>
              <a:r>
                <a:rPr lang="en-US" sz="2800" dirty="0" err="1">
                  <a:solidFill>
                    <a:schemeClr val="lt1"/>
                  </a:solidFill>
                  <a:latin typeface="Lato" panose="020F0502020204030203"/>
                  <a:ea typeface="Lato" panose="020F0502020204030203"/>
                  <a:cs typeface="Lato" panose="020F0502020204030203"/>
                  <a:sym typeface="Lato" panose="020F0502020204030203"/>
                </a:rPr>
                <a:t>vida</a:t>
              </a:r>
              <a:r>
                <a:rPr lang="en-US" sz="2800" dirty="0">
                  <a:solidFill>
                    <a:schemeClr val="lt1"/>
                  </a:solidFill>
                  <a:latin typeface="Lato" panose="020F0502020204030203"/>
                  <a:ea typeface="Lato" panose="020F0502020204030203"/>
                  <a:cs typeface="Lato" panose="020F0502020204030203"/>
                  <a:sym typeface="Lato" panose="020F0502020204030203"/>
                </a:rPr>
                <a:t> de un </a:t>
              </a:r>
              <a:r>
                <a:rPr lang="en-US" sz="2800" dirty="0" err="1">
                  <a:solidFill>
                    <a:schemeClr val="lt1"/>
                  </a:solidFill>
                  <a:latin typeface="Lato" panose="020F0502020204030203"/>
                  <a:ea typeface="Lato" panose="020F0502020204030203"/>
                  <a:cs typeface="Lato" panose="020F0502020204030203"/>
                  <a:sym typeface="Lato" panose="020F0502020204030203"/>
                </a:rPr>
                <a:t>discípulo</a:t>
              </a:r>
              <a:r>
                <a:rPr lang="en-US" sz="2800" dirty="0">
                  <a:solidFill>
                    <a:schemeClr val="lt1"/>
                  </a:solidFill>
                  <a:latin typeface="Lato" panose="020F0502020204030203"/>
                  <a:ea typeface="Lato" panose="020F0502020204030203"/>
                  <a:cs typeface="Lato" panose="020F0502020204030203"/>
                  <a:sym typeface="Lato" panose="020F0502020204030203"/>
                </a:rPr>
                <a:t>. </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269c93b3448_0_23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78" name="Google Shape;178;g269c93b3448_0_231"/>
          <p:cNvPicPr preferRelativeResize="0"/>
          <p:nvPr/>
        </p:nvPicPr>
        <p:blipFill rotWithShape="1">
          <a:blip r:embed="rId3"/>
          <a:srcRect/>
          <a:stretch>
            <a:fillRect/>
          </a:stretch>
        </p:blipFill>
        <p:spPr>
          <a:xfrm>
            <a:off x="80900" y="1544041"/>
            <a:ext cx="3125597" cy="3218436"/>
          </a:xfrm>
          <a:prstGeom prst="rect">
            <a:avLst/>
          </a:prstGeom>
          <a:noFill/>
          <a:ln>
            <a:noFill/>
          </a:ln>
          <a:effectLst>
            <a:outerShdw blurRad="50800" dist="38100" dir="2700000" algn="tl" rotWithShape="0">
              <a:srgbClr val="000000">
                <a:alpha val="40000"/>
              </a:srgbClr>
            </a:outerShdw>
          </a:effectLst>
        </p:spPr>
      </p:pic>
      <p:sp>
        <p:nvSpPr>
          <p:cNvPr id="179" name="Google Shape;179;g269c93b3448_0_231"/>
          <p:cNvSpPr txBox="1"/>
          <p:nvPr/>
        </p:nvSpPr>
        <p:spPr>
          <a:xfrm>
            <a:off x="3493606" y="2151747"/>
            <a:ext cx="7706400" cy="25520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000" b="1" i="0" u="none" strike="noStrike" cap="none" dirty="0">
                <a:solidFill>
                  <a:schemeClr val="dk1"/>
                </a:solidFill>
                <a:latin typeface="Lato" panose="020F0502020204030203"/>
                <a:ea typeface="Lato" panose="020F0502020204030203"/>
                <a:cs typeface="Lato" panose="020F0502020204030203"/>
                <a:sym typeface="Lato" panose="020F0502020204030203"/>
              </a:rPr>
              <a:t>¿</a:t>
            </a:r>
            <a:r>
              <a:rPr lang="en-US" sz="4000" b="1" dirty="0" err="1">
                <a:solidFill>
                  <a:schemeClr val="dk1"/>
                </a:solidFill>
                <a:latin typeface="Lato" panose="020F0502020204030203"/>
                <a:ea typeface="Lato" panose="020F0502020204030203"/>
                <a:cs typeface="Lato" panose="020F0502020204030203"/>
                <a:sym typeface="Lato" panose="020F0502020204030203"/>
              </a:rPr>
              <a:t>Cuáles</a:t>
            </a:r>
            <a:r>
              <a:rPr lang="en-US" sz="4000" b="1" dirty="0">
                <a:solidFill>
                  <a:schemeClr val="dk1"/>
                </a:solidFill>
                <a:latin typeface="Lato" panose="020F0502020204030203"/>
                <a:ea typeface="Lato" panose="020F0502020204030203"/>
                <a:cs typeface="Lato" panose="020F0502020204030203"/>
                <a:sym typeface="Lato" panose="020F0502020204030203"/>
              </a:rPr>
              <a:t> son </a:t>
            </a:r>
            <a:r>
              <a:rPr lang="en-US" sz="4000" b="1" dirty="0" err="1">
                <a:solidFill>
                  <a:schemeClr val="dk1"/>
                </a:solidFill>
                <a:latin typeface="Lato" panose="020F0502020204030203"/>
                <a:ea typeface="Lato" panose="020F0502020204030203"/>
                <a:cs typeface="Lato" panose="020F0502020204030203"/>
                <a:sym typeface="Lato" panose="020F0502020204030203"/>
              </a:rPr>
              <a:t>los</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obstáculos</a:t>
            </a:r>
            <a:r>
              <a:rPr lang="en-US" sz="4000" b="1" dirty="0">
                <a:solidFill>
                  <a:schemeClr val="dk1"/>
                </a:solidFill>
                <a:latin typeface="Lato" panose="020F0502020204030203"/>
                <a:ea typeface="Lato" panose="020F0502020204030203"/>
                <a:cs typeface="Lato" panose="020F0502020204030203"/>
                <a:sym typeface="Lato" panose="020F0502020204030203"/>
              </a:rPr>
              <a:t> que </a:t>
            </a:r>
            <a:r>
              <a:rPr lang="en-US" sz="4000" b="1" dirty="0" err="1">
                <a:solidFill>
                  <a:schemeClr val="dk1"/>
                </a:solidFill>
                <a:latin typeface="Lato" panose="020F0502020204030203"/>
                <a:ea typeface="Lato" panose="020F0502020204030203"/>
                <a:cs typeface="Lato" panose="020F0502020204030203"/>
                <a:sym typeface="Lato" panose="020F0502020204030203"/>
              </a:rPr>
              <a:t>evit</a:t>
            </a:r>
            <a:r>
              <a:rPr lang="es-CO" altLang="en-US" sz="4000" b="1" dirty="0" err="1">
                <a:solidFill>
                  <a:schemeClr val="dk1"/>
                </a:solidFill>
                <a:latin typeface="Lato" panose="020F0502020204030203"/>
                <a:ea typeface="Lato" panose="020F0502020204030203"/>
                <a:cs typeface="Lato" panose="020F0502020204030203"/>
                <a:sym typeface="Lato" panose="020F0502020204030203"/>
              </a:rPr>
              <a:t>a</a:t>
            </a:r>
            <a:r>
              <a:rPr lang="en-US" sz="4000" b="1" dirty="0" err="1">
                <a:solidFill>
                  <a:schemeClr val="dk1"/>
                </a:solidFill>
                <a:latin typeface="Lato" panose="020F0502020204030203"/>
                <a:ea typeface="Lato" panose="020F0502020204030203"/>
                <a:cs typeface="Lato" panose="020F0502020204030203"/>
                <a:sym typeface="Lato" panose="020F0502020204030203"/>
              </a:rPr>
              <a:t>n</a:t>
            </a:r>
            <a:r>
              <a:rPr lang="en-US" sz="4000" b="1" dirty="0">
                <a:solidFill>
                  <a:schemeClr val="dk1"/>
                </a:solidFill>
                <a:latin typeface="Lato" panose="020F0502020204030203"/>
                <a:ea typeface="Lato" panose="020F0502020204030203"/>
                <a:cs typeface="Lato" panose="020F0502020204030203"/>
                <a:sym typeface="Lato" panose="020F0502020204030203"/>
              </a:rPr>
              <a:t> que las personas </a:t>
            </a:r>
            <a:r>
              <a:rPr lang="en-US" sz="4000" b="1" dirty="0" err="1">
                <a:solidFill>
                  <a:schemeClr val="dk1"/>
                </a:solidFill>
                <a:latin typeface="Lato" panose="020F0502020204030203"/>
                <a:ea typeface="Lato" panose="020F0502020204030203"/>
                <a:cs typeface="Lato" panose="020F0502020204030203"/>
                <a:sym typeface="Lato" panose="020F0502020204030203"/>
              </a:rPr>
              <a:t>viv</a:t>
            </a:r>
            <a:r>
              <a:rPr lang="es-CO" altLang="en-US" sz="4000" b="1" dirty="0" err="1">
                <a:solidFill>
                  <a:schemeClr val="dk1"/>
                </a:solidFill>
                <a:latin typeface="Lato" panose="020F0502020204030203"/>
                <a:ea typeface="Lato" panose="020F0502020204030203"/>
                <a:cs typeface="Lato" panose="020F0502020204030203"/>
                <a:sym typeface="Lato" panose="020F0502020204030203"/>
              </a:rPr>
              <a:t>a</a:t>
            </a:r>
            <a:r>
              <a:rPr lang="en-US" sz="4000" b="1" dirty="0" err="1">
                <a:solidFill>
                  <a:schemeClr val="dk1"/>
                </a:solidFill>
                <a:latin typeface="Lato" panose="020F0502020204030203"/>
                <a:ea typeface="Lato" panose="020F0502020204030203"/>
                <a:cs typeface="Lato" panose="020F0502020204030203"/>
                <a:sym typeface="Lato" panose="020F0502020204030203"/>
              </a:rPr>
              <a:t>n</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como</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discípulos</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en</a:t>
            </a:r>
            <a:r>
              <a:rPr lang="en-US" sz="4000" b="1" dirty="0">
                <a:solidFill>
                  <a:schemeClr val="dk1"/>
                </a:solidFill>
                <a:latin typeface="Lato" panose="020F0502020204030203"/>
                <a:ea typeface="Lato" panose="020F0502020204030203"/>
                <a:cs typeface="Lato" panose="020F0502020204030203"/>
                <a:sym typeface="Lato" panose="020F0502020204030203"/>
              </a:rPr>
              <a:t> palabra y </a:t>
            </a:r>
            <a:r>
              <a:rPr lang="en-US" sz="4000" b="1" dirty="0" err="1">
                <a:solidFill>
                  <a:schemeClr val="dk1"/>
                </a:solidFill>
                <a:latin typeface="Lato" panose="020F0502020204030203"/>
                <a:ea typeface="Lato" panose="020F0502020204030203"/>
                <a:cs typeface="Lato" panose="020F0502020204030203"/>
                <a:sym typeface="Lato" panose="020F0502020204030203"/>
              </a:rPr>
              <a:t>acción</a:t>
            </a:r>
            <a:r>
              <a:rPr lang="en-US" sz="4000" b="1" dirty="0">
                <a:solidFill>
                  <a:schemeClr val="dk1"/>
                </a:solidFill>
                <a:latin typeface="Lato" panose="020F0502020204030203"/>
                <a:ea typeface="Lato" panose="020F0502020204030203"/>
                <a:cs typeface="Lato" panose="020F0502020204030203"/>
                <a:sym typeface="Lato" panose="020F0502020204030203"/>
              </a:rPr>
              <a:t>? </a:t>
            </a:r>
            <a:endParaRPr sz="40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180" name="Google Shape;180;g269c93b3448_0_231"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269c93b3448_0_17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63" name="Google Shape;263;g269c93b3448_0_178" descr="A green bird with leaves&#10;&#10;Description automatically generated"/>
          <p:cNvPicPr preferRelativeResize="0"/>
          <p:nvPr/>
        </p:nvPicPr>
        <p:blipFill rotWithShape="1">
          <a:blip r:embed="rId3"/>
          <a:srcRect/>
          <a:stretch>
            <a:fillRect/>
          </a:stretch>
        </p:blipFill>
        <p:spPr>
          <a:xfrm>
            <a:off x="10500489" y="289924"/>
            <a:ext cx="1399034" cy="1170434"/>
          </a:xfrm>
          <a:prstGeom prst="rect">
            <a:avLst/>
          </a:prstGeom>
          <a:noFill/>
          <a:ln>
            <a:noFill/>
          </a:ln>
        </p:spPr>
      </p:pic>
      <p:sp>
        <p:nvSpPr>
          <p:cNvPr id="2" name="Google Shape;371;p21"/>
          <p:cNvSpPr txBox="1"/>
          <p:nvPr/>
        </p:nvSpPr>
        <p:spPr>
          <a:xfrm>
            <a:off x="2256150" y="414864"/>
            <a:ext cx="7189367" cy="15880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Promesas</a:t>
            </a:r>
            <a:r>
              <a:rPr lang="en-US" sz="4860" b="0" i="0" u="none" strike="noStrike" cap="none" dirty="0">
                <a:solidFill>
                  <a:srgbClr val="009444"/>
                </a:solidFill>
                <a:latin typeface="Lato" panose="020F0502020204030203"/>
                <a:ea typeface="Lato" panose="020F0502020204030203"/>
                <a:cs typeface="Lato" panose="020F0502020204030203"/>
                <a:sym typeface="Lato" panose="020F0502020204030203"/>
              </a:rPr>
              <a:t> de Dios para sus </a:t>
            </a: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discípulos</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sp>
        <p:nvSpPr>
          <p:cNvPr id="4" name="Google Shape;262;g269c93b3448_0_178"/>
          <p:cNvSpPr txBox="1"/>
          <p:nvPr/>
        </p:nvSpPr>
        <p:spPr>
          <a:xfrm>
            <a:off x="2256150" y="2672693"/>
            <a:ext cx="9228714" cy="39418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dirty="0">
                <a:solidFill>
                  <a:schemeClr val="dk1"/>
                </a:solidFill>
                <a:latin typeface="Lato" panose="020F0502020204030203"/>
                <a:ea typeface="Lato" panose="020F0502020204030203"/>
                <a:cs typeface="Lato" panose="020F0502020204030203"/>
                <a:sym typeface="Lato" panose="020F0502020204030203"/>
              </a:rPr>
              <a:t>¿</a:t>
            </a:r>
            <a:r>
              <a:rPr lang="en-US" sz="4400" dirty="0" err="1">
                <a:solidFill>
                  <a:schemeClr val="dk1"/>
                </a:solidFill>
                <a:latin typeface="Lato" panose="020F0502020204030203"/>
                <a:ea typeface="Lato" panose="020F0502020204030203"/>
                <a:cs typeface="Lato" panose="020F0502020204030203"/>
                <a:sym typeface="Lato" panose="020F0502020204030203"/>
              </a:rPr>
              <a:t>Qué</a:t>
            </a:r>
            <a:r>
              <a:rPr lang="en-US" sz="4400" dirty="0">
                <a:solidFill>
                  <a:schemeClr val="dk1"/>
                </a:solidFill>
                <a:latin typeface="Lato" panose="020F0502020204030203"/>
                <a:ea typeface="Lato" panose="020F0502020204030203"/>
                <a:cs typeface="Lato" panose="020F0502020204030203"/>
                <a:sym typeface="Lato" panose="020F0502020204030203"/>
              </a:rPr>
              <a:t> </a:t>
            </a:r>
            <a:r>
              <a:rPr lang="en-US" sz="4400" dirty="0" err="1">
                <a:solidFill>
                  <a:schemeClr val="dk1"/>
                </a:solidFill>
                <a:latin typeface="Lato" panose="020F0502020204030203"/>
                <a:ea typeface="Lato" panose="020F0502020204030203"/>
                <a:cs typeface="Lato" panose="020F0502020204030203"/>
                <a:sym typeface="Lato" panose="020F0502020204030203"/>
              </a:rPr>
              <a:t>nos</a:t>
            </a:r>
            <a:r>
              <a:rPr lang="en-US" sz="4400" dirty="0">
                <a:solidFill>
                  <a:schemeClr val="dk1"/>
                </a:solidFill>
                <a:latin typeface="Lato" panose="020F0502020204030203"/>
                <a:ea typeface="Lato" panose="020F0502020204030203"/>
                <a:cs typeface="Lato" panose="020F0502020204030203"/>
                <a:sym typeface="Lato" panose="020F0502020204030203"/>
              </a:rPr>
              <a:t> </a:t>
            </a:r>
            <a:r>
              <a:rPr lang="en-US" sz="4400" dirty="0" err="1">
                <a:solidFill>
                  <a:schemeClr val="dk1"/>
                </a:solidFill>
                <a:latin typeface="Lato" panose="020F0502020204030203"/>
                <a:ea typeface="Lato" panose="020F0502020204030203"/>
                <a:cs typeface="Lato" panose="020F0502020204030203"/>
                <a:sym typeface="Lato" panose="020F0502020204030203"/>
              </a:rPr>
              <a:t>promete</a:t>
            </a:r>
            <a:r>
              <a:rPr lang="en-US" sz="4400" dirty="0">
                <a:solidFill>
                  <a:schemeClr val="dk1"/>
                </a:solidFill>
                <a:latin typeface="Lato" panose="020F0502020204030203"/>
                <a:ea typeface="Lato" panose="020F0502020204030203"/>
                <a:cs typeface="Lato" panose="020F0502020204030203"/>
                <a:sym typeface="Lato" panose="020F0502020204030203"/>
              </a:rPr>
              <a:t> Dios </a:t>
            </a:r>
            <a:r>
              <a:rPr lang="en-US" sz="4400" dirty="0" err="1">
                <a:solidFill>
                  <a:schemeClr val="dk1"/>
                </a:solidFill>
                <a:latin typeface="Lato" panose="020F0502020204030203"/>
                <a:ea typeface="Lato" panose="020F0502020204030203"/>
                <a:cs typeface="Lato" panose="020F0502020204030203"/>
                <a:sym typeface="Lato" panose="020F0502020204030203"/>
              </a:rPr>
              <a:t>en</a:t>
            </a:r>
            <a:r>
              <a:rPr lang="en-US" sz="4400" dirty="0">
                <a:solidFill>
                  <a:schemeClr val="dk1"/>
                </a:solidFill>
                <a:latin typeface="Lato" panose="020F0502020204030203"/>
                <a:ea typeface="Lato" panose="020F0502020204030203"/>
                <a:cs typeface="Lato" panose="020F0502020204030203"/>
                <a:sym typeface="Lato" panose="020F0502020204030203"/>
              </a:rPr>
              <a:t> </a:t>
            </a:r>
            <a:r>
              <a:rPr lang="en-US" sz="4400" dirty="0" err="1">
                <a:solidFill>
                  <a:schemeClr val="dk1"/>
                </a:solidFill>
                <a:latin typeface="Lato" panose="020F0502020204030203"/>
                <a:ea typeface="Lato" panose="020F0502020204030203"/>
                <a:cs typeface="Lato" panose="020F0502020204030203"/>
                <a:sym typeface="Lato" panose="020F0502020204030203"/>
              </a:rPr>
              <a:t>estos</a:t>
            </a:r>
            <a:r>
              <a:rPr lang="en-US" sz="4400" dirty="0">
                <a:solidFill>
                  <a:schemeClr val="dk1"/>
                </a:solidFill>
                <a:latin typeface="Lato" panose="020F0502020204030203"/>
                <a:ea typeface="Lato" panose="020F0502020204030203"/>
                <a:cs typeface="Lato" panose="020F0502020204030203"/>
                <a:sym typeface="Lato" panose="020F0502020204030203"/>
              </a:rPr>
              <a:t> </a:t>
            </a:r>
            <a:r>
              <a:rPr lang="en-US" sz="4400" dirty="0" err="1">
                <a:solidFill>
                  <a:schemeClr val="dk1"/>
                </a:solidFill>
                <a:latin typeface="Lato" panose="020F0502020204030203"/>
                <a:ea typeface="Lato" panose="020F0502020204030203"/>
                <a:cs typeface="Lato" panose="020F0502020204030203"/>
                <a:sym typeface="Lato" panose="020F0502020204030203"/>
              </a:rPr>
              <a:t>versículos</a:t>
            </a:r>
            <a:r>
              <a:rPr lang="en-US" sz="4400" dirty="0">
                <a:solidFill>
                  <a:schemeClr val="dk1"/>
                </a:solidFill>
                <a:latin typeface="Lato" panose="020F0502020204030203"/>
                <a:ea typeface="Lato" panose="020F0502020204030203"/>
                <a:cs typeface="Lato" panose="020F0502020204030203"/>
                <a:sym typeface="Lato" panose="020F0502020204030203"/>
              </a:rPr>
              <a:t>?</a:t>
            </a:r>
          </a:p>
          <a:p>
            <a:pPr marL="0" marR="0" lvl="0" indent="0" algn="l" rtl="0">
              <a:spcBef>
                <a:spcPts val="0"/>
              </a:spcBef>
              <a:spcAft>
                <a:spcPts val="0"/>
              </a:spcAft>
              <a:buNone/>
            </a:pPr>
            <a:endParaRPr lang="en-US" sz="4400" dirty="0">
              <a:solidFill>
                <a:schemeClr val="dk1"/>
              </a:solidFill>
              <a:latin typeface="Lato" panose="020F0502020204030203"/>
              <a:ea typeface="Lato" panose="020F0502020204030203"/>
              <a:cs typeface="Lato" panose="020F0502020204030203"/>
              <a:sym typeface="Lato" panose="020F0502020204030203"/>
            </a:endParaRPr>
          </a:p>
          <a:p>
            <a:pPr marL="285750" marR="1270" lvl="0" indent="-285750">
              <a:lnSpc>
                <a:spcPct val="103000"/>
              </a:lnSpc>
              <a:spcAft>
                <a:spcPts val="50"/>
              </a:spcAft>
            </a:pPr>
            <a:endParaRPr lang="en-US" sz="4400" kern="100" dirty="0">
              <a:latin typeface="Cambria" panose="02040503050406030204" pitchFamily="18" charset="0"/>
              <a:ea typeface="Cambria" panose="02040503050406030204" pitchFamily="18" charset="0"/>
              <a:cs typeface="Times New Roman" panose="02020603050405020304" pitchFamily="18" charset="0"/>
            </a:endParaRPr>
          </a:p>
          <a:p>
            <a:pPr marL="0" marR="0" lvl="0" indent="0" algn="l" rtl="0">
              <a:spcBef>
                <a:spcPts val="0"/>
              </a:spcBef>
              <a:spcAft>
                <a:spcPts val="0"/>
              </a:spcAft>
              <a:buNone/>
            </a:pPr>
            <a:endParaRPr lang="en-US" sz="4400"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spcBef>
                <a:spcPts val="0"/>
              </a:spcBef>
              <a:spcAft>
                <a:spcPts val="0"/>
              </a:spcAft>
              <a:buNone/>
            </a:pPr>
            <a:endParaRPr sz="2800" dirty="0">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269c9b7fb60_0_4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2" name="Google Shape;202;g269c9b7fb60_0_44"/>
          <p:cNvPicPr preferRelativeResize="0"/>
          <p:nvPr/>
        </p:nvPicPr>
        <p:blipFill rotWithShape="1">
          <a:blip r:embed="rId3"/>
          <a:srcRect/>
          <a:stretch>
            <a:fillRect/>
          </a:stretch>
        </p:blipFill>
        <p:spPr>
          <a:xfrm>
            <a:off x="80901" y="1819782"/>
            <a:ext cx="3125596" cy="3218436"/>
          </a:xfrm>
          <a:prstGeom prst="rect">
            <a:avLst/>
          </a:prstGeom>
          <a:noFill/>
          <a:ln>
            <a:noFill/>
          </a:ln>
          <a:effectLst>
            <a:outerShdw blurRad="50800" dist="38100" dir="2700000" algn="tl" rotWithShape="0">
              <a:srgbClr val="000000">
                <a:alpha val="40000"/>
              </a:srgbClr>
            </a:outerShdw>
          </a:effectLst>
        </p:spPr>
      </p:pic>
      <p:pic>
        <p:nvPicPr>
          <p:cNvPr id="203" name="Google Shape;203;g269c9b7fb60_0_44"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
        <p:nvSpPr>
          <p:cNvPr id="204" name="Google Shape;204;g269c9b7fb60_0_44"/>
          <p:cNvSpPr txBox="1"/>
          <p:nvPr/>
        </p:nvSpPr>
        <p:spPr>
          <a:xfrm>
            <a:off x="3287399" y="612864"/>
            <a:ext cx="7348500" cy="563227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US" sz="3600" b="1" dirty="0">
                <a:solidFill>
                  <a:schemeClr val="dk1"/>
                </a:solidFill>
                <a:latin typeface="Lato" panose="020F0502020204030203"/>
                <a:ea typeface="Lato" panose="020F0502020204030203"/>
                <a:cs typeface="Lato" panose="020F0502020204030203"/>
                <a:sym typeface="Lato" panose="020F0502020204030203"/>
              </a:rPr>
              <a:t>Romanos 8:38-39</a:t>
            </a:r>
          </a:p>
          <a:p>
            <a:pPr marL="0" marR="0" lvl="0" indent="0" algn="l" rtl="0">
              <a:lnSpc>
                <a:spcPct val="100000"/>
              </a:lnSpc>
              <a:spcBef>
                <a:spcPts val="0"/>
              </a:spcBef>
              <a:spcAft>
                <a:spcPts val="0"/>
              </a:spcAft>
              <a:buClr>
                <a:srgbClr val="000000"/>
              </a:buClr>
              <a:buSzPts val="3600"/>
              <a:buFont typeface="Arial" panose="020B0604020202020204"/>
              <a:buNone/>
            </a:pPr>
            <a:endParaRPr lang="en-US" sz="3600"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3600"/>
              <a:buFont typeface="Arial" panose="020B0604020202020204"/>
              <a:buNone/>
            </a:pPr>
            <a:r>
              <a:rPr lang="en-US" sz="3600" dirty="0">
                <a:solidFill>
                  <a:schemeClr val="dk1"/>
                </a:solidFill>
                <a:latin typeface="Lato" panose="020F0502020204030203"/>
                <a:ea typeface="Lato" panose="020F0502020204030203"/>
                <a:cs typeface="Lato" panose="020F0502020204030203"/>
                <a:sym typeface="Lato" panose="020F0502020204030203"/>
              </a:rPr>
              <a:t>Por lo </a:t>
            </a:r>
            <a:r>
              <a:rPr lang="en-US" sz="3600" dirty="0" err="1">
                <a:solidFill>
                  <a:schemeClr val="dk1"/>
                </a:solidFill>
                <a:latin typeface="Lato" panose="020F0502020204030203"/>
                <a:ea typeface="Lato" panose="020F0502020204030203"/>
                <a:cs typeface="Lato" panose="020F0502020204030203"/>
                <a:sym typeface="Lato" panose="020F0502020204030203"/>
              </a:rPr>
              <a:t>cual</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estoy</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seguro</a:t>
            </a:r>
            <a:r>
              <a:rPr lang="en-US" sz="3600" dirty="0">
                <a:solidFill>
                  <a:schemeClr val="dk1"/>
                </a:solidFill>
                <a:latin typeface="Lato" panose="020F0502020204030203"/>
                <a:ea typeface="Lato" panose="020F0502020204030203"/>
                <a:cs typeface="Lato" panose="020F0502020204030203"/>
                <a:sym typeface="Lato" panose="020F0502020204030203"/>
              </a:rPr>
              <a:t> de que </a:t>
            </a:r>
            <a:endParaRPr sz="3600"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3600"/>
              <a:buFont typeface="Arial" panose="020B0604020202020204"/>
              <a:buNone/>
            </a:pPr>
            <a:r>
              <a:rPr lang="en-US" sz="3600" dirty="0" err="1">
                <a:solidFill>
                  <a:schemeClr val="dk1"/>
                </a:solidFill>
                <a:latin typeface="Lato" panose="020F0502020204030203"/>
                <a:ea typeface="Lato" panose="020F0502020204030203"/>
                <a:cs typeface="Lato" panose="020F0502020204030203"/>
                <a:sym typeface="Lato" panose="020F0502020204030203"/>
              </a:rPr>
              <a:t>ni</a:t>
            </a:r>
            <a:r>
              <a:rPr lang="en-US" sz="3600" dirty="0">
                <a:solidFill>
                  <a:schemeClr val="dk1"/>
                </a:solidFill>
                <a:latin typeface="Lato" panose="020F0502020204030203"/>
                <a:ea typeface="Lato" panose="020F0502020204030203"/>
                <a:cs typeface="Lato" panose="020F0502020204030203"/>
                <a:sym typeface="Lato" panose="020F0502020204030203"/>
              </a:rPr>
              <a:t> la </a:t>
            </a:r>
            <a:r>
              <a:rPr lang="en-US" sz="3600" dirty="0" err="1">
                <a:solidFill>
                  <a:schemeClr val="dk1"/>
                </a:solidFill>
                <a:latin typeface="Lato" panose="020F0502020204030203"/>
                <a:ea typeface="Lato" panose="020F0502020204030203"/>
                <a:cs typeface="Lato" panose="020F0502020204030203"/>
                <a:sym typeface="Lato" panose="020F0502020204030203"/>
              </a:rPr>
              <a:t>muerte</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ni</a:t>
            </a:r>
            <a:r>
              <a:rPr lang="en-US" sz="3600" dirty="0">
                <a:solidFill>
                  <a:schemeClr val="dk1"/>
                </a:solidFill>
                <a:latin typeface="Lato" panose="020F0502020204030203"/>
                <a:ea typeface="Lato" panose="020F0502020204030203"/>
                <a:cs typeface="Lato" panose="020F0502020204030203"/>
                <a:sym typeface="Lato" panose="020F0502020204030203"/>
              </a:rPr>
              <a:t> la </a:t>
            </a:r>
            <a:r>
              <a:rPr lang="en-US" sz="3600" dirty="0" err="1">
                <a:solidFill>
                  <a:schemeClr val="dk1"/>
                </a:solidFill>
                <a:latin typeface="Lato" panose="020F0502020204030203"/>
                <a:ea typeface="Lato" panose="020F0502020204030203"/>
                <a:cs typeface="Lato" panose="020F0502020204030203"/>
                <a:sym typeface="Lato" panose="020F0502020204030203"/>
              </a:rPr>
              <a:t>vida</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ni</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ángeles</a:t>
            </a:r>
            <a:r>
              <a:rPr lang="en-US" sz="3600" dirty="0">
                <a:solidFill>
                  <a:schemeClr val="dk1"/>
                </a:solidFill>
                <a:latin typeface="Lato" panose="020F0502020204030203"/>
                <a:ea typeface="Lato" panose="020F0502020204030203"/>
                <a:cs typeface="Lato" panose="020F0502020204030203"/>
                <a:sym typeface="Lato" panose="020F0502020204030203"/>
              </a:rPr>
              <a:t>, </a:t>
            </a:r>
            <a:endParaRPr sz="3600"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3600"/>
              <a:buFont typeface="Arial" panose="020B0604020202020204"/>
              <a:buNone/>
            </a:pPr>
            <a:r>
              <a:rPr lang="en-US" sz="3600" dirty="0" err="1">
                <a:solidFill>
                  <a:schemeClr val="dk1"/>
                </a:solidFill>
                <a:latin typeface="Lato" panose="020F0502020204030203"/>
                <a:ea typeface="Lato" panose="020F0502020204030203"/>
                <a:cs typeface="Lato" panose="020F0502020204030203"/>
                <a:sym typeface="Lato" panose="020F0502020204030203"/>
              </a:rPr>
              <a:t>ni</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principados</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ni</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potestades</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ni</a:t>
            </a:r>
            <a:r>
              <a:rPr lang="en-US" sz="3600" dirty="0">
                <a:solidFill>
                  <a:schemeClr val="dk1"/>
                </a:solidFill>
                <a:latin typeface="Lato" panose="020F0502020204030203"/>
                <a:ea typeface="Lato" panose="020F0502020204030203"/>
                <a:cs typeface="Lato" panose="020F0502020204030203"/>
                <a:sym typeface="Lato" panose="020F0502020204030203"/>
              </a:rPr>
              <a:t> lo </a:t>
            </a:r>
            <a:r>
              <a:rPr lang="en-US" sz="3600" dirty="0" err="1">
                <a:solidFill>
                  <a:schemeClr val="dk1"/>
                </a:solidFill>
                <a:latin typeface="Lato" panose="020F0502020204030203"/>
                <a:ea typeface="Lato" panose="020F0502020204030203"/>
                <a:cs typeface="Lato" panose="020F0502020204030203"/>
                <a:sym typeface="Lato" panose="020F0502020204030203"/>
              </a:rPr>
              <a:t>presente</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ni</a:t>
            </a:r>
            <a:r>
              <a:rPr lang="en-US" sz="3600" dirty="0">
                <a:solidFill>
                  <a:schemeClr val="dk1"/>
                </a:solidFill>
                <a:latin typeface="Lato" panose="020F0502020204030203"/>
                <a:ea typeface="Lato" panose="020F0502020204030203"/>
                <a:cs typeface="Lato" panose="020F0502020204030203"/>
                <a:sym typeface="Lato" panose="020F0502020204030203"/>
              </a:rPr>
              <a:t> lo </a:t>
            </a:r>
            <a:r>
              <a:rPr lang="en-US" sz="3600" dirty="0" err="1">
                <a:solidFill>
                  <a:schemeClr val="dk1"/>
                </a:solidFill>
                <a:latin typeface="Lato" panose="020F0502020204030203"/>
                <a:ea typeface="Lato" panose="020F0502020204030203"/>
                <a:cs typeface="Lato" panose="020F0502020204030203"/>
                <a:sym typeface="Lato" panose="020F0502020204030203"/>
              </a:rPr>
              <a:t>por</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venir</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ni</a:t>
            </a:r>
            <a:r>
              <a:rPr lang="en-US" sz="3600" dirty="0">
                <a:solidFill>
                  <a:schemeClr val="dk1"/>
                </a:solidFill>
                <a:latin typeface="Lato" panose="020F0502020204030203"/>
                <a:ea typeface="Lato" panose="020F0502020204030203"/>
                <a:cs typeface="Lato" panose="020F0502020204030203"/>
                <a:sym typeface="Lato" panose="020F0502020204030203"/>
              </a:rPr>
              <a:t> lo alto, </a:t>
            </a:r>
            <a:endParaRPr sz="3600"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3600"/>
              <a:buFont typeface="Arial" panose="020B0604020202020204"/>
              <a:buNone/>
            </a:pPr>
            <a:r>
              <a:rPr lang="en-US" sz="3600" dirty="0" err="1">
                <a:solidFill>
                  <a:schemeClr val="dk1"/>
                </a:solidFill>
                <a:latin typeface="Lato" panose="020F0502020204030203"/>
                <a:ea typeface="Lato" panose="020F0502020204030203"/>
                <a:cs typeface="Lato" panose="020F0502020204030203"/>
                <a:sym typeface="Lato" panose="020F0502020204030203"/>
              </a:rPr>
              <a:t>ni</a:t>
            </a:r>
            <a:r>
              <a:rPr lang="en-US" sz="3600" dirty="0">
                <a:solidFill>
                  <a:schemeClr val="dk1"/>
                </a:solidFill>
                <a:latin typeface="Lato" panose="020F0502020204030203"/>
                <a:ea typeface="Lato" panose="020F0502020204030203"/>
                <a:cs typeface="Lato" panose="020F0502020204030203"/>
                <a:sym typeface="Lato" panose="020F0502020204030203"/>
              </a:rPr>
              <a:t> lo profundo, </a:t>
            </a:r>
            <a:r>
              <a:rPr lang="en-US" sz="3600" dirty="0" err="1">
                <a:solidFill>
                  <a:schemeClr val="dk1"/>
                </a:solidFill>
                <a:latin typeface="Lato" panose="020F0502020204030203"/>
                <a:ea typeface="Lato" panose="020F0502020204030203"/>
                <a:cs typeface="Lato" panose="020F0502020204030203"/>
                <a:sym typeface="Lato" panose="020F0502020204030203"/>
              </a:rPr>
              <a:t>ni</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ninguna</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otra</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cosa</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creada</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nos</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podrá</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separar</a:t>
            </a:r>
            <a:r>
              <a:rPr lang="en-US" sz="3600" dirty="0">
                <a:solidFill>
                  <a:schemeClr val="dk1"/>
                </a:solidFill>
                <a:latin typeface="Lato" panose="020F0502020204030203"/>
                <a:ea typeface="Lato" panose="020F0502020204030203"/>
                <a:cs typeface="Lato" panose="020F0502020204030203"/>
                <a:sym typeface="Lato" panose="020F0502020204030203"/>
              </a:rPr>
              <a:t> del amor de Dios, que es </a:t>
            </a:r>
            <a:r>
              <a:rPr lang="en-US" sz="3600" dirty="0" err="1">
                <a:solidFill>
                  <a:schemeClr val="dk1"/>
                </a:solidFill>
                <a:latin typeface="Lato" panose="020F0502020204030203"/>
                <a:ea typeface="Lato" panose="020F0502020204030203"/>
                <a:cs typeface="Lato" panose="020F0502020204030203"/>
                <a:sym typeface="Lato" panose="020F0502020204030203"/>
              </a:rPr>
              <a:t>en</a:t>
            </a:r>
            <a:r>
              <a:rPr lang="en-US" sz="3600" dirty="0">
                <a:solidFill>
                  <a:schemeClr val="dk1"/>
                </a:solidFill>
                <a:latin typeface="Lato" panose="020F0502020204030203"/>
                <a:ea typeface="Lato" panose="020F0502020204030203"/>
                <a:cs typeface="Lato" panose="020F0502020204030203"/>
                <a:sym typeface="Lato" panose="020F0502020204030203"/>
              </a:rPr>
              <a:t> Cristo Jesús </a:t>
            </a:r>
            <a:r>
              <a:rPr lang="en-US" sz="3600" dirty="0" err="1">
                <a:solidFill>
                  <a:schemeClr val="dk1"/>
                </a:solidFill>
                <a:latin typeface="Lato" panose="020F0502020204030203"/>
                <a:ea typeface="Lato" panose="020F0502020204030203"/>
                <a:cs typeface="Lato" panose="020F0502020204030203"/>
                <a:sym typeface="Lato" panose="020F0502020204030203"/>
              </a:rPr>
              <a:t>Señor</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nuestro</a:t>
            </a:r>
            <a:r>
              <a:rPr lang="en-US" sz="3600" dirty="0">
                <a:solidFill>
                  <a:schemeClr val="dk1"/>
                </a:solidFill>
                <a:latin typeface="Lato" panose="020F0502020204030203"/>
                <a:ea typeface="Lato" panose="020F0502020204030203"/>
                <a:cs typeface="Lato" panose="020F0502020204030203"/>
                <a:sym typeface="Lato" panose="020F0502020204030203"/>
              </a:rPr>
              <a:t>.</a:t>
            </a:r>
            <a:endParaRPr sz="1400" b="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269c9b7fb60_0_5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10" name="Google Shape;210;g269c9b7fb60_0_52"/>
          <p:cNvPicPr preferRelativeResize="0"/>
          <p:nvPr/>
        </p:nvPicPr>
        <p:blipFill rotWithShape="1">
          <a:blip r:embed="rId3"/>
          <a:srcRect/>
          <a:stretch>
            <a:fillRect/>
          </a:stretch>
        </p:blipFill>
        <p:spPr>
          <a:xfrm>
            <a:off x="80901" y="1795902"/>
            <a:ext cx="3125596" cy="3218436"/>
          </a:xfrm>
          <a:prstGeom prst="rect">
            <a:avLst/>
          </a:prstGeom>
          <a:noFill/>
          <a:ln>
            <a:noFill/>
          </a:ln>
          <a:effectLst>
            <a:outerShdw blurRad="50800" dist="38100" dir="2700000" algn="tl" rotWithShape="0">
              <a:srgbClr val="000000">
                <a:alpha val="40000"/>
              </a:srgbClr>
            </a:outerShdw>
          </a:effectLst>
        </p:spPr>
      </p:pic>
      <p:pic>
        <p:nvPicPr>
          <p:cNvPr id="211" name="Google Shape;211;g269c9b7fb60_0_52"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
        <p:nvSpPr>
          <p:cNvPr id="212" name="Google Shape;212;g269c9b7fb60_0_52"/>
          <p:cNvSpPr txBox="1"/>
          <p:nvPr/>
        </p:nvSpPr>
        <p:spPr>
          <a:xfrm>
            <a:off x="3558898" y="982187"/>
            <a:ext cx="7348500" cy="49551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US" sz="4000" b="1" dirty="0">
                <a:solidFill>
                  <a:schemeClr val="dk1"/>
                </a:solidFill>
                <a:effectLst/>
                <a:latin typeface="Lato" panose="020F0502020204030203"/>
                <a:ea typeface="Lato" panose="020F0502020204030203"/>
                <a:cs typeface="Lato" panose="020F0502020204030203"/>
                <a:sym typeface="Lato" panose="020F0502020204030203"/>
              </a:rPr>
              <a:t>Juan 16:33</a:t>
            </a:r>
          </a:p>
          <a:p>
            <a:pPr marL="0" marR="0" lvl="0" indent="0" algn="l" rtl="0">
              <a:lnSpc>
                <a:spcPct val="100000"/>
              </a:lnSpc>
              <a:spcBef>
                <a:spcPts val="0"/>
              </a:spcBef>
              <a:spcAft>
                <a:spcPts val="0"/>
              </a:spcAft>
              <a:buClr>
                <a:srgbClr val="000000"/>
              </a:buClr>
              <a:buSzPts val="3600"/>
              <a:buFont typeface="Arial" panose="020B0604020202020204"/>
              <a:buNone/>
            </a:pPr>
            <a:endParaRPr lang="en-US" sz="4000" dirty="0">
              <a:solidFill>
                <a:schemeClr val="dk1"/>
              </a:solidFill>
              <a:effectLst/>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3600"/>
              <a:buFont typeface="Arial" panose="020B0604020202020204"/>
              <a:buNone/>
            </a:pPr>
            <a:r>
              <a:rPr lang="es-ES" sz="4000" dirty="0">
                <a:effectLst/>
                <a:latin typeface="Calibri" panose="020F0502020204030204" pitchFamily="34" charset="0"/>
                <a:ea typeface="Calibri" panose="020F0502020204030204" pitchFamily="34" charset="0"/>
              </a:rPr>
              <a:t>Yo les he dicho estas cosas para que en mí hallen paz. En este mundo afrontarán aflicciones, pero ¡anímense! Yo he vencido al mundo. </a:t>
            </a:r>
            <a:endParaRPr sz="4000" i="1" u="none" strike="noStrike" cap="none"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2800"/>
              <a:buFont typeface="Arial" panose="020B0604020202020204"/>
              <a:buNone/>
            </a:pPr>
            <a:endParaRPr sz="3600" b="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269c9b7fb60_0_6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18" name="Google Shape;218;g269c9b7fb60_0_61"/>
          <p:cNvPicPr preferRelativeResize="0"/>
          <p:nvPr/>
        </p:nvPicPr>
        <p:blipFill rotWithShape="1">
          <a:blip r:embed="rId3"/>
          <a:srcRect/>
          <a:stretch>
            <a:fillRect/>
          </a:stretch>
        </p:blipFill>
        <p:spPr>
          <a:xfrm>
            <a:off x="80901" y="1819782"/>
            <a:ext cx="3125596" cy="3218436"/>
          </a:xfrm>
          <a:prstGeom prst="rect">
            <a:avLst/>
          </a:prstGeom>
          <a:noFill/>
          <a:ln>
            <a:noFill/>
          </a:ln>
          <a:effectLst>
            <a:outerShdw blurRad="50800" dist="38100" dir="2700000" algn="tl" rotWithShape="0">
              <a:srgbClr val="000000">
                <a:alpha val="40000"/>
              </a:srgbClr>
            </a:outerShdw>
          </a:effectLst>
        </p:spPr>
      </p:pic>
      <p:pic>
        <p:nvPicPr>
          <p:cNvPr id="219" name="Google Shape;219;g269c9b7fb60_0_61"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
        <p:nvSpPr>
          <p:cNvPr id="220" name="Google Shape;220;g269c9b7fb60_0_61"/>
          <p:cNvSpPr txBox="1"/>
          <p:nvPr/>
        </p:nvSpPr>
        <p:spPr>
          <a:xfrm>
            <a:off x="3851506" y="1552538"/>
            <a:ext cx="7348500" cy="378561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panose="020B0604020202020204"/>
              <a:buNone/>
            </a:pPr>
            <a:r>
              <a:rPr lang="es-ES" sz="4000" b="1" dirty="0">
                <a:effectLst/>
                <a:latin typeface="Calibri" panose="020F0502020204030204" pitchFamily="34" charset="0"/>
                <a:ea typeface="Calibri" panose="020F0502020204030204" pitchFamily="34" charset="0"/>
              </a:rPr>
              <a:t>Salmos 23:6</a:t>
            </a:r>
          </a:p>
          <a:p>
            <a:pPr marL="0" lvl="0" indent="0" algn="l" rtl="0">
              <a:spcBef>
                <a:spcPts val="0"/>
              </a:spcBef>
              <a:spcAft>
                <a:spcPts val="0"/>
              </a:spcAft>
              <a:buClr>
                <a:schemeClr val="dk1"/>
              </a:buClr>
              <a:buSzPts val="1100"/>
              <a:buFont typeface="Arial" panose="020B0604020202020204"/>
              <a:buNone/>
            </a:pPr>
            <a:endParaRPr lang="es-ES" sz="4000" dirty="0">
              <a:latin typeface="Calibri" panose="020F0502020204030204" pitchFamily="34" charset="0"/>
              <a:ea typeface="Calibri" panose="020F0502020204030204" pitchFamily="34" charset="0"/>
            </a:endParaRPr>
          </a:p>
          <a:p>
            <a:pPr marL="0" lvl="0" indent="0" algn="l" rtl="0">
              <a:spcBef>
                <a:spcPts val="0"/>
              </a:spcBef>
              <a:spcAft>
                <a:spcPts val="0"/>
              </a:spcAft>
              <a:buClr>
                <a:schemeClr val="dk1"/>
              </a:buClr>
              <a:buSzPts val="1100"/>
              <a:buFont typeface="Arial" panose="020B0604020202020204"/>
              <a:buNone/>
            </a:pPr>
            <a:r>
              <a:rPr lang="es-ES" sz="4000" dirty="0">
                <a:effectLst/>
                <a:latin typeface="Calibri" panose="020F0502020204030204" pitchFamily="34" charset="0"/>
                <a:ea typeface="Calibri" panose="020F0502020204030204" pitchFamily="34" charset="0"/>
              </a:rPr>
              <a:t>Seguro estoy de que la bondad y el amor me seguirán todos los días de mi vida; y en la casa del Señor habitaré para siempre. </a:t>
            </a:r>
            <a:endParaRPr sz="400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269c9b7fb60_0_9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50" name="Google Shape;250;g269c9b7fb60_0_93"/>
          <p:cNvSpPr txBox="1"/>
          <p:nvPr/>
        </p:nvSpPr>
        <p:spPr>
          <a:xfrm>
            <a:off x="3514639" y="2095578"/>
            <a:ext cx="7348500" cy="2666844"/>
          </a:xfrm>
          <a:prstGeom prst="rect">
            <a:avLst/>
          </a:prstGeom>
          <a:noFill/>
          <a:ln>
            <a:noFill/>
          </a:ln>
        </p:spPr>
        <p:txBody>
          <a:bodyPr spcFirstLastPara="1" wrap="square" lIns="91425" tIns="45700" rIns="91425" bIns="45700" anchor="t" anchorCtr="0">
            <a:spAutoFit/>
          </a:bodyPr>
          <a:lstStyle/>
          <a:p>
            <a:pPr marR="1270" lvl="0">
              <a:lnSpc>
                <a:spcPct val="103000"/>
              </a:lnSpc>
              <a:spcAft>
                <a:spcPts val="50"/>
              </a:spcAft>
            </a:pPr>
            <a:r>
              <a:rPr lang="es-ES" sz="4000" b="1" kern="100" dirty="0">
                <a:effectLst/>
                <a:latin typeface="Calibri" panose="020F0502020204030204" pitchFamily="34" charset="0"/>
                <a:ea typeface="Cambria" panose="02040503050406030204" pitchFamily="18" charset="0"/>
                <a:cs typeface="Times New Roman" panose="02020603050405020304" pitchFamily="18" charset="0"/>
              </a:rPr>
              <a:t>Mateo 7:7</a:t>
            </a:r>
          </a:p>
          <a:p>
            <a:pPr marR="1270" lvl="0">
              <a:lnSpc>
                <a:spcPct val="103000"/>
              </a:lnSpc>
              <a:spcAft>
                <a:spcPts val="50"/>
              </a:spcAft>
            </a:pPr>
            <a:endParaRPr lang="es-ES" sz="4000" b="1" kern="100" dirty="0">
              <a:effectLst/>
              <a:latin typeface="Calibri" panose="020F0502020204030204" pitchFamily="34" charset="0"/>
              <a:ea typeface="Cambria" panose="02040503050406030204" pitchFamily="18" charset="0"/>
              <a:cs typeface="Times New Roman" panose="02020603050405020304" pitchFamily="18" charset="0"/>
            </a:endParaRPr>
          </a:p>
          <a:p>
            <a:pPr marR="1270" lvl="0">
              <a:lnSpc>
                <a:spcPct val="103000"/>
              </a:lnSpc>
              <a:spcAft>
                <a:spcPts val="50"/>
              </a:spcAft>
            </a:pPr>
            <a:r>
              <a:rPr lang="es-ES" sz="4000" kern="100" dirty="0">
                <a:effectLst/>
                <a:latin typeface="Calibri" panose="020F0502020204030204" pitchFamily="34" charset="0"/>
                <a:ea typeface="Cambria" panose="02040503050406030204" pitchFamily="18" charset="0"/>
                <a:cs typeface="Times New Roman" panose="02020603050405020304" pitchFamily="18" charset="0"/>
              </a:rPr>
              <a:t>Pidan y se les dará; busquen y encontrarán; llamen y se les abrirá</a:t>
            </a:r>
            <a:r>
              <a:rPr lang="es-ES" sz="1800" kern="100" dirty="0">
                <a:effectLst/>
                <a:latin typeface="Calibri" panose="020F0502020204030204" pitchFamily="34" charset="0"/>
                <a:ea typeface="Cambria" panose="02040503050406030204" pitchFamily="18" charset="0"/>
                <a:cs typeface="Times New Roman" panose="02020603050405020304" pitchFamily="18" charset="0"/>
              </a:rPr>
              <a:t>.</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p:txBody>
      </p:sp>
      <p:pic>
        <p:nvPicPr>
          <p:cNvPr id="251" name="Google Shape;251;g269c9b7fb60_0_93"/>
          <p:cNvPicPr preferRelativeResize="0"/>
          <p:nvPr/>
        </p:nvPicPr>
        <p:blipFill rotWithShape="1">
          <a:blip r:embed="rId3"/>
          <a:srcRect/>
          <a:stretch>
            <a:fillRect/>
          </a:stretch>
        </p:blipFill>
        <p:spPr>
          <a:xfrm>
            <a:off x="0" y="1819656"/>
            <a:ext cx="3125596" cy="3218688"/>
          </a:xfrm>
          <a:prstGeom prst="rect">
            <a:avLst/>
          </a:prstGeom>
          <a:noFill/>
          <a:ln>
            <a:noFill/>
          </a:ln>
          <a:effectLst>
            <a:outerShdw blurRad="50800" dist="38100" dir="2700000" algn="tl" rotWithShape="0">
              <a:srgbClr val="000000">
                <a:alpha val="40000"/>
              </a:srgbClr>
            </a:outerShdw>
          </a:effectLst>
        </p:spPr>
      </p:pic>
      <p:pic>
        <p:nvPicPr>
          <p:cNvPr id="252" name="Google Shape;252;g269c9b7fb60_0_93"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269c9b7fb60_0_10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58" name="Google Shape;258;g269c9b7fb60_0_101"/>
          <p:cNvSpPr txBox="1"/>
          <p:nvPr/>
        </p:nvSpPr>
        <p:spPr>
          <a:xfrm>
            <a:off x="3287399" y="1819782"/>
            <a:ext cx="7348500" cy="378561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panose="020B0604020202020204"/>
              <a:buNone/>
            </a:pPr>
            <a:r>
              <a:rPr lang="es-ES" sz="4000" b="1" dirty="0">
                <a:effectLst/>
                <a:latin typeface="Calibri" panose="020F0502020204030204" pitchFamily="34" charset="0"/>
                <a:ea typeface="Calibri" panose="020F0502020204030204" pitchFamily="34" charset="0"/>
              </a:rPr>
              <a:t>Salmo 91:11</a:t>
            </a:r>
          </a:p>
          <a:p>
            <a:pPr marL="0" lvl="0" indent="0" algn="l" rtl="0">
              <a:spcBef>
                <a:spcPts val="0"/>
              </a:spcBef>
              <a:spcAft>
                <a:spcPts val="0"/>
              </a:spcAft>
              <a:buClr>
                <a:schemeClr val="dk1"/>
              </a:buClr>
              <a:buSzPts val="1100"/>
              <a:buFont typeface="Arial" panose="020B0604020202020204"/>
              <a:buNone/>
            </a:pPr>
            <a:endParaRPr lang="es-ES" sz="4000" b="1" dirty="0">
              <a:effectLst/>
              <a:latin typeface="Calibri" panose="020F0502020204030204" pitchFamily="34" charset="0"/>
              <a:ea typeface="Calibri" panose="020F0502020204030204" pitchFamily="34" charset="0"/>
            </a:endParaRPr>
          </a:p>
          <a:p>
            <a:pPr marL="0" lvl="0" indent="0" algn="l" rtl="0">
              <a:spcBef>
                <a:spcPts val="0"/>
              </a:spcBef>
              <a:spcAft>
                <a:spcPts val="0"/>
              </a:spcAft>
              <a:buClr>
                <a:schemeClr val="dk1"/>
              </a:buClr>
              <a:buSzPts val="1100"/>
              <a:buFont typeface="Arial" panose="020B0604020202020204"/>
              <a:buNone/>
            </a:pPr>
            <a:r>
              <a:rPr lang="es-ES" sz="4000" dirty="0">
                <a:effectLst/>
                <a:latin typeface="Calibri" panose="020F0502020204030204" pitchFamily="34" charset="0"/>
                <a:ea typeface="Calibri" panose="020F0502020204030204" pitchFamily="34" charset="0"/>
              </a:rPr>
              <a:t>Porque él ordenará que sus ángeles te protejan en todos tus caminos. </a:t>
            </a:r>
            <a:endParaRPr sz="4000" i="1" u="none" strike="noStrike" cap="none"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2800"/>
              <a:buFont typeface="Arial" panose="020B0604020202020204"/>
              <a:buNone/>
            </a:pPr>
            <a:endParaRPr sz="4000" b="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259" name="Google Shape;259;g269c9b7fb60_0_101"/>
          <p:cNvPicPr preferRelativeResize="0"/>
          <p:nvPr/>
        </p:nvPicPr>
        <p:blipFill rotWithShape="1">
          <a:blip r:embed="rId3"/>
          <a:srcRect/>
          <a:stretch>
            <a:fillRect/>
          </a:stretch>
        </p:blipFill>
        <p:spPr>
          <a:xfrm>
            <a:off x="80901" y="1819782"/>
            <a:ext cx="3125596" cy="3218436"/>
          </a:xfrm>
          <a:prstGeom prst="rect">
            <a:avLst/>
          </a:prstGeom>
          <a:noFill/>
          <a:ln>
            <a:noFill/>
          </a:ln>
          <a:effectLst>
            <a:outerShdw blurRad="50800" dist="38100" dir="2700000" algn="tl" rotWithShape="0">
              <a:srgbClr val="000000">
                <a:alpha val="40000"/>
              </a:srgbClr>
            </a:outerShdw>
          </a:effectLst>
        </p:spPr>
      </p:pic>
      <p:pic>
        <p:nvPicPr>
          <p:cNvPr id="260" name="Google Shape;260;g269c9b7fb60_0_101"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g269c9b7fb60_0_159"/>
          <p:cNvSpPr txBox="1"/>
          <p:nvPr/>
        </p:nvSpPr>
        <p:spPr>
          <a:xfrm>
            <a:off x="3287398" y="455270"/>
            <a:ext cx="8160889" cy="6247824"/>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panose="020B0604020202020204"/>
              <a:buNone/>
            </a:pPr>
            <a:r>
              <a:rPr lang="es-ES" sz="4000" b="1" dirty="0">
                <a:effectLst/>
                <a:latin typeface="Calibri" panose="020F0502020204030204" pitchFamily="34" charset="0"/>
                <a:ea typeface="Calibri" panose="020F0502020204030204" pitchFamily="34" charset="0"/>
              </a:rPr>
              <a:t>Isaías 55:10-11</a:t>
            </a:r>
          </a:p>
          <a:p>
            <a:pPr marL="0" lvl="0" indent="0" algn="l" rtl="0">
              <a:spcBef>
                <a:spcPts val="0"/>
              </a:spcBef>
              <a:spcAft>
                <a:spcPts val="0"/>
              </a:spcAft>
              <a:buClr>
                <a:schemeClr val="dk1"/>
              </a:buClr>
              <a:buSzPts val="1100"/>
              <a:buFont typeface="Arial" panose="020B0604020202020204"/>
              <a:buNone/>
            </a:pPr>
            <a:r>
              <a:rPr lang="es-ES" sz="4000" dirty="0">
                <a:effectLst/>
                <a:latin typeface="Calibri" panose="020F0502020204030204" pitchFamily="34" charset="0"/>
                <a:ea typeface="Calibri" panose="020F0502020204030204" pitchFamily="34" charset="0"/>
              </a:rPr>
              <a:t>Así como la lluvia y la nieve descienden del cielo, y no vuelven allá sin regar antes la tierra y hacerla fecundar y germinar para que dé semilla al que siembra y pan al que come, así es también la palabra que sale de mi boca: No volverá a mí vacía, sino que hará lo que yo deseo y cumplirá con mis propósitos. </a:t>
            </a:r>
            <a:endParaRPr sz="4000" i="1" dirty="0">
              <a:solidFill>
                <a:schemeClr val="dk1"/>
              </a:solidFill>
              <a:latin typeface="Lato" panose="020F0502020204030203"/>
              <a:ea typeface="Lato" panose="020F0502020204030203"/>
              <a:cs typeface="Lato" panose="020F0502020204030203"/>
              <a:sym typeface="Lato" panose="020F0502020204030203"/>
            </a:endParaRPr>
          </a:p>
        </p:txBody>
      </p:sp>
      <p:sp>
        <p:nvSpPr>
          <p:cNvPr id="314" name="Google Shape;314;g269c9b7fb60_0_15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15" name="Google Shape;315;g269c9b7fb60_0_159"/>
          <p:cNvPicPr preferRelativeResize="0"/>
          <p:nvPr/>
        </p:nvPicPr>
        <p:blipFill rotWithShape="1">
          <a:blip r:embed="rId3"/>
          <a:srcRect/>
          <a:stretch>
            <a:fillRect/>
          </a:stretch>
        </p:blipFill>
        <p:spPr>
          <a:xfrm>
            <a:off x="80901" y="1819782"/>
            <a:ext cx="3125596" cy="3218436"/>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p:nvPr/>
        </p:nvSpPr>
        <p:spPr>
          <a:xfrm>
            <a:off x="4127382" y="2111643"/>
            <a:ext cx="50178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Lección </a:t>
            </a:r>
            <a:r>
              <a:rPr lang="en-US" sz="4860">
                <a:solidFill>
                  <a:srgbClr val="009444"/>
                </a:solidFill>
                <a:latin typeface="Lato" panose="020F0502020204030203"/>
                <a:ea typeface="Lato" panose="020F0502020204030203"/>
                <a:cs typeface="Lato" panose="020F0502020204030203"/>
                <a:sym typeface="Lato" panose="020F0502020204030203"/>
              </a:rPr>
              <a:t>3</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101" name="Google Shape;101;p2"/>
          <p:cNvCxnSpPr/>
          <p:nvPr/>
        </p:nvCxnSpPr>
        <p:spPr>
          <a:xfrm>
            <a:off x="4230827" y="33564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4127372" y="3654225"/>
            <a:ext cx="7435200" cy="1289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panose="020B0604020202020204"/>
              <a:buNone/>
            </a:pPr>
            <a:r>
              <a:rPr lang="en-US" sz="3890">
                <a:solidFill>
                  <a:schemeClr val="dk1"/>
                </a:solidFill>
                <a:latin typeface="Lato" panose="020F0502020204030203"/>
                <a:ea typeface="Lato" panose="020F0502020204030203"/>
                <a:cs typeface="Lato" panose="020F0502020204030203"/>
                <a:sym typeface="Lato" panose="020F0502020204030203"/>
              </a:rPr>
              <a:t>Gente Común, Cosas</a:t>
            </a:r>
            <a:endParaRPr sz="3890">
              <a:solidFill>
                <a:schemeClr val="dk1"/>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Clr>
                <a:schemeClr val="dk1"/>
              </a:buClr>
              <a:buSzPts val="1100"/>
              <a:buFont typeface="Arial" panose="020B0604020202020204"/>
              <a:buNone/>
            </a:pPr>
            <a:r>
              <a:rPr lang="en-US" sz="3890">
                <a:solidFill>
                  <a:schemeClr val="dk1"/>
                </a:solidFill>
                <a:latin typeface="Lato" panose="020F0502020204030203"/>
                <a:ea typeface="Lato" panose="020F0502020204030203"/>
                <a:cs typeface="Lato" panose="020F0502020204030203"/>
                <a:sym typeface="Lato" panose="020F0502020204030203"/>
              </a:rPr>
              <a:t>Extraordinarias</a:t>
            </a:r>
            <a:endParaRPr sz="3890">
              <a:solidFill>
                <a:schemeClr val="dk1"/>
              </a:solidFill>
              <a:latin typeface="Lato" panose="020F0502020204030203"/>
              <a:ea typeface="Lato" panose="020F0502020204030203"/>
              <a:cs typeface="Lato" panose="020F0502020204030203"/>
              <a:sym typeface="Lato" panose="020F0502020204030203"/>
            </a:endParaRPr>
          </a:p>
        </p:txBody>
      </p:sp>
      <p:sp>
        <p:nvSpPr>
          <p:cNvPr id="103" name="Google Shape;103;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04" name="Google Shape;104;p2" descr="A green circle with a white book and a magnifying glass&#10;&#10;Description automatically generated"/>
          <p:cNvPicPr preferRelativeResize="0"/>
          <p:nvPr/>
        </p:nvPicPr>
        <p:blipFill rotWithShape="1">
          <a:blip r:embed="rId3"/>
          <a:srcRect/>
          <a:stretch>
            <a:fill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srcRect/>
          <a:stretch>
            <a:fillRect/>
          </a:stretch>
        </p:blipFill>
        <p:spPr>
          <a:xfrm>
            <a:off x="10500489" y="289924"/>
            <a:ext cx="1399035" cy="11704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6"/>
            <a:ext cx="8958900" cy="1015622"/>
          </a:xfrm>
          <a:prstGeom prst="rect">
            <a:avLst/>
          </a:prstGeom>
          <a:noFill/>
          <a:ln>
            <a:noFill/>
          </a:ln>
        </p:spPr>
        <p:txBody>
          <a:bodyPr spcFirstLastPara="1" wrap="square" lIns="91425" tIns="45700" rIns="91425" bIns="45700" anchor="t" anchorCtr="0">
            <a:spAutoFit/>
          </a:bodyPr>
          <a:lstStyle/>
          <a:p>
            <a:r>
              <a:rPr lang="en-US" sz="6000">
                <a:solidFill>
                  <a:srgbClr val="009444"/>
                </a:solidFill>
                <a:latin typeface="Lato" panose="020F0502020204030203"/>
                <a:ea typeface="Lato" panose="020F0502020204030203"/>
                <a:cs typeface="Lato" panose="020F0502020204030203"/>
                <a:sym typeface="Lato" panose="020F0502020204030203"/>
              </a:rPr>
              <a:t>Objetivos de la Lección</a:t>
            </a:r>
            <a:endParaRPr sz="6000">
              <a:solidFill>
                <a:srgbClr val="009444"/>
              </a:solidFill>
              <a:latin typeface="Lato" panose="020F0502020204030203"/>
              <a:ea typeface="Lato" panose="020F0502020204030203"/>
              <a:cs typeface="Lato" panose="020F0502020204030203"/>
              <a:sym typeface="Lato" panose="020F0502020204030203"/>
            </a:endParaRPr>
          </a:p>
        </p:txBody>
      </p:sp>
      <p:cxnSp>
        <p:nvCxnSpPr>
          <p:cNvPr id="133" name="Google Shape;133;p5"/>
          <p:cNvCxnSpPr/>
          <p:nvPr/>
        </p:nvCxnSpPr>
        <p:spPr>
          <a:xfrm>
            <a:off x="2373087"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2"/>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6" name="Google Shape;136;p5"/>
            <p:cNvSpPr/>
            <p:nvPr/>
          </p:nvSpPr>
          <p:spPr>
            <a:xfrm>
              <a:off x="341153" y="254232"/>
              <a:ext cx="620279" cy="620279"/>
            </a:xfrm>
            <a:prstGeom prst="rect">
              <a:avLst/>
            </a:prstGeom>
            <a:blipFill rotWithShape="1">
              <a:blip r:embed="rId3"/>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panose="020F0502020204030203"/>
                  <a:ea typeface="Lato" panose="020F0502020204030203"/>
                  <a:cs typeface="Lato" panose="020F0502020204030203"/>
                  <a:sym typeface="Lato" panose="020F0502020204030203"/>
                </a:rPr>
                <a:t>Reconocer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el</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poder</a:t>
              </a:r>
              <a:r>
                <a:rPr lang="en-US" sz="2800" dirty="0">
                  <a:solidFill>
                    <a:schemeClr val="lt1"/>
                  </a:solidFill>
                  <a:latin typeface="Lato" panose="020F0502020204030203"/>
                  <a:ea typeface="Lato" panose="020F0502020204030203"/>
                  <a:cs typeface="Lato" panose="020F0502020204030203"/>
                  <a:sym typeface="Lato" panose="020F0502020204030203"/>
                </a:rPr>
                <a:t> y la </a:t>
              </a:r>
              <a:r>
                <a:rPr lang="en-US" sz="2800" dirty="0" err="1">
                  <a:solidFill>
                    <a:schemeClr val="lt1"/>
                  </a:solidFill>
                  <a:latin typeface="Lato" panose="020F0502020204030203"/>
                  <a:ea typeface="Lato" panose="020F0502020204030203"/>
                  <a:cs typeface="Lato" panose="020F0502020204030203"/>
                  <a:sym typeface="Lato" panose="020F0502020204030203"/>
                </a:rPr>
                <a:t>autoridad</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otorgad</a:t>
              </a:r>
              <a:r>
                <a:rPr lang="es-CO" altLang="en-US" sz="2800" dirty="0" err="1">
                  <a:solidFill>
                    <a:schemeClr val="lt1"/>
                  </a:solidFill>
                  <a:latin typeface="Lato" panose="020F0502020204030203"/>
                  <a:ea typeface="Lato" panose="020F0502020204030203"/>
                  <a:cs typeface="Lato" panose="020F0502020204030203"/>
                  <a:sym typeface="Lato" panose="020F0502020204030203"/>
                </a:rPr>
                <a:t>a</a:t>
              </a:r>
              <a:r>
                <a:rPr lang="en-US" sz="2800" dirty="0" err="1">
                  <a:solidFill>
                    <a:schemeClr val="lt1"/>
                  </a:solidFill>
                  <a:latin typeface="Lato" panose="020F0502020204030203"/>
                  <a:ea typeface="Lato" panose="020F0502020204030203"/>
                  <a:cs typeface="Lato" panose="020F0502020204030203"/>
                  <a:sym typeface="Lato" panose="020F0502020204030203"/>
                </a:rPr>
                <a:t>s</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por</a:t>
              </a:r>
              <a:r>
                <a:rPr lang="en-US" sz="2800" dirty="0">
                  <a:solidFill>
                    <a:schemeClr val="lt1"/>
                  </a:solidFill>
                  <a:latin typeface="Lato" panose="020F0502020204030203"/>
                  <a:ea typeface="Lato" panose="020F0502020204030203"/>
                  <a:cs typeface="Lato" panose="020F0502020204030203"/>
                  <a:sym typeface="Lato" panose="020F0502020204030203"/>
                </a:rPr>
                <a:t> Jesús a las personas comunes </a:t>
              </a:r>
              <a:r>
                <a:rPr lang="en-US" sz="2800" dirty="0" err="1">
                  <a:solidFill>
                    <a:schemeClr val="lt1"/>
                  </a:solidFill>
                  <a:latin typeface="Lato" panose="020F0502020204030203"/>
                  <a:ea typeface="Lato" panose="020F0502020204030203"/>
                  <a:cs typeface="Lato" panose="020F0502020204030203"/>
                  <a:sym typeface="Lato" panose="020F0502020204030203"/>
                </a:rPr>
                <a:t>como</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nosotros</a:t>
              </a:r>
              <a:r>
                <a:rPr lang="en-US" sz="2800" dirty="0">
                  <a:solidFill>
                    <a:schemeClr val="lt1"/>
                  </a:solidFill>
                  <a:latin typeface="Lato" panose="020F0502020204030203"/>
                  <a:ea typeface="Lato" panose="020F0502020204030203"/>
                  <a:cs typeface="Lato" panose="020F0502020204030203"/>
                  <a:sym typeface="Lato" panose="020F0502020204030203"/>
                </a:rPr>
                <a:t>. </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0" name="Google Shape;140;p5"/>
            <p:cNvSpPr/>
            <p:nvPr/>
          </p:nvSpPr>
          <p:spPr>
            <a:xfrm>
              <a:off x="341153" y="1663958"/>
              <a:ext cx="620279" cy="620279"/>
            </a:xfrm>
            <a:prstGeom prst="rect">
              <a:avLst/>
            </a:prstGeom>
            <a:blipFill rotWithShape="1">
              <a:blip r:embed="rId3"/>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4" name="Google Shape;144;p5"/>
            <p:cNvSpPr/>
            <p:nvPr/>
          </p:nvSpPr>
          <p:spPr>
            <a:xfrm>
              <a:off x="341153" y="3073684"/>
              <a:ext cx="620279" cy="620279"/>
            </a:xfrm>
            <a:prstGeom prst="rect">
              <a:avLst/>
            </a:prstGeom>
            <a:blipFill rotWithShape="1">
              <a:blip r:embed="rId3"/>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6" name="Google Shape;146;p5"/>
            <p:cNvSpPr txBox="1"/>
            <p:nvPr/>
          </p:nvSpPr>
          <p:spPr>
            <a:xfrm>
              <a:off x="1302586" y="2819933"/>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tx1"/>
                  </a:solidFill>
                  <a:latin typeface="Lato" panose="020F0502020204030203"/>
                  <a:ea typeface="Lato" panose="020F0502020204030203"/>
                  <a:cs typeface="Lato" panose="020F0502020204030203"/>
                  <a:sym typeface="Lato" panose="020F0502020204030203"/>
                </a:rPr>
                <a:t>Describir</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qué</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significa</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tomar</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su</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cruz</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en</a:t>
              </a:r>
              <a:r>
                <a:rPr lang="en-US" sz="2800" dirty="0">
                  <a:solidFill>
                    <a:schemeClr val="tx1"/>
                  </a:solidFill>
                  <a:latin typeface="Lato" panose="020F0502020204030203"/>
                  <a:ea typeface="Lato" panose="020F0502020204030203"/>
                  <a:cs typeface="Lato" panose="020F0502020204030203"/>
                  <a:sym typeface="Lato" panose="020F0502020204030203"/>
                </a:rPr>
                <a:t> la </a:t>
              </a:r>
              <a:r>
                <a:rPr lang="en-US" sz="2800" dirty="0" err="1">
                  <a:solidFill>
                    <a:schemeClr val="tx1"/>
                  </a:solidFill>
                  <a:latin typeface="Lato" panose="020F0502020204030203"/>
                  <a:ea typeface="Lato" panose="020F0502020204030203"/>
                  <a:cs typeface="Lato" panose="020F0502020204030203"/>
                  <a:sym typeface="Lato" panose="020F0502020204030203"/>
                </a:rPr>
                <a:t>vida</a:t>
              </a:r>
              <a:r>
                <a:rPr lang="en-US" sz="2800" dirty="0">
                  <a:solidFill>
                    <a:schemeClr val="tx1"/>
                  </a:solidFill>
                  <a:latin typeface="Lato" panose="020F0502020204030203"/>
                  <a:ea typeface="Lato" panose="020F0502020204030203"/>
                  <a:cs typeface="Lato" panose="020F0502020204030203"/>
                  <a:sym typeface="Lato" panose="020F0502020204030203"/>
                </a:rPr>
                <a:t> de un </a:t>
              </a:r>
              <a:r>
                <a:rPr lang="en-US" sz="2800" dirty="0" err="1">
                  <a:solidFill>
                    <a:schemeClr val="tx1"/>
                  </a:solidFill>
                  <a:latin typeface="Lato" panose="020F0502020204030203"/>
                  <a:ea typeface="Lato" panose="020F0502020204030203"/>
                  <a:cs typeface="Lato" panose="020F0502020204030203"/>
                  <a:sym typeface="Lato" panose="020F0502020204030203"/>
                </a:rPr>
                <a:t>discípulo</a:t>
              </a:r>
              <a:r>
                <a:rPr lang="en-US" sz="2800" dirty="0">
                  <a:solidFill>
                    <a:schemeClr val="tx1"/>
                  </a:solidFill>
                  <a:latin typeface="Lato" panose="020F0502020204030203"/>
                  <a:ea typeface="Lato" panose="020F0502020204030203"/>
                  <a:cs typeface="Lato" panose="020F0502020204030203"/>
                  <a:sym typeface="Lato" panose="020F0502020204030203"/>
                </a:rPr>
                <a:t>.  </a:t>
              </a:r>
              <a:endParaRPr sz="2800" dirty="0">
                <a:solidFill>
                  <a:schemeClr val="tx1"/>
                </a:solidFill>
                <a:latin typeface="Lato" panose="020F0502020204030203"/>
                <a:ea typeface="Lato" panose="020F0502020204030203"/>
                <a:cs typeface="Lato" panose="020F0502020204030203"/>
                <a:sym typeface="Lato" panose="020F0502020204030203"/>
              </a:endParaRPr>
            </a:p>
          </p:txBody>
        </p:sp>
      </p:grpSp>
      <p:sp>
        <p:nvSpPr>
          <p:cNvPr id="2" name="Google Shape;138;p5"/>
          <p:cNvSpPr txBox="1"/>
          <p:nvPr/>
        </p:nvSpPr>
        <p:spPr>
          <a:xfrm>
            <a:off x="2142630" y="3420767"/>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panose="020F0502020204030203"/>
                <a:ea typeface="Lato" panose="020F0502020204030203"/>
                <a:cs typeface="Lato" panose="020F0502020204030203"/>
                <a:sym typeface="Lato" panose="020F0502020204030203"/>
              </a:rPr>
              <a:t>Identificar</a:t>
            </a:r>
            <a:r>
              <a:rPr lang="en-US" sz="2800" dirty="0">
                <a:solidFill>
                  <a:schemeClr val="lt1"/>
                </a:solidFill>
                <a:latin typeface="Lato" panose="020F0502020204030203"/>
                <a:ea typeface="Lato" panose="020F0502020204030203"/>
                <a:cs typeface="Lato" panose="020F0502020204030203"/>
                <a:sym typeface="Lato" panose="020F0502020204030203"/>
              </a:rPr>
              <a:t> las </a:t>
            </a:r>
            <a:r>
              <a:rPr lang="en-US" sz="2800" dirty="0" err="1">
                <a:solidFill>
                  <a:schemeClr val="lt1"/>
                </a:solidFill>
                <a:latin typeface="Lato" panose="020F0502020204030203"/>
                <a:ea typeface="Lato" panose="020F0502020204030203"/>
                <a:cs typeface="Lato" panose="020F0502020204030203"/>
                <a:sym typeface="Lato" panose="020F0502020204030203"/>
              </a:rPr>
              <a:t>promesas</a:t>
            </a:r>
            <a:r>
              <a:rPr lang="en-US" sz="2800" dirty="0">
                <a:solidFill>
                  <a:schemeClr val="lt1"/>
                </a:solidFill>
                <a:latin typeface="Lato" panose="020F0502020204030203"/>
                <a:ea typeface="Lato" panose="020F0502020204030203"/>
                <a:cs typeface="Lato" panose="020F0502020204030203"/>
                <a:sym typeface="Lato" panose="020F0502020204030203"/>
              </a:rPr>
              <a:t> de Dios para sus </a:t>
            </a:r>
            <a:r>
              <a:rPr lang="en-US" sz="2800" dirty="0" err="1">
                <a:solidFill>
                  <a:schemeClr val="lt1"/>
                </a:solidFill>
                <a:latin typeface="Lato" panose="020F0502020204030203"/>
                <a:ea typeface="Lato" panose="020F0502020204030203"/>
                <a:cs typeface="Lato" panose="020F0502020204030203"/>
                <a:sym typeface="Lato" panose="020F0502020204030203"/>
              </a:rPr>
              <a:t>discípulos</a:t>
            </a:r>
            <a:r>
              <a:rPr lang="en-US" sz="2800" dirty="0">
                <a:solidFill>
                  <a:schemeClr val="lt1"/>
                </a:solidFill>
                <a:latin typeface="Lato" panose="020F0502020204030203"/>
                <a:ea typeface="Lato" panose="020F0502020204030203"/>
                <a:cs typeface="Lato" panose="020F0502020204030203"/>
                <a:sym typeface="Lato" panose="020F0502020204030203"/>
              </a:rPr>
              <a:t> y </a:t>
            </a:r>
            <a:r>
              <a:rPr lang="en-US" sz="2800" dirty="0" err="1">
                <a:solidFill>
                  <a:schemeClr val="lt1"/>
                </a:solidFill>
                <a:latin typeface="Lato" panose="020F0502020204030203"/>
                <a:ea typeface="Lato" panose="020F0502020204030203"/>
                <a:cs typeface="Lato" panose="020F0502020204030203"/>
                <a:sym typeface="Lato" panose="020F0502020204030203"/>
              </a:rPr>
              <a:t>aplicar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esas</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promesas</a:t>
            </a:r>
            <a:r>
              <a:rPr lang="en-US" sz="2800" dirty="0">
                <a:solidFill>
                  <a:schemeClr val="lt1"/>
                </a:solidFill>
                <a:latin typeface="Lato" panose="020F0502020204030203"/>
                <a:ea typeface="Lato" panose="020F0502020204030203"/>
                <a:cs typeface="Lato" panose="020F0502020204030203"/>
                <a:sym typeface="Lato" panose="020F0502020204030203"/>
              </a:rPr>
              <a:t> a </a:t>
            </a:r>
            <a:r>
              <a:rPr lang="en-US" sz="2800" dirty="0" err="1">
                <a:solidFill>
                  <a:schemeClr val="lt1"/>
                </a:solidFill>
                <a:latin typeface="Lato" panose="020F0502020204030203"/>
                <a:ea typeface="Lato" panose="020F0502020204030203"/>
                <a:cs typeface="Lato" panose="020F0502020204030203"/>
                <a:sym typeface="Lato" panose="020F0502020204030203"/>
              </a:rPr>
              <a:t>los</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obstáculos</a:t>
            </a:r>
            <a:r>
              <a:rPr lang="en-US" sz="2800" dirty="0">
                <a:solidFill>
                  <a:schemeClr val="lt1"/>
                </a:solidFill>
                <a:latin typeface="Lato" panose="020F0502020204030203"/>
                <a:ea typeface="Lato" panose="020F0502020204030203"/>
                <a:cs typeface="Lato" panose="020F0502020204030203"/>
                <a:sym typeface="Lato" panose="020F0502020204030203"/>
              </a:rPr>
              <a:t> de la </a:t>
            </a:r>
            <a:r>
              <a:rPr lang="en-US" sz="2800" dirty="0" err="1">
                <a:solidFill>
                  <a:schemeClr val="lt1"/>
                </a:solidFill>
                <a:latin typeface="Lato" panose="020F0502020204030203"/>
                <a:ea typeface="Lato" panose="020F0502020204030203"/>
                <a:cs typeface="Lato" panose="020F0502020204030203"/>
                <a:sym typeface="Lato" panose="020F0502020204030203"/>
              </a:rPr>
              <a:t>vida</a:t>
            </a:r>
            <a:r>
              <a:rPr lang="en-US" sz="2800" dirty="0">
                <a:solidFill>
                  <a:schemeClr val="lt1"/>
                </a:solidFill>
                <a:latin typeface="Lato" panose="020F0502020204030203"/>
                <a:ea typeface="Lato" panose="020F0502020204030203"/>
                <a:cs typeface="Lato" panose="020F0502020204030203"/>
                <a:sym typeface="Lato" panose="020F0502020204030203"/>
              </a:rPr>
              <a:t>. </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6"/>
        <p:cNvGrpSpPr/>
        <p:nvPr/>
      </p:nvGrpSpPr>
      <p:grpSpPr>
        <a:xfrm>
          <a:off x="0" y="0"/>
          <a:ext cx="0" cy="0"/>
          <a:chOff x="0" y="0"/>
          <a:chExt cx="0" cy="0"/>
        </a:xfrm>
      </p:grpSpPr>
      <p:sp>
        <p:nvSpPr>
          <p:cNvPr id="277" name="Google Shape;277;g2b9bbf978dd_0_224"/>
          <p:cNvSpPr txBox="1"/>
          <p:nvPr/>
        </p:nvSpPr>
        <p:spPr>
          <a:xfrm>
            <a:off x="7703044" y="4403157"/>
            <a:ext cx="6060900" cy="8401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a:solidFill>
                  <a:srgbClr val="009444"/>
                </a:solidFill>
                <a:latin typeface="Lato" panose="020F0502020204030203"/>
                <a:ea typeface="Lato" panose="020F0502020204030203"/>
                <a:cs typeface="Lato" panose="020F0502020204030203"/>
                <a:sym typeface="Lato" panose="020F0502020204030203"/>
              </a:rPr>
              <a:t>Lucas 9:23-26</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sp>
        <p:nvSpPr>
          <p:cNvPr id="278" name="Google Shape;278;g2b9bbf978dd_0_224"/>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79" name="Google Shape;279;g2b9bbf978dd_0_224" descr="A green bird with leaves&#10;&#10;Description automatically generated"/>
          <p:cNvPicPr preferRelativeResize="0"/>
          <p:nvPr/>
        </p:nvPicPr>
        <p:blipFill rotWithShape="1">
          <a:blip r:embed="rId3"/>
          <a:srcRect/>
          <a:stretch>
            <a:fillRect/>
          </a:stretch>
        </p:blipFill>
        <p:spPr>
          <a:xfrm>
            <a:off x="10500489" y="289924"/>
            <a:ext cx="1399034" cy="1170434"/>
          </a:xfrm>
          <a:prstGeom prst="rect">
            <a:avLst/>
          </a:prstGeom>
          <a:noFill/>
          <a:ln>
            <a:noFill/>
          </a:ln>
        </p:spPr>
      </p:pic>
      <p:sp>
        <p:nvSpPr>
          <p:cNvPr id="281" name="Google Shape;281;g2b9bbf978dd_0_224"/>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8194" name="Picture 2" descr="Are You a True or a False Disciple of Jesus Christ? - David Serva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477" y="1138862"/>
            <a:ext cx="7118096" cy="47016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g269c9b7fb60_0_176"/>
          <p:cNvSpPr txBox="1"/>
          <p:nvPr/>
        </p:nvSpPr>
        <p:spPr>
          <a:xfrm>
            <a:off x="3102476" y="390634"/>
            <a:ext cx="8638420" cy="6863377"/>
          </a:xfrm>
          <a:prstGeom prst="rect">
            <a:avLst/>
          </a:prstGeom>
          <a:noFill/>
          <a:ln>
            <a:noFill/>
          </a:ln>
        </p:spPr>
        <p:txBody>
          <a:bodyPr spcFirstLastPara="1" wrap="square" lIns="91425" tIns="45700" rIns="91425" bIns="45700" anchor="t" anchorCtr="0">
            <a:spAutoFit/>
          </a:bodyPr>
          <a:lstStyle/>
          <a:p>
            <a:pPr>
              <a:buClr>
                <a:schemeClr val="dk1"/>
              </a:buClr>
              <a:buSzPts val="1100"/>
            </a:pPr>
            <a:r>
              <a:rPr lang="es-ES" sz="4000" b="1" kern="100" dirty="0">
                <a:latin typeface="Calibri" panose="020F0502020204030204" pitchFamily="34" charset="0"/>
                <a:ea typeface="Cambria" panose="02040503050406030204" pitchFamily="18" charset="0"/>
                <a:cs typeface="Times New Roman" panose="02020603050405020304" pitchFamily="18" charset="0"/>
              </a:rPr>
              <a:t>Lucas 9:23-26</a:t>
            </a:r>
            <a:endParaRPr lang="es-ES" sz="4000" kern="100" dirty="0">
              <a:latin typeface="Calibri" panose="020F0502020204030204" pitchFamily="34" charset="0"/>
              <a:ea typeface="Cambria" panose="02040503050406030204" pitchFamily="18" charset="0"/>
              <a:cs typeface="Times New Roman" panose="02020603050405020304" pitchFamily="18" charset="0"/>
            </a:endParaRPr>
          </a:p>
          <a:p>
            <a:pPr>
              <a:buClr>
                <a:schemeClr val="dk1"/>
              </a:buClr>
              <a:buSzPts val="1100"/>
            </a:pPr>
            <a:r>
              <a:rPr lang="es-ES" sz="3600" dirty="0">
                <a:effectLst/>
                <a:latin typeface="Calibri" panose="020F0502020204030204" pitchFamily="34" charset="0"/>
                <a:ea typeface="Calibri" panose="020F0502020204030204" pitchFamily="34" charset="0"/>
              </a:rPr>
              <a:t>Y a todos les decía: “Si alguno quiere seguirme, niéguese a sí mismo, tome su cruz cada día, y sígame. Porque todo el que quiera salvar su vida, la perderá, y todo el que pierda su vida por causa de mí, la salvará. Porque ¿de qué le sirve a uno ganarse todo el mundo, si se destruye o se pierde a sí mismo? Porque si alguno se avergüenza de mí y de mis palabras, el Hijo del Hombre se avergonzará de él cuando venga en su gloria”</a:t>
            </a:r>
            <a:endParaRPr lang="en-US" sz="3600" dirty="0">
              <a:effectLst/>
              <a:latin typeface="Calibri" panose="020F0502020204030204" pitchFamily="34" charset="0"/>
              <a:ea typeface="Calibri" panose="020F0502020204030204" pitchFamily="34" charset="0"/>
            </a:endParaRPr>
          </a:p>
          <a:p>
            <a:pPr>
              <a:buClr>
                <a:schemeClr val="dk1"/>
              </a:buClr>
              <a:buSzPts val="1100"/>
            </a:pPr>
            <a:endParaRPr lang="en-US" sz="4000" kern="1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330" name="Google Shape;330;g269c9b7fb60_0_17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31" name="Google Shape;331;g269c9b7fb60_0_176"/>
          <p:cNvPicPr preferRelativeResize="0"/>
          <p:nvPr/>
        </p:nvPicPr>
        <p:blipFill rotWithShape="1">
          <a:blip r:embed="rId3"/>
          <a:srcRect/>
          <a:stretch>
            <a:fillRect/>
          </a:stretch>
        </p:blipFill>
        <p:spPr>
          <a:xfrm>
            <a:off x="-23120" y="1819782"/>
            <a:ext cx="3125596" cy="3218436"/>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269c93b3448_0_23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78" name="Google Shape;178;g269c93b3448_0_231"/>
          <p:cNvPicPr preferRelativeResize="0"/>
          <p:nvPr/>
        </p:nvPicPr>
        <p:blipFill rotWithShape="1">
          <a:blip r:embed="rId3"/>
          <a:srcRect/>
          <a:stretch>
            <a:fillRect/>
          </a:stretch>
        </p:blipFill>
        <p:spPr>
          <a:xfrm>
            <a:off x="0" y="1819782"/>
            <a:ext cx="3125597" cy="3218436"/>
          </a:xfrm>
          <a:prstGeom prst="rect">
            <a:avLst/>
          </a:prstGeom>
          <a:noFill/>
          <a:ln>
            <a:noFill/>
          </a:ln>
          <a:effectLst>
            <a:outerShdw blurRad="50800" dist="38100" dir="2700000" algn="tl" rotWithShape="0">
              <a:srgbClr val="000000">
                <a:alpha val="40000"/>
              </a:srgbClr>
            </a:outerShdw>
          </a:effectLst>
        </p:spPr>
      </p:pic>
      <p:sp>
        <p:nvSpPr>
          <p:cNvPr id="179" name="Google Shape;179;g269c93b3448_0_231"/>
          <p:cNvSpPr txBox="1"/>
          <p:nvPr/>
        </p:nvSpPr>
        <p:spPr>
          <a:xfrm>
            <a:off x="3493606" y="2151747"/>
            <a:ext cx="7706400"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000" b="1" i="0" u="none" strike="noStrike" cap="none" dirty="0" err="1">
                <a:solidFill>
                  <a:schemeClr val="dk1"/>
                </a:solidFill>
                <a:latin typeface="Lato" panose="020F0502020204030203"/>
                <a:ea typeface="Lato" panose="020F0502020204030203"/>
                <a:cs typeface="Lato" panose="020F0502020204030203"/>
                <a:sym typeface="Lato" panose="020F0502020204030203"/>
              </a:rPr>
              <a:t>Según</a:t>
            </a:r>
            <a:r>
              <a:rPr lang="en-US" sz="4000" b="1" i="0" u="none" strike="noStrike" cap="none" dirty="0">
                <a:solidFill>
                  <a:schemeClr val="dk1"/>
                </a:solidFill>
                <a:latin typeface="Lato" panose="020F0502020204030203"/>
                <a:ea typeface="Lato" panose="020F0502020204030203"/>
                <a:cs typeface="Lato" panose="020F0502020204030203"/>
                <a:sym typeface="Lato" panose="020F0502020204030203"/>
              </a:rPr>
              <a:t> Lucas 9:23-26 </a:t>
            </a:r>
          </a:p>
          <a:p>
            <a:pPr marL="0" marR="0" lvl="0" indent="0" algn="l" rtl="0">
              <a:lnSpc>
                <a:spcPct val="100000"/>
              </a:lnSpc>
              <a:spcBef>
                <a:spcPts val="0"/>
              </a:spcBef>
              <a:spcAft>
                <a:spcPts val="0"/>
              </a:spcAft>
              <a:buClr>
                <a:schemeClr val="dk1"/>
              </a:buClr>
              <a:buSzPts val="1100"/>
              <a:buFont typeface="Arial" panose="020B0604020202020204"/>
              <a:buNone/>
            </a:pPr>
            <a:endParaRPr lang="en-US" sz="40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chemeClr val="dk1"/>
              </a:buClr>
              <a:buSzPts val="1100"/>
              <a:buFont typeface="Arial" panose="020B0604020202020204"/>
              <a:buNone/>
            </a:pPr>
            <a:r>
              <a:rPr lang="en-US" sz="4000" b="1" i="0" u="none" strike="noStrike" cap="none" dirty="0">
                <a:solidFill>
                  <a:schemeClr val="dk1"/>
                </a:solidFill>
                <a:latin typeface="Lato" panose="020F0502020204030203"/>
                <a:ea typeface="Lato" panose="020F0502020204030203"/>
                <a:cs typeface="Lato" panose="020F0502020204030203"/>
                <a:sym typeface="Lato" panose="020F0502020204030203"/>
              </a:rPr>
              <a:t>¿</a:t>
            </a:r>
            <a:r>
              <a:rPr lang="en-US" sz="4000" b="1" i="0" u="none" strike="noStrike" cap="none" dirty="0" err="1">
                <a:solidFill>
                  <a:schemeClr val="dk1"/>
                </a:solidFill>
                <a:latin typeface="Lato" panose="020F0502020204030203"/>
                <a:ea typeface="Lato" panose="020F0502020204030203"/>
                <a:cs typeface="Lato" panose="020F0502020204030203"/>
                <a:sym typeface="Lato" panose="020F0502020204030203"/>
              </a:rPr>
              <a:t>Qué</a:t>
            </a:r>
            <a:r>
              <a:rPr lang="en-US" sz="40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4000" b="1" i="0" u="none" strike="noStrike" cap="none" dirty="0" err="1">
                <a:solidFill>
                  <a:schemeClr val="dk1"/>
                </a:solidFill>
                <a:latin typeface="Lato" panose="020F0502020204030203"/>
                <a:ea typeface="Lato" panose="020F0502020204030203"/>
                <a:cs typeface="Lato" panose="020F0502020204030203"/>
                <a:sym typeface="Lato" panose="020F0502020204030203"/>
              </a:rPr>
              <a:t>significa</a:t>
            </a:r>
            <a:r>
              <a:rPr lang="en-US" sz="40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4000" b="1" i="0" u="none" strike="noStrike" cap="none" dirty="0" err="1">
                <a:solidFill>
                  <a:schemeClr val="dk1"/>
                </a:solidFill>
                <a:latin typeface="Lato" panose="020F0502020204030203"/>
                <a:ea typeface="Lato" panose="020F0502020204030203"/>
                <a:cs typeface="Lato" panose="020F0502020204030203"/>
                <a:sym typeface="Lato" panose="020F0502020204030203"/>
              </a:rPr>
              <a:t>tomar</a:t>
            </a:r>
            <a:r>
              <a:rPr lang="en-US" sz="40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4000" b="1" i="0" u="none" strike="noStrike" cap="none" dirty="0" err="1">
                <a:solidFill>
                  <a:schemeClr val="dk1"/>
                </a:solidFill>
                <a:latin typeface="Lato" panose="020F0502020204030203"/>
                <a:ea typeface="Lato" panose="020F0502020204030203"/>
                <a:cs typeface="Lato" panose="020F0502020204030203"/>
                <a:sym typeface="Lato" panose="020F0502020204030203"/>
              </a:rPr>
              <a:t>su</a:t>
            </a:r>
            <a:r>
              <a:rPr lang="en-US" sz="40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4000" b="1" i="0" u="none" strike="noStrike" cap="none" dirty="0" err="1">
                <a:solidFill>
                  <a:schemeClr val="dk1"/>
                </a:solidFill>
                <a:latin typeface="Lato" panose="020F0502020204030203"/>
                <a:ea typeface="Lato" panose="020F0502020204030203"/>
                <a:cs typeface="Lato" panose="020F0502020204030203"/>
                <a:sym typeface="Lato" panose="020F0502020204030203"/>
              </a:rPr>
              <a:t>cruz</a:t>
            </a:r>
            <a:r>
              <a:rPr lang="en-US" sz="4000" b="1" i="0" u="none" strike="noStrike" cap="none" dirty="0">
                <a:solidFill>
                  <a:schemeClr val="dk1"/>
                </a:solidFill>
                <a:latin typeface="Lato" panose="020F0502020204030203"/>
                <a:ea typeface="Lato" panose="020F0502020204030203"/>
                <a:cs typeface="Lato" panose="020F0502020204030203"/>
                <a:sym typeface="Lato" panose="020F0502020204030203"/>
              </a:rPr>
              <a:t>”?</a:t>
            </a:r>
            <a:endParaRPr sz="40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180" name="Google Shape;180;g269c93b3448_0_231"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269c93b3448_0_23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78" name="Google Shape;178;g269c93b3448_0_231"/>
          <p:cNvPicPr preferRelativeResize="0"/>
          <p:nvPr/>
        </p:nvPicPr>
        <p:blipFill rotWithShape="1">
          <a:blip r:embed="rId3"/>
          <a:srcRect/>
          <a:stretch>
            <a:fillRect/>
          </a:stretch>
        </p:blipFill>
        <p:spPr>
          <a:xfrm>
            <a:off x="0" y="1819782"/>
            <a:ext cx="3125597" cy="3218436"/>
          </a:xfrm>
          <a:prstGeom prst="rect">
            <a:avLst/>
          </a:prstGeom>
          <a:noFill/>
          <a:ln>
            <a:noFill/>
          </a:ln>
          <a:effectLst>
            <a:outerShdw blurRad="50800" dist="38100" dir="2700000" algn="tl" rotWithShape="0">
              <a:srgbClr val="000000">
                <a:alpha val="40000"/>
              </a:srgbClr>
            </a:outerShdw>
          </a:effectLst>
        </p:spPr>
      </p:pic>
      <p:sp>
        <p:nvSpPr>
          <p:cNvPr id="179" name="Google Shape;179;g269c93b3448_0_231"/>
          <p:cNvSpPr txBox="1"/>
          <p:nvPr/>
        </p:nvSpPr>
        <p:spPr>
          <a:xfrm>
            <a:off x="3493606" y="2151747"/>
            <a:ext cx="7706400"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000" b="1" i="0" u="none" strike="noStrike" cap="none" dirty="0" err="1">
                <a:solidFill>
                  <a:schemeClr val="dk1"/>
                </a:solidFill>
                <a:latin typeface="Lato" panose="020F0502020204030203"/>
                <a:ea typeface="Lato" panose="020F0502020204030203"/>
                <a:cs typeface="Lato" panose="020F0502020204030203"/>
                <a:sym typeface="Lato" panose="020F0502020204030203"/>
              </a:rPr>
              <a:t>Según</a:t>
            </a:r>
            <a:r>
              <a:rPr lang="en-US" sz="4000" b="1" i="0" u="none" strike="noStrike" cap="none" dirty="0">
                <a:solidFill>
                  <a:schemeClr val="dk1"/>
                </a:solidFill>
                <a:latin typeface="Lato" panose="020F0502020204030203"/>
                <a:ea typeface="Lato" panose="020F0502020204030203"/>
                <a:cs typeface="Lato" panose="020F0502020204030203"/>
                <a:sym typeface="Lato" panose="020F0502020204030203"/>
              </a:rPr>
              <a:t> Lucas 9:23-26 </a:t>
            </a:r>
          </a:p>
          <a:p>
            <a:pPr marL="0" marR="0" lvl="0" indent="0" algn="l" rtl="0">
              <a:lnSpc>
                <a:spcPct val="100000"/>
              </a:lnSpc>
              <a:spcBef>
                <a:spcPts val="0"/>
              </a:spcBef>
              <a:spcAft>
                <a:spcPts val="0"/>
              </a:spcAft>
              <a:buClr>
                <a:schemeClr val="dk1"/>
              </a:buClr>
              <a:buSzPts val="1100"/>
              <a:buFont typeface="Arial" panose="020B0604020202020204"/>
              <a:buNone/>
            </a:pPr>
            <a:endParaRPr lang="en-US" sz="40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chemeClr val="dk1"/>
              </a:buClr>
              <a:buSzPts val="1100"/>
              <a:buFont typeface="Arial" panose="020B0604020202020204"/>
              <a:buNone/>
            </a:pPr>
            <a:r>
              <a:rPr lang="en-US" sz="4000" b="1" i="0" u="none" strike="noStrike" cap="none" dirty="0">
                <a:solidFill>
                  <a:schemeClr val="dk1"/>
                </a:solidFill>
                <a:latin typeface="Lato" panose="020F0502020204030203"/>
                <a:ea typeface="Lato" panose="020F0502020204030203"/>
                <a:cs typeface="Lato" panose="020F0502020204030203"/>
                <a:sym typeface="Lato" panose="020F0502020204030203"/>
              </a:rPr>
              <a:t>¿</a:t>
            </a:r>
            <a:r>
              <a:rPr lang="en-US" sz="4000" b="1" i="0" u="none" strike="noStrike" cap="none" dirty="0" err="1">
                <a:solidFill>
                  <a:schemeClr val="dk1"/>
                </a:solidFill>
                <a:latin typeface="Lato" panose="020F0502020204030203"/>
                <a:ea typeface="Lato" panose="020F0502020204030203"/>
                <a:cs typeface="Lato" panose="020F0502020204030203"/>
                <a:sym typeface="Lato" panose="020F0502020204030203"/>
              </a:rPr>
              <a:t>Qué</a:t>
            </a:r>
            <a:r>
              <a:rPr lang="en-US" sz="40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4000" b="1" i="0" u="none" strike="noStrike" cap="none" dirty="0" err="1">
                <a:solidFill>
                  <a:schemeClr val="dk1"/>
                </a:solidFill>
                <a:latin typeface="Lato" panose="020F0502020204030203"/>
                <a:ea typeface="Lato" panose="020F0502020204030203"/>
                <a:cs typeface="Lato" panose="020F0502020204030203"/>
                <a:sym typeface="Lato" panose="020F0502020204030203"/>
              </a:rPr>
              <a:t>significa</a:t>
            </a:r>
            <a:r>
              <a:rPr lang="en-US" sz="40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negarse</a:t>
            </a:r>
            <a:r>
              <a:rPr lang="en-US" sz="4000" b="1" dirty="0">
                <a:solidFill>
                  <a:schemeClr val="dk1"/>
                </a:solidFill>
                <a:latin typeface="Lato" panose="020F0502020204030203"/>
                <a:ea typeface="Lato" panose="020F0502020204030203"/>
                <a:cs typeface="Lato" panose="020F0502020204030203"/>
                <a:sym typeface="Lato" panose="020F0502020204030203"/>
              </a:rPr>
              <a:t> a </a:t>
            </a:r>
            <a:r>
              <a:rPr lang="en-US" sz="4000" b="1" dirty="0" err="1">
                <a:solidFill>
                  <a:schemeClr val="dk1"/>
                </a:solidFill>
                <a:latin typeface="Lato" panose="020F0502020204030203"/>
                <a:ea typeface="Lato" panose="020F0502020204030203"/>
                <a:cs typeface="Lato" panose="020F0502020204030203"/>
                <a:sym typeface="Lato" panose="020F0502020204030203"/>
              </a:rPr>
              <a:t>sí</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mismo</a:t>
            </a:r>
            <a:r>
              <a:rPr lang="en-US" sz="4000" b="1" i="0" u="none" strike="noStrike" cap="none" dirty="0">
                <a:solidFill>
                  <a:schemeClr val="dk1"/>
                </a:solidFill>
                <a:latin typeface="Lato" panose="020F0502020204030203"/>
                <a:ea typeface="Lato" panose="020F0502020204030203"/>
                <a:cs typeface="Lato" panose="020F0502020204030203"/>
                <a:sym typeface="Lato" panose="020F0502020204030203"/>
              </a:rPr>
              <a:t>?</a:t>
            </a:r>
            <a:endParaRPr sz="40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180" name="Google Shape;180;g269c93b3448_0_231"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6"/>
        <p:cNvGrpSpPr/>
        <p:nvPr/>
      </p:nvGrpSpPr>
      <p:grpSpPr>
        <a:xfrm>
          <a:off x="0" y="0"/>
          <a:ext cx="0" cy="0"/>
          <a:chOff x="0" y="0"/>
          <a:chExt cx="0" cy="0"/>
        </a:xfrm>
      </p:grpSpPr>
      <p:sp>
        <p:nvSpPr>
          <p:cNvPr id="277" name="Google Shape;277;g2b9bbf978dd_0_224"/>
          <p:cNvSpPr txBox="1"/>
          <p:nvPr/>
        </p:nvSpPr>
        <p:spPr>
          <a:xfrm>
            <a:off x="1485900" y="1864360"/>
            <a:ext cx="8682355" cy="392557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000" b="0" i="0" u="none" strike="noStrike" cap="none" dirty="0" err="1">
                <a:solidFill>
                  <a:srgbClr val="009444"/>
                </a:solidFill>
                <a:latin typeface="Lato" panose="020F0502020204030203"/>
                <a:ea typeface="Lato" panose="020F0502020204030203"/>
                <a:cs typeface="Lato" panose="020F0502020204030203"/>
                <a:sym typeface="Lato" panose="020F0502020204030203"/>
              </a:rPr>
              <a:t>Negarnos</a:t>
            </a:r>
            <a:r>
              <a:rPr lang="en-US" sz="4000" b="0" i="0" u="none" strike="noStrike" cap="none" dirty="0">
                <a:solidFill>
                  <a:srgbClr val="009444"/>
                </a:solidFill>
                <a:latin typeface="Lato" panose="020F0502020204030203"/>
                <a:ea typeface="Lato" panose="020F0502020204030203"/>
                <a:cs typeface="Lato" panose="020F0502020204030203"/>
                <a:sym typeface="Lato" panose="020F0502020204030203"/>
              </a:rPr>
              <a:t> a </a:t>
            </a:r>
            <a:r>
              <a:rPr lang="en-US" sz="4000" b="0" i="0" u="none" strike="noStrike" cap="none" dirty="0" err="1">
                <a:solidFill>
                  <a:srgbClr val="009444"/>
                </a:solidFill>
                <a:latin typeface="Lato" panose="020F0502020204030203"/>
                <a:ea typeface="Lato" panose="020F0502020204030203"/>
                <a:cs typeface="Lato" panose="020F0502020204030203"/>
                <a:sym typeface="Lato" panose="020F0502020204030203"/>
              </a:rPr>
              <a:t>nosotros</a:t>
            </a:r>
            <a:r>
              <a:rPr lang="en-US" sz="4000" b="0" i="0" u="none" strike="noStrike" cap="none" dirty="0">
                <a:solidFill>
                  <a:srgbClr val="009444"/>
                </a:solidFill>
                <a:latin typeface="Lato" panose="020F0502020204030203"/>
                <a:ea typeface="Lato" panose="020F0502020204030203"/>
                <a:cs typeface="Lato" panose="020F0502020204030203"/>
                <a:sym typeface="Lato" panose="020F0502020204030203"/>
              </a:rPr>
              <a:t> </a:t>
            </a:r>
            <a:r>
              <a:rPr lang="en-US" sz="4000" b="0" i="0" u="none" strike="noStrike" cap="none" dirty="0" err="1">
                <a:solidFill>
                  <a:srgbClr val="009444"/>
                </a:solidFill>
                <a:latin typeface="Lato" panose="020F0502020204030203"/>
                <a:ea typeface="Lato" panose="020F0502020204030203"/>
                <a:cs typeface="Lato" panose="020F0502020204030203"/>
                <a:sym typeface="Lato" panose="020F0502020204030203"/>
              </a:rPr>
              <a:t>mismos</a:t>
            </a:r>
            <a:r>
              <a:rPr lang="en-US" sz="4000" b="0" i="0" u="none" strike="noStrike" cap="none" dirty="0">
                <a:solidFill>
                  <a:srgbClr val="009444"/>
                </a:solidFill>
                <a:latin typeface="Lato" panose="020F0502020204030203"/>
                <a:ea typeface="Lato" panose="020F0502020204030203"/>
                <a:cs typeface="Lato" panose="020F0502020204030203"/>
                <a:sym typeface="Lato" panose="020F0502020204030203"/>
              </a:rPr>
              <a:t> y </a:t>
            </a:r>
            <a:r>
              <a:rPr lang="en-US" sz="4000" b="0" i="0" u="none" strike="noStrike" cap="none" dirty="0" err="1">
                <a:solidFill>
                  <a:srgbClr val="009444"/>
                </a:solidFill>
                <a:latin typeface="Lato" panose="020F0502020204030203"/>
                <a:ea typeface="Lato" panose="020F0502020204030203"/>
                <a:cs typeface="Lato" panose="020F0502020204030203"/>
                <a:sym typeface="Lato" panose="020F0502020204030203"/>
              </a:rPr>
              <a:t>vivir</a:t>
            </a:r>
            <a:r>
              <a:rPr lang="en-US" sz="4000" b="0" i="0" u="none" strike="noStrike" cap="none" dirty="0">
                <a:solidFill>
                  <a:srgbClr val="009444"/>
                </a:solidFill>
                <a:latin typeface="Lato" panose="020F0502020204030203"/>
                <a:ea typeface="Lato" panose="020F0502020204030203"/>
                <a:cs typeface="Lato" panose="020F0502020204030203"/>
                <a:sym typeface="Lato" panose="020F0502020204030203"/>
              </a:rPr>
              <a:t> </a:t>
            </a:r>
            <a:r>
              <a:rPr lang="en-US" sz="4000" b="0" i="0" u="none" strike="noStrike" cap="none" dirty="0" err="1">
                <a:solidFill>
                  <a:srgbClr val="009444"/>
                </a:solidFill>
                <a:latin typeface="Lato" panose="020F0502020204030203"/>
                <a:ea typeface="Lato" panose="020F0502020204030203"/>
                <a:cs typeface="Lato" panose="020F0502020204030203"/>
                <a:sym typeface="Lato" panose="020F0502020204030203"/>
              </a:rPr>
              <a:t>como</a:t>
            </a:r>
            <a:r>
              <a:rPr lang="en-US" sz="4000" b="0" i="0" u="none" strike="noStrike" cap="none" dirty="0">
                <a:solidFill>
                  <a:srgbClr val="009444"/>
                </a:solidFill>
                <a:latin typeface="Lato" panose="020F0502020204030203"/>
                <a:ea typeface="Lato" panose="020F0502020204030203"/>
                <a:cs typeface="Lato" panose="020F0502020204030203"/>
                <a:sym typeface="Lato" panose="020F0502020204030203"/>
              </a:rPr>
              <a:t> </a:t>
            </a:r>
            <a:r>
              <a:rPr lang="en-US" sz="4000" b="0" i="0" u="none" strike="noStrike" cap="none" dirty="0" err="1">
                <a:solidFill>
                  <a:srgbClr val="009444"/>
                </a:solidFill>
                <a:latin typeface="Lato" panose="020F0502020204030203"/>
                <a:ea typeface="Lato" panose="020F0502020204030203"/>
                <a:cs typeface="Lato" panose="020F0502020204030203"/>
                <a:sym typeface="Lato" panose="020F0502020204030203"/>
              </a:rPr>
              <a:t>discípulos</a:t>
            </a:r>
            <a:r>
              <a:rPr lang="en-US" sz="4000" b="0" i="0" u="none" strike="noStrike" cap="none" dirty="0">
                <a:solidFill>
                  <a:srgbClr val="009444"/>
                </a:solidFill>
                <a:latin typeface="Lato" panose="020F0502020204030203"/>
                <a:ea typeface="Lato" panose="020F0502020204030203"/>
                <a:cs typeface="Lato" panose="020F0502020204030203"/>
                <a:sym typeface="Lato" panose="020F0502020204030203"/>
              </a:rPr>
              <a:t> no es </a:t>
            </a:r>
            <a:r>
              <a:rPr lang="en-US" sz="4000" b="0" i="0" u="none" strike="noStrike" cap="none" dirty="0" err="1">
                <a:solidFill>
                  <a:srgbClr val="009444"/>
                </a:solidFill>
                <a:latin typeface="Lato" panose="020F0502020204030203"/>
                <a:ea typeface="Lato" panose="020F0502020204030203"/>
                <a:cs typeface="Lato" panose="020F0502020204030203"/>
                <a:sym typeface="Lato" panose="020F0502020204030203"/>
              </a:rPr>
              <a:t>obra</a:t>
            </a:r>
            <a:r>
              <a:rPr lang="en-US" sz="4000" b="0" i="0" u="none" strike="noStrike" cap="none" dirty="0">
                <a:solidFill>
                  <a:srgbClr val="009444"/>
                </a:solidFill>
                <a:latin typeface="Lato" panose="020F0502020204030203"/>
                <a:ea typeface="Lato" panose="020F0502020204030203"/>
                <a:cs typeface="Lato" panose="020F0502020204030203"/>
                <a:sym typeface="Lato" panose="020F0502020204030203"/>
              </a:rPr>
              <a:t> de </a:t>
            </a:r>
            <a:r>
              <a:rPr lang="en-US" sz="4000" b="0" i="0" u="none" strike="noStrike" cap="none" dirty="0" err="1">
                <a:solidFill>
                  <a:srgbClr val="009444"/>
                </a:solidFill>
                <a:latin typeface="Lato" panose="020F0502020204030203"/>
                <a:ea typeface="Lato" panose="020F0502020204030203"/>
                <a:cs typeface="Lato" panose="020F0502020204030203"/>
                <a:sym typeface="Lato" panose="020F0502020204030203"/>
              </a:rPr>
              <a:t>nuestra</a:t>
            </a:r>
            <a:r>
              <a:rPr lang="en-US" sz="4000" b="0" i="0" u="none" strike="noStrike" cap="none" dirty="0">
                <a:solidFill>
                  <a:srgbClr val="009444"/>
                </a:solidFill>
                <a:latin typeface="Lato" panose="020F0502020204030203"/>
                <a:ea typeface="Lato" panose="020F0502020204030203"/>
                <a:cs typeface="Lato" panose="020F0502020204030203"/>
                <a:sym typeface="Lato" panose="020F0502020204030203"/>
              </a:rPr>
              <a:t> </a:t>
            </a:r>
            <a:r>
              <a:rPr lang="en-US" sz="4000" b="0" i="0" u="none" strike="noStrike" cap="none" dirty="0" err="1">
                <a:solidFill>
                  <a:srgbClr val="009444"/>
                </a:solidFill>
                <a:latin typeface="Lato" panose="020F0502020204030203"/>
                <a:ea typeface="Lato" panose="020F0502020204030203"/>
                <a:cs typeface="Lato" panose="020F0502020204030203"/>
                <a:sym typeface="Lato" panose="020F0502020204030203"/>
              </a:rPr>
              <a:t>fuerza</a:t>
            </a:r>
            <a:r>
              <a:rPr lang="en-US" sz="4000" b="0" i="0" u="none" strike="noStrike" cap="none" dirty="0">
                <a:solidFill>
                  <a:srgbClr val="009444"/>
                </a:solidFill>
                <a:latin typeface="Lato" panose="020F0502020204030203"/>
                <a:ea typeface="Lato" panose="020F0502020204030203"/>
                <a:cs typeface="Lato" panose="020F0502020204030203"/>
                <a:sym typeface="Lato" panose="020F0502020204030203"/>
              </a:rPr>
              <a:t>, </a:t>
            </a:r>
            <a:r>
              <a:rPr lang="en-US" sz="4000" b="0" i="0" u="none" strike="noStrike" cap="none" dirty="0" err="1">
                <a:solidFill>
                  <a:srgbClr val="009444"/>
                </a:solidFill>
                <a:latin typeface="Lato" panose="020F0502020204030203"/>
                <a:ea typeface="Lato" panose="020F0502020204030203"/>
                <a:cs typeface="Lato" panose="020F0502020204030203"/>
                <a:sym typeface="Lato" panose="020F0502020204030203"/>
              </a:rPr>
              <a:t>sino</a:t>
            </a:r>
            <a:r>
              <a:rPr lang="en-US" sz="4000" b="0" i="0" u="none" strike="noStrike" cap="none" dirty="0">
                <a:solidFill>
                  <a:srgbClr val="009444"/>
                </a:solidFill>
                <a:latin typeface="Lato" panose="020F0502020204030203"/>
                <a:ea typeface="Lato" panose="020F0502020204030203"/>
                <a:cs typeface="Lato" panose="020F0502020204030203"/>
                <a:sym typeface="Lato" panose="020F0502020204030203"/>
              </a:rPr>
              <a:t> del </a:t>
            </a:r>
            <a:r>
              <a:rPr lang="en-US" sz="4000" b="0" i="0" u="none" strike="noStrike" cap="none" dirty="0" err="1">
                <a:solidFill>
                  <a:srgbClr val="009444"/>
                </a:solidFill>
                <a:latin typeface="Lato" panose="020F0502020204030203"/>
                <a:ea typeface="Lato" panose="020F0502020204030203"/>
                <a:cs typeface="Lato" panose="020F0502020204030203"/>
                <a:sym typeface="Lato" panose="020F0502020204030203"/>
              </a:rPr>
              <a:t>Espíritu</a:t>
            </a:r>
            <a:r>
              <a:rPr lang="en-US" sz="4000" b="0" i="0" u="none" strike="noStrike" cap="none" dirty="0">
                <a:solidFill>
                  <a:srgbClr val="009444"/>
                </a:solidFill>
                <a:latin typeface="Lato" panose="020F0502020204030203"/>
                <a:ea typeface="Lato" panose="020F0502020204030203"/>
                <a:cs typeface="Lato" panose="020F0502020204030203"/>
                <a:sym typeface="Lato" panose="020F0502020204030203"/>
              </a:rPr>
              <a:t> Santo </a:t>
            </a:r>
            <a:r>
              <a:rPr lang="en-US" sz="4000" b="0" i="0" u="none" strike="noStrike" cap="none" dirty="0" err="1">
                <a:solidFill>
                  <a:srgbClr val="009444"/>
                </a:solidFill>
                <a:latin typeface="Lato" panose="020F0502020204030203"/>
                <a:ea typeface="Lato" panose="020F0502020204030203"/>
                <a:cs typeface="Lato" panose="020F0502020204030203"/>
                <a:sym typeface="Lato" panose="020F0502020204030203"/>
              </a:rPr>
              <a:t>en</a:t>
            </a:r>
            <a:r>
              <a:rPr lang="en-US" sz="4000" b="0" i="0" u="none" strike="noStrike" cap="none" dirty="0">
                <a:solidFill>
                  <a:srgbClr val="009444"/>
                </a:solidFill>
                <a:latin typeface="Lato" panose="020F0502020204030203"/>
                <a:ea typeface="Lato" panose="020F0502020204030203"/>
                <a:cs typeface="Lato" panose="020F0502020204030203"/>
                <a:sym typeface="Lato" panose="020F0502020204030203"/>
              </a:rPr>
              <a:t> </a:t>
            </a:r>
            <a:r>
              <a:rPr lang="en-US" sz="4000" b="0" i="0" u="none" strike="noStrike" cap="none" dirty="0" err="1">
                <a:solidFill>
                  <a:srgbClr val="009444"/>
                </a:solidFill>
                <a:latin typeface="Lato" panose="020F0502020204030203"/>
                <a:ea typeface="Lato" panose="020F0502020204030203"/>
                <a:cs typeface="Lato" panose="020F0502020204030203"/>
                <a:sym typeface="Lato" panose="020F0502020204030203"/>
              </a:rPr>
              <a:t>nosotros</a:t>
            </a:r>
            <a:r>
              <a:rPr lang="en-US" sz="4000" b="0" i="0" u="none" strike="noStrike" cap="none" dirty="0">
                <a:solidFill>
                  <a:srgbClr val="009444"/>
                </a:solidFill>
                <a:latin typeface="Lato" panose="020F0502020204030203"/>
                <a:ea typeface="Lato" panose="020F0502020204030203"/>
                <a:cs typeface="Lato" panose="020F0502020204030203"/>
                <a:sym typeface="Lato" panose="020F0502020204030203"/>
              </a:rPr>
              <a:t>. </a:t>
            </a:r>
            <a:endParaRPr sz="4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sp>
        <p:nvSpPr>
          <p:cNvPr id="278" name="Google Shape;278;g2b9bbf978dd_0_224"/>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79" name="Google Shape;279;g2b9bbf978dd_0_224" descr="A green bird with leaves&#10;&#10;Description automatically generated"/>
          <p:cNvPicPr preferRelativeResize="0"/>
          <p:nvPr/>
        </p:nvPicPr>
        <p:blipFill rotWithShape="1">
          <a:blip r:embed="rId3"/>
          <a:srcRect/>
          <a:stretch>
            <a:fillRect/>
          </a:stretch>
        </p:blipFill>
        <p:spPr>
          <a:xfrm>
            <a:off x="10500489" y="289924"/>
            <a:ext cx="1399034" cy="1170434"/>
          </a:xfrm>
          <a:prstGeom prst="rect">
            <a:avLst/>
          </a:prstGeom>
          <a:noFill/>
          <a:ln>
            <a:noFill/>
          </a:ln>
        </p:spPr>
      </p:pic>
      <p:sp>
        <p:nvSpPr>
          <p:cNvPr id="281" name="Google Shape;281;g2b9bbf978dd_0_224"/>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6"/>
        <p:cNvGrpSpPr/>
        <p:nvPr/>
      </p:nvGrpSpPr>
      <p:grpSpPr>
        <a:xfrm>
          <a:off x="0" y="0"/>
          <a:ext cx="0" cy="0"/>
          <a:chOff x="0" y="0"/>
          <a:chExt cx="0" cy="0"/>
        </a:xfrm>
      </p:grpSpPr>
      <p:sp>
        <p:nvSpPr>
          <p:cNvPr id="277" name="Google Shape;277;g2b9bbf978dd_0_224"/>
          <p:cNvSpPr txBox="1"/>
          <p:nvPr/>
        </p:nvSpPr>
        <p:spPr>
          <a:xfrm>
            <a:off x="1486082" y="3235165"/>
            <a:ext cx="8682046" cy="8401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a:solidFill>
                  <a:srgbClr val="009444"/>
                </a:solidFill>
                <a:latin typeface="Lato" panose="020F0502020204030203"/>
                <a:ea typeface="Lato" panose="020F0502020204030203"/>
                <a:cs typeface="Lato" panose="020F0502020204030203"/>
                <a:sym typeface="Lato" panose="020F0502020204030203"/>
              </a:rPr>
              <a:t>¿Por</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4860" dirty="0" err="1">
                <a:solidFill>
                  <a:srgbClr val="009444"/>
                </a:solidFill>
                <a:latin typeface="Lato" panose="020F0502020204030203"/>
                <a:ea typeface="Lato" panose="020F0502020204030203"/>
                <a:cs typeface="Lato" panose="020F0502020204030203"/>
                <a:sym typeface="Lato" panose="020F0502020204030203"/>
              </a:rPr>
              <a:t>qué</a:t>
            </a:r>
            <a:r>
              <a:rPr lang="en-US" sz="4860" dirty="0">
                <a:solidFill>
                  <a:srgbClr val="009444"/>
                </a:solidFill>
                <a:latin typeface="Lato" panose="020F0502020204030203"/>
                <a:ea typeface="Lato" panose="020F0502020204030203"/>
                <a:cs typeface="Lato" panose="020F0502020204030203"/>
                <a:sym typeface="Lato" panose="020F0502020204030203"/>
              </a:rPr>
              <a:t> la </a:t>
            </a:r>
            <a:r>
              <a:rPr lang="en-US" sz="4860" dirty="0" err="1">
                <a:solidFill>
                  <a:srgbClr val="009444"/>
                </a:solidFill>
                <a:latin typeface="Lato" panose="020F0502020204030203"/>
                <a:ea typeface="Lato" panose="020F0502020204030203"/>
                <a:cs typeface="Lato" panose="020F0502020204030203"/>
                <a:sym typeface="Lato" panose="020F0502020204030203"/>
              </a:rPr>
              <a:t>cruz</a:t>
            </a:r>
            <a:r>
              <a:rPr lang="en-US" sz="4860" dirty="0">
                <a:solidFill>
                  <a:srgbClr val="009444"/>
                </a:solidFill>
                <a:latin typeface="Lato" panose="020F0502020204030203"/>
                <a:ea typeface="Lato" panose="020F0502020204030203"/>
                <a:cs typeface="Lato" panose="020F0502020204030203"/>
                <a:sym typeface="Lato" panose="020F0502020204030203"/>
              </a:rPr>
              <a:t> y no la gloria? </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sp>
        <p:nvSpPr>
          <p:cNvPr id="278" name="Google Shape;278;g2b9bbf978dd_0_224"/>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79" name="Google Shape;279;g2b9bbf978dd_0_224" descr="A green bird with leaves&#10;&#10;Description automatically generated"/>
          <p:cNvPicPr preferRelativeResize="0"/>
          <p:nvPr/>
        </p:nvPicPr>
        <p:blipFill rotWithShape="1">
          <a:blip r:embed="rId3"/>
          <a:srcRect/>
          <a:stretch>
            <a:fillRect/>
          </a:stretch>
        </p:blipFill>
        <p:spPr>
          <a:xfrm>
            <a:off x="10500489" y="289924"/>
            <a:ext cx="1399034" cy="1170434"/>
          </a:xfrm>
          <a:prstGeom prst="rect">
            <a:avLst/>
          </a:prstGeom>
          <a:noFill/>
          <a:ln>
            <a:noFill/>
          </a:ln>
        </p:spPr>
      </p:pic>
      <p:sp>
        <p:nvSpPr>
          <p:cNvPr id="281" name="Google Shape;281;g2b9bbf978dd_0_224"/>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6"/>
        <p:cNvGrpSpPr/>
        <p:nvPr/>
      </p:nvGrpSpPr>
      <p:grpSpPr>
        <a:xfrm>
          <a:off x="0" y="0"/>
          <a:ext cx="0" cy="0"/>
          <a:chOff x="0" y="0"/>
          <a:chExt cx="0" cy="0"/>
        </a:xfrm>
      </p:grpSpPr>
      <p:sp>
        <p:nvSpPr>
          <p:cNvPr id="277" name="Google Shape;277;g2b9bbf978dd_0_224"/>
          <p:cNvSpPr txBox="1"/>
          <p:nvPr/>
        </p:nvSpPr>
        <p:spPr>
          <a:xfrm>
            <a:off x="1486082" y="3235165"/>
            <a:ext cx="8682046" cy="15880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dirty="0">
                <a:solidFill>
                  <a:srgbClr val="009444"/>
                </a:solidFill>
                <a:latin typeface="Lato" panose="020F0502020204030203"/>
                <a:ea typeface="Lato" panose="020F0502020204030203"/>
                <a:cs typeface="Lato" panose="020F0502020204030203"/>
                <a:sym typeface="Lato" panose="020F0502020204030203"/>
              </a:rPr>
              <a:t>La </a:t>
            </a:r>
            <a:r>
              <a:rPr lang="en-US" sz="4860" dirty="0" err="1">
                <a:solidFill>
                  <a:srgbClr val="009444"/>
                </a:solidFill>
                <a:latin typeface="Lato" panose="020F0502020204030203"/>
                <a:ea typeface="Lato" panose="020F0502020204030203"/>
                <a:cs typeface="Lato" panose="020F0502020204030203"/>
                <a:sym typeface="Lato" panose="020F0502020204030203"/>
              </a:rPr>
              <a:t>cruz</a:t>
            </a:r>
            <a:r>
              <a:rPr lang="en-US" sz="4860" dirty="0">
                <a:solidFill>
                  <a:srgbClr val="009444"/>
                </a:solidFill>
                <a:latin typeface="Lato" panose="020F0502020204030203"/>
                <a:ea typeface="Lato" panose="020F0502020204030203"/>
                <a:cs typeface="Lato" panose="020F0502020204030203"/>
                <a:sym typeface="Lato" panose="020F0502020204030203"/>
              </a:rPr>
              <a:t> que </a:t>
            </a:r>
            <a:r>
              <a:rPr lang="en-US" sz="4860" dirty="0" err="1">
                <a:solidFill>
                  <a:srgbClr val="009444"/>
                </a:solidFill>
                <a:latin typeface="Lato" panose="020F0502020204030203"/>
                <a:ea typeface="Lato" panose="020F0502020204030203"/>
                <a:cs typeface="Lato" panose="020F0502020204030203"/>
                <a:sym typeface="Lato" panose="020F0502020204030203"/>
              </a:rPr>
              <a:t>llevamos</a:t>
            </a:r>
            <a:r>
              <a:rPr lang="en-US" sz="4860" dirty="0">
                <a:solidFill>
                  <a:srgbClr val="009444"/>
                </a:solidFill>
                <a:latin typeface="Lato" panose="020F0502020204030203"/>
                <a:ea typeface="Lato" panose="020F0502020204030203"/>
                <a:cs typeface="Lato" panose="020F0502020204030203"/>
                <a:sym typeface="Lato" panose="020F0502020204030203"/>
              </a:rPr>
              <a:t> es un regalo </a:t>
            </a:r>
            <a:r>
              <a:rPr lang="en-US" sz="4860" dirty="0" err="1">
                <a:solidFill>
                  <a:srgbClr val="009444"/>
                </a:solidFill>
                <a:latin typeface="Lato" panose="020F0502020204030203"/>
                <a:ea typeface="Lato" panose="020F0502020204030203"/>
                <a:cs typeface="Lato" panose="020F0502020204030203"/>
                <a:sym typeface="Lato" panose="020F0502020204030203"/>
              </a:rPr>
              <a:t>necesario</a:t>
            </a:r>
            <a:r>
              <a:rPr lang="en-US" sz="4860" dirty="0">
                <a:solidFill>
                  <a:srgbClr val="009444"/>
                </a:solidFill>
                <a:latin typeface="Lato" panose="020F0502020204030203"/>
                <a:ea typeface="Lato" panose="020F0502020204030203"/>
                <a:cs typeface="Lato" panose="020F0502020204030203"/>
                <a:sym typeface="Lato" panose="020F0502020204030203"/>
              </a:rPr>
              <a:t> de Dios. </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sp>
        <p:nvSpPr>
          <p:cNvPr id="278" name="Google Shape;278;g2b9bbf978dd_0_224"/>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79" name="Google Shape;279;g2b9bbf978dd_0_224" descr="A green bird with leaves&#10;&#10;Description automatically generated"/>
          <p:cNvPicPr preferRelativeResize="0"/>
          <p:nvPr/>
        </p:nvPicPr>
        <p:blipFill rotWithShape="1">
          <a:blip r:embed="rId3"/>
          <a:srcRect/>
          <a:stretch>
            <a:fillRect/>
          </a:stretch>
        </p:blipFill>
        <p:spPr>
          <a:xfrm>
            <a:off x="10500489" y="289924"/>
            <a:ext cx="1399034" cy="1170434"/>
          </a:xfrm>
          <a:prstGeom prst="rect">
            <a:avLst/>
          </a:prstGeom>
          <a:noFill/>
          <a:ln>
            <a:noFill/>
          </a:ln>
        </p:spPr>
      </p:pic>
      <p:sp>
        <p:nvSpPr>
          <p:cNvPr id="281" name="Google Shape;281;g2b9bbf978dd_0_224"/>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1"/>
        <p:cNvGrpSpPr/>
        <p:nvPr/>
      </p:nvGrpSpPr>
      <p:grpSpPr>
        <a:xfrm>
          <a:off x="0" y="0"/>
          <a:ext cx="0" cy="0"/>
          <a:chOff x="0" y="0"/>
          <a:chExt cx="0" cy="0"/>
        </a:xfrm>
      </p:grpSpPr>
      <p:sp>
        <p:nvSpPr>
          <p:cNvPr id="492" name="Google Shape;492;g26826f97e8f_0_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495" name="Google Shape;495;g26826f97e8f_0_4" descr="A green bird with leaves&#10;&#10;Description automatically generated"/>
          <p:cNvPicPr preferRelativeResize="0"/>
          <p:nvPr/>
        </p:nvPicPr>
        <p:blipFill rotWithShape="1">
          <a:blip r:embed="rId3"/>
          <a:srcRect/>
          <a:stretch>
            <a:fillRect/>
          </a:stretch>
        </p:blipFill>
        <p:spPr>
          <a:xfrm>
            <a:off x="10500489" y="289924"/>
            <a:ext cx="1399034" cy="1170434"/>
          </a:xfrm>
          <a:prstGeom prst="rect">
            <a:avLst/>
          </a:prstGeom>
          <a:noFill/>
          <a:ln>
            <a:noFill/>
          </a:ln>
        </p:spPr>
      </p:pic>
      <p:pic>
        <p:nvPicPr>
          <p:cNvPr id="10242" name="Picture 2" descr="Are You Allowing Jesus Christ to “Wash Your Fe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1000" y="254000"/>
            <a:ext cx="6350000" cy="635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g269c9b7fb60_0_176"/>
          <p:cNvSpPr txBox="1"/>
          <p:nvPr/>
        </p:nvSpPr>
        <p:spPr>
          <a:xfrm>
            <a:off x="3102476" y="548621"/>
            <a:ext cx="8638420" cy="6309379"/>
          </a:xfrm>
          <a:prstGeom prst="rect">
            <a:avLst/>
          </a:prstGeom>
          <a:noFill/>
          <a:ln>
            <a:noFill/>
          </a:ln>
        </p:spPr>
        <p:txBody>
          <a:bodyPr spcFirstLastPara="1" wrap="square" lIns="91425" tIns="45700" rIns="91425" bIns="45700" anchor="t" anchorCtr="0">
            <a:spAutoFit/>
          </a:bodyPr>
          <a:lstStyle/>
          <a:p>
            <a:pPr>
              <a:buClr>
                <a:schemeClr val="dk1"/>
              </a:buClr>
              <a:buSzPts val="1100"/>
            </a:pPr>
            <a:r>
              <a:rPr lang="es-ES" sz="4000" b="1" kern="100" dirty="0">
                <a:latin typeface="Calibri" panose="020F0502020204030204" pitchFamily="34" charset="0"/>
                <a:ea typeface="Cambria" panose="02040503050406030204" pitchFamily="18" charset="0"/>
                <a:cs typeface="Times New Roman" panose="02020603050405020304" pitchFamily="18" charset="0"/>
              </a:rPr>
              <a:t>Filipenses 2:5-11</a:t>
            </a:r>
          </a:p>
          <a:p>
            <a:pPr>
              <a:buClr>
                <a:schemeClr val="dk1"/>
              </a:buClr>
              <a:buSzPts val="1100"/>
            </a:pPr>
            <a:r>
              <a:rPr lang="es-ES" sz="3600" kern="100" dirty="0">
                <a:effectLst/>
                <a:latin typeface="Calibri" panose="020F0502020204030204" pitchFamily="34" charset="0"/>
                <a:ea typeface="Cambria" panose="02040503050406030204" pitchFamily="18" charset="0"/>
                <a:cs typeface="Times New Roman" panose="02020603050405020304" pitchFamily="18" charset="0"/>
              </a:rPr>
              <a:t>Que haya en ustedes el mismo sentir que hubo en Cristo Jesús, quien, siendo en forma de Dios, no estimó el ser igual a Dios como cosa a que aferrarse, sino que se despojó a sí mismo y tomó forma de siervo, y se hizo semejante a los hombres; y estando en la condición de hombre, se humilló a sí mismo y se hizo obediente hasta la muerte, y muerte de cruz. </a:t>
            </a:r>
          </a:p>
          <a:p>
            <a:pPr>
              <a:buClr>
                <a:schemeClr val="dk1"/>
              </a:buClr>
              <a:buSzPts val="1100"/>
            </a:pPr>
            <a:endParaRPr lang="es-ES" sz="4000" kern="100" dirty="0">
              <a:latin typeface="Calibri" panose="020F0502020204030204" pitchFamily="34" charset="0"/>
              <a:ea typeface="Cambria" panose="02040503050406030204" pitchFamily="18" charset="0"/>
              <a:cs typeface="Times New Roman" panose="02020603050405020304" pitchFamily="18" charset="0"/>
            </a:endParaRPr>
          </a:p>
        </p:txBody>
      </p:sp>
      <p:sp>
        <p:nvSpPr>
          <p:cNvPr id="330" name="Google Shape;330;g269c9b7fb60_0_17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31" name="Google Shape;331;g269c9b7fb60_0_176"/>
          <p:cNvPicPr preferRelativeResize="0"/>
          <p:nvPr/>
        </p:nvPicPr>
        <p:blipFill rotWithShape="1">
          <a:blip r:embed="rId3"/>
          <a:srcRect/>
          <a:stretch>
            <a:fillRect/>
          </a:stretch>
        </p:blipFill>
        <p:spPr>
          <a:xfrm>
            <a:off x="-23120" y="1819782"/>
            <a:ext cx="3125596" cy="3218436"/>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0"/>
        <p:cNvGrpSpPr/>
        <p:nvPr/>
      </p:nvGrpSpPr>
      <p:grpSpPr>
        <a:xfrm>
          <a:off x="0" y="0"/>
          <a:ext cx="0" cy="0"/>
          <a:chOff x="0" y="0"/>
          <a:chExt cx="0" cy="0"/>
        </a:xfrm>
      </p:grpSpPr>
      <p:sp>
        <p:nvSpPr>
          <p:cNvPr id="201" name="Google Shape;201;p4"/>
          <p:cNvSpPr txBox="1"/>
          <p:nvPr/>
        </p:nvSpPr>
        <p:spPr>
          <a:xfrm>
            <a:off x="4059441" y="2856483"/>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a:solidFill>
                  <a:srgbClr val="009444"/>
                </a:solidFill>
                <a:latin typeface="Lato" panose="020F0502020204030203"/>
                <a:ea typeface="Lato" panose="020F0502020204030203"/>
                <a:cs typeface="Lato" panose="020F0502020204030203"/>
                <a:sym typeface="Lato" panose="020F0502020204030203"/>
              </a:rPr>
              <a:t>Ora</a:t>
            </a: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ción</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sp>
        <p:nvSpPr>
          <p:cNvPr id="202" name="Google Shape;202;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3" name="Google Shape;203;p4"/>
          <p:cNvPicPr preferRelativeResize="0"/>
          <p:nvPr/>
        </p:nvPicPr>
        <p:blipFill rotWithShape="1">
          <a:blip r:embed="rId3"/>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204" name="Google Shape;204;p4" descr="A green bird with leaves&#10;&#10;Description automatically generated"/>
          <p:cNvPicPr preferRelativeResize="0"/>
          <p:nvPr/>
        </p:nvPicPr>
        <p:blipFill rotWithShape="1">
          <a:blip r:embed="rId4"/>
          <a:srcRect/>
          <a:stretch>
            <a:fill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g269c9b7fb60_0_176"/>
          <p:cNvSpPr txBox="1"/>
          <p:nvPr/>
        </p:nvSpPr>
        <p:spPr>
          <a:xfrm>
            <a:off x="3102476" y="390634"/>
            <a:ext cx="8638420" cy="5755381"/>
          </a:xfrm>
          <a:prstGeom prst="rect">
            <a:avLst/>
          </a:prstGeom>
          <a:noFill/>
          <a:ln>
            <a:noFill/>
          </a:ln>
        </p:spPr>
        <p:txBody>
          <a:bodyPr spcFirstLastPara="1" wrap="square" lIns="91425" tIns="45700" rIns="91425" bIns="45700" anchor="t" anchorCtr="0">
            <a:spAutoFit/>
          </a:bodyPr>
          <a:lstStyle/>
          <a:p>
            <a:pPr>
              <a:buClr>
                <a:schemeClr val="dk1"/>
              </a:buClr>
              <a:buSzPts val="1100"/>
            </a:pPr>
            <a:r>
              <a:rPr lang="es-ES" sz="4000" b="1" kern="100" dirty="0">
                <a:latin typeface="Calibri" panose="020F0502020204030204" pitchFamily="34" charset="0"/>
                <a:ea typeface="Cambria" panose="02040503050406030204" pitchFamily="18" charset="0"/>
                <a:cs typeface="Times New Roman" panose="02020603050405020304" pitchFamily="18" charset="0"/>
              </a:rPr>
              <a:t>Filipenses 2:5-11</a:t>
            </a:r>
          </a:p>
          <a:p>
            <a:pPr>
              <a:buClr>
                <a:schemeClr val="dk1"/>
              </a:buClr>
              <a:buSzPts val="1100"/>
            </a:pPr>
            <a:endParaRPr lang="es-ES" sz="3600" kern="100" dirty="0">
              <a:latin typeface="Calibri" panose="020F0502020204030204" pitchFamily="34" charset="0"/>
              <a:ea typeface="Cambria" panose="02040503050406030204" pitchFamily="18" charset="0"/>
              <a:cs typeface="Times New Roman" panose="02020603050405020304" pitchFamily="18" charset="0"/>
            </a:endParaRPr>
          </a:p>
          <a:p>
            <a:pPr>
              <a:buClr>
                <a:schemeClr val="dk1"/>
              </a:buClr>
              <a:buSzPts val="1100"/>
            </a:pPr>
            <a:r>
              <a:rPr lang="es-ES" sz="3600" kern="100" dirty="0">
                <a:effectLst/>
                <a:latin typeface="Calibri" panose="020F0502020204030204" pitchFamily="34" charset="0"/>
                <a:ea typeface="Cambria" panose="02040503050406030204" pitchFamily="18" charset="0"/>
                <a:cs typeface="Times New Roman" panose="02020603050405020304" pitchFamily="18" charset="0"/>
              </a:rPr>
              <a:t>Por lo cual Dios también lo exaltó hasta lo sumo, y le dio un nombre que es sobre todo nombre, para que en el nombre de Jesús se doble toda rodilla de los que están en los cielos, y en la tierra, y debajo de la tierra; y toda lengua confiese que Jesucristo es el Señor, para gloria de Dios el Padre.</a:t>
            </a:r>
            <a:endParaRPr lang="en-US" sz="3600" kern="100" dirty="0">
              <a:effectLst/>
              <a:latin typeface="Cambria" panose="02040503050406030204" pitchFamily="18" charset="0"/>
              <a:ea typeface="Cambria" panose="02040503050406030204" pitchFamily="18" charset="0"/>
              <a:cs typeface="Times New Roman" panose="02020603050405020304" pitchFamily="18" charset="0"/>
            </a:endParaRPr>
          </a:p>
          <a:p>
            <a:pPr>
              <a:buClr>
                <a:schemeClr val="dk1"/>
              </a:buClr>
              <a:buSzPts val="1100"/>
            </a:pPr>
            <a:endParaRPr lang="es-ES" sz="4000" kern="100" dirty="0">
              <a:latin typeface="Calibri" panose="020F0502020204030204" pitchFamily="34" charset="0"/>
              <a:ea typeface="Cambria" panose="02040503050406030204" pitchFamily="18" charset="0"/>
              <a:cs typeface="Times New Roman" panose="02020603050405020304" pitchFamily="18" charset="0"/>
            </a:endParaRPr>
          </a:p>
        </p:txBody>
      </p:sp>
      <p:sp>
        <p:nvSpPr>
          <p:cNvPr id="330" name="Google Shape;330;g269c9b7fb60_0_17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31" name="Google Shape;331;g269c9b7fb60_0_176"/>
          <p:cNvPicPr preferRelativeResize="0"/>
          <p:nvPr/>
        </p:nvPicPr>
        <p:blipFill rotWithShape="1">
          <a:blip r:embed="rId3"/>
          <a:srcRect/>
          <a:stretch>
            <a:fillRect/>
          </a:stretch>
        </p:blipFill>
        <p:spPr>
          <a:xfrm>
            <a:off x="-23120" y="1819782"/>
            <a:ext cx="3125596" cy="3218436"/>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9"/>
        <p:cNvGrpSpPr/>
        <p:nvPr/>
      </p:nvGrpSpPr>
      <p:grpSpPr>
        <a:xfrm>
          <a:off x="0" y="0"/>
          <a:ext cx="0" cy="0"/>
          <a:chOff x="0" y="0"/>
          <a:chExt cx="0" cy="0"/>
        </a:xfrm>
      </p:grpSpPr>
      <p:sp>
        <p:nvSpPr>
          <p:cNvPr id="500" name="Google Shape;500;g2b5a1eaf5a7_0_417"/>
          <p:cNvSpPr txBox="1"/>
          <p:nvPr/>
        </p:nvSpPr>
        <p:spPr>
          <a:xfrm>
            <a:off x="3466127" y="921824"/>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Tarea</a:t>
            </a:r>
            <a:r>
              <a:rPr lang="en-US" sz="4860" b="0" i="0" u="none" strike="noStrike" cap="none" dirty="0">
                <a:solidFill>
                  <a:srgbClr val="009444"/>
                </a:solidFill>
                <a:latin typeface="Lato" panose="020F0502020204030203"/>
                <a:ea typeface="Lato" panose="020F0502020204030203"/>
                <a:cs typeface="Lato" panose="020F0502020204030203"/>
                <a:sym typeface="Lato" panose="020F0502020204030203"/>
              </a:rPr>
              <a:t> para </a:t>
            </a: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Lección</a:t>
            </a:r>
            <a:r>
              <a:rPr lang="en-US" sz="4860" b="0" i="0" u="none" strike="noStrike" cap="none" dirty="0">
                <a:solidFill>
                  <a:srgbClr val="009444"/>
                </a:solidFill>
                <a:latin typeface="Lato" panose="020F0502020204030203"/>
                <a:ea typeface="Lato" panose="020F0502020204030203"/>
                <a:cs typeface="Lato" panose="020F0502020204030203"/>
                <a:sym typeface="Lato" panose="020F0502020204030203"/>
              </a:rPr>
              <a:t> 4</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501" name="Google Shape;501;g2b5a1eaf5a7_0_417"/>
          <p:cNvCxnSpPr/>
          <p:nvPr/>
        </p:nvCxnSpPr>
        <p:spPr>
          <a:xfrm>
            <a:off x="3602241" y="211703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502" name="Google Shape;502;g2b5a1eaf5a7_0_41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503" name="Google Shape;503;g2b5a1eaf5a7_0_417"/>
          <p:cNvSpPr txBox="1"/>
          <p:nvPr/>
        </p:nvSpPr>
        <p:spPr>
          <a:xfrm>
            <a:off x="3610832" y="2471947"/>
            <a:ext cx="7432500" cy="2369839"/>
          </a:xfrm>
          <a:prstGeom prst="rect">
            <a:avLst/>
          </a:prstGeom>
          <a:noFill/>
          <a:ln>
            <a:noFill/>
          </a:ln>
        </p:spPr>
        <p:txBody>
          <a:bodyPr spcFirstLastPara="1" wrap="square" lIns="91425" tIns="45700" rIns="91425" bIns="45700" anchor="t" anchorCtr="0">
            <a:spAutoFit/>
          </a:bodyPr>
          <a:lstStyle/>
          <a:p>
            <a:pPr marL="742950" marR="0" lvl="0" indent="-742950" algn="l" rtl="0">
              <a:lnSpc>
                <a:spcPct val="100000"/>
              </a:lnSpc>
              <a:spcBef>
                <a:spcPts val="600"/>
              </a:spcBef>
              <a:spcAft>
                <a:spcPts val="0"/>
              </a:spcAft>
              <a:buClr>
                <a:srgbClr val="000000"/>
              </a:buClr>
              <a:buSzPts val="3200"/>
              <a:buFont typeface="Arial" panose="020B0604020202020204"/>
              <a:buAutoNum type="arabicPeriod"/>
            </a:pPr>
            <a:r>
              <a:rPr lang="en-US" sz="4000" i="1" dirty="0">
                <a:solidFill>
                  <a:schemeClr val="dk1"/>
                </a:solidFill>
                <a:latin typeface="Lato" panose="020F0502020204030203"/>
                <a:ea typeface="Lato" panose="020F0502020204030203"/>
                <a:cs typeface="Lato" panose="020F0502020204030203"/>
                <a:sym typeface="Lato" panose="020F0502020204030203"/>
              </a:rPr>
              <a:t>Ver un video</a:t>
            </a:r>
          </a:p>
          <a:p>
            <a:pPr marL="742950" marR="0" lvl="0" indent="-742950" algn="l" rtl="0">
              <a:lnSpc>
                <a:spcPct val="100000"/>
              </a:lnSpc>
              <a:spcBef>
                <a:spcPts val="600"/>
              </a:spcBef>
              <a:spcAft>
                <a:spcPts val="0"/>
              </a:spcAft>
              <a:buClr>
                <a:srgbClr val="000000"/>
              </a:buClr>
              <a:buSzPts val="3200"/>
              <a:buFont typeface="Arial" panose="020B0604020202020204"/>
              <a:buAutoNum type="arabicPeriod"/>
            </a:pPr>
            <a:r>
              <a:rPr lang="en-US" sz="4000" i="1" dirty="0">
                <a:solidFill>
                  <a:schemeClr val="dk1"/>
                </a:solidFill>
                <a:latin typeface="Lato" panose="020F0502020204030203"/>
                <a:ea typeface="Lato" panose="020F0502020204030203"/>
                <a:cs typeface="Lato" panose="020F0502020204030203"/>
                <a:sym typeface="Lato" panose="020F0502020204030203"/>
              </a:rPr>
              <a:t>Leer Lucas 7:11-17</a:t>
            </a:r>
          </a:p>
          <a:p>
            <a:pPr marL="742950" marR="0" lvl="0" indent="-742950" algn="l" rtl="0">
              <a:lnSpc>
                <a:spcPct val="100000"/>
              </a:lnSpc>
              <a:spcBef>
                <a:spcPts val="600"/>
              </a:spcBef>
              <a:spcAft>
                <a:spcPts val="0"/>
              </a:spcAft>
              <a:buClr>
                <a:srgbClr val="000000"/>
              </a:buClr>
              <a:buSzPts val="3200"/>
              <a:buFont typeface="Arial" panose="020B0604020202020204"/>
              <a:buAutoNum type="arabicPeriod"/>
            </a:pPr>
            <a:r>
              <a:rPr lang="en-US" sz="4000" i="1" dirty="0" err="1">
                <a:solidFill>
                  <a:schemeClr val="dk1"/>
                </a:solidFill>
                <a:latin typeface="Lato" panose="020F0502020204030203"/>
                <a:ea typeface="Lato" panose="020F0502020204030203"/>
                <a:cs typeface="Lato" panose="020F0502020204030203"/>
                <a:sym typeface="Lato" panose="020F0502020204030203"/>
              </a:rPr>
              <a:t>Reflexionar</a:t>
            </a:r>
            <a:r>
              <a:rPr lang="en-US" sz="4000" i="1" dirty="0">
                <a:solidFill>
                  <a:schemeClr val="dk1"/>
                </a:solidFill>
                <a:latin typeface="Lato" panose="020F0502020204030203"/>
                <a:ea typeface="Lato" panose="020F0502020204030203"/>
                <a:cs typeface="Lato" panose="020F0502020204030203"/>
                <a:sym typeface="Lato" panose="020F0502020204030203"/>
              </a:rPr>
              <a:t> y responder </a:t>
            </a:r>
            <a:endParaRPr sz="4000" i="1"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600"/>
              </a:spcBef>
              <a:spcAft>
                <a:spcPts val="0"/>
              </a:spcAft>
              <a:buClr>
                <a:srgbClr val="000000"/>
              </a:buClr>
              <a:buSzPts val="3200"/>
              <a:buFont typeface="Arial" panose="020B0604020202020204"/>
              <a:buNone/>
            </a:pPr>
            <a:endParaRPr sz="800" i="1" dirty="0">
              <a:solidFill>
                <a:schemeClr val="dk1"/>
              </a:solidFill>
              <a:latin typeface="Lato" panose="020F0502020204030203"/>
              <a:ea typeface="Lato" panose="020F0502020204030203"/>
              <a:cs typeface="Lato" panose="020F0502020204030203"/>
              <a:sym typeface="Lato" panose="020F0502020204030203"/>
            </a:endParaRPr>
          </a:p>
        </p:txBody>
      </p:sp>
      <p:pic>
        <p:nvPicPr>
          <p:cNvPr id="504" name="Google Shape;504;g2b5a1eaf5a7_0_417"/>
          <p:cNvPicPr preferRelativeResize="0"/>
          <p:nvPr/>
        </p:nvPicPr>
        <p:blipFill rotWithShape="1">
          <a:blip r:embed="rId3"/>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505" name="Google Shape;505;g2b5a1eaf5a7_0_417"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9"/>
        <p:cNvGrpSpPr/>
        <p:nvPr/>
      </p:nvGrpSpPr>
      <p:grpSpPr>
        <a:xfrm>
          <a:off x="0" y="0"/>
          <a:ext cx="0" cy="0"/>
          <a:chOff x="0" y="0"/>
          <a:chExt cx="0" cy="0"/>
        </a:xfrm>
      </p:grpSpPr>
      <p:sp>
        <p:nvSpPr>
          <p:cNvPr id="510" name="Google Shape;510;g2adf2547317_0_0"/>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Oración o Bendición </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sp>
        <p:nvSpPr>
          <p:cNvPr id="511" name="Google Shape;511;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512" name="Google Shape;512;g2adf2547317_0_0"/>
          <p:cNvPicPr preferRelativeResize="0"/>
          <p:nvPr/>
        </p:nvPicPr>
        <p:blipFill rotWithShape="1">
          <a:blip r:embed="rId3"/>
          <a:srcRect/>
          <a:stretch>
            <a:fill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513" name="Google Shape;513;g2adf2547317_0_0"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6"/>
            <a:ext cx="8958900" cy="1015622"/>
          </a:xfrm>
          <a:prstGeom prst="rect">
            <a:avLst/>
          </a:prstGeom>
          <a:noFill/>
          <a:ln>
            <a:noFill/>
          </a:ln>
        </p:spPr>
        <p:txBody>
          <a:bodyPr spcFirstLastPara="1" wrap="square" lIns="91425" tIns="45700" rIns="91425" bIns="45700" anchor="t" anchorCtr="0">
            <a:spAutoFit/>
          </a:bodyPr>
          <a:lstStyle/>
          <a:p>
            <a:r>
              <a:rPr lang="en-US" sz="6000">
                <a:solidFill>
                  <a:srgbClr val="009444"/>
                </a:solidFill>
                <a:latin typeface="Lato" panose="020F0502020204030203"/>
                <a:ea typeface="Lato" panose="020F0502020204030203"/>
                <a:cs typeface="Lato" panose="020F0502020204030203"/>
                <a:sym typeface="Lato" panose="020F0502020204030203"/>
              </a:rPr>
              <a:t>Objetivos de la Lección</a:t>
            </a:r>
            <a:endParaRPr sz="6000">
              <a:solidFill>
                <a:srgbClr val="009444"/>
              </a:solidFill>
              <a:latin typeface="Lato" panose="020F0502020204030203"/>
              <a:ea typeface="Lato" panose="020F0502020204030203"/>
              <a:cs typeface="Lato" panose="020F0502020204030203"/>
              <a:sym typeface="Lato" panose="020F0502020204030203"/>
            </a:endParaRPr>
          </a:p>
        </p:txBody>
      </p:sp>
      <p:cxnSp>
        <p:nvCxnSpPr>
          <p:cNvPr id="133" name="Google Shape;133;p5"/>
          <p:cNvCxnSpPr/>
          <p:nvPr/>
        </p:nvCxnSpPr>
        <p:spPr>
          <a:xfrm>
            <a:off x="2373087"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2"/>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6" name="Google Shape;136;p5"/>
            <p:cNvSpPr/>
            <p:nvPr/>
          </p:nvSpPr>
          <p:spPr>
            <a:xfrm>
              <a:off x="341153" y="254232"/>
              <a:ext cx="620279" cy="620279"/>
            </a:xfrm>
            <a:prstGeom prst="rect">
              <a:avLst/>
            </a:prstGeom>
            <a:blipFill rotWithShape="1">
              <a:blip r:embed="rId3"/>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8" name="Google Shape;138;p5"/>
            <p:cNvSpPr txBox="1"/>
            <p:nvPr/>
          </p:nvSpPr>
          <p:spPr>
            <a:xfrm>
              <a:off x="1302586" y="0"/>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tx1"/>
                  </a:solidFill>
                  <a:latin typeface="Lato" panose="020F0502020204030203"/>
                  <a:ea typeface="Lato" panose="020F0502020204030203"/>
                  <a:cs typeface="Lato" panose="020F0502020204030203"/>
                  <a:sym typeface="Lato" panose="020F0502020204030203"/>
                </a:rPr>
                <a:t>Reconocer</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el</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poder</a:t>
              </a:r>
              <a:r>
                <a:rPr lang="en-US" sz="2800" dirty="0">
                  <a:solidFill>
                    <a:schemeClr val="tx1"/>
                  </a:solidFill>
                  <a:latin typeface="Lato" panose="020F0502020204030203"/>
                  <a:ea typeface="Lato" panose="020F0502020204030203"/>
                  <a:cs typeface="Lato" panose="020F0502020204030203"/>
                  <a:sym typeface="Lato" panose="020F0502020204030203"/>
                </a:rPr>
                <a:t> y la </a:t>
              </a:r>
              <a:r>
                <a:rPr lang="en-US" sz="2800" dirty="0" err="1">
                  <a:solidFill>
                    <a:schemeClr val="tx1"/>
                  </a:solidFill>
                  <a:latin typeface="Lato" panose="020F0502020204030203"/>
                  <a:ea typeface="Lato" panose="020F0502020204030203"/>
                  <a:cs typeface="Lato" panose="020F0502020204030203"/>
                  <a:sym typeface="Lato" panose="020F0502020204030203"/>
                </a:rPr>
                <a:t>autoridad</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otorgad</a:t>
              </a:r>
              <a:r>
                <a:rPr lang="es-CO" altLang="en-US" sz="2800" dirty="0" err="1">
                  <a:solidFill>
                    <a:schemeClr val="tx1"/>
                  </a:solidFill>
                  <a:latin typeface="Lato" panose="020F0502020204030203"/>
                  <a:ea typeface="Lato" panose="020F0502020204030203"/>
                  <a:cs typeface="Lato" panose="020F0502020204030203"/>
                  <a:sym typeface="Lato" panose="020F0502020204030203"/>
                </a:rPr>
                <a:t>a</a:t>
              </a:r>
              <a:r>
                <a:rPr lang="en-US" sz="2800" dirty="0" err="1">
                  <a:solidFill>
                    <a:schemeClr val="tx1"/>
                  </a:solidFill>
                  <a:latin typeface="Lato" panose="020F0502020204030203"/>
                  <a:ea typeface="Lato" panose="020F0502020204030203"/>
                  <a:cs typeface="Lato" panose="020F0502020204030203"/>
                  <a:sym typeface="Lato" panose="020F0502020204030203"/>
                </a:rPr>
                <a:t>s</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por</a:t>
              </a:r>
              <a:r>
                <a:rPr lang="en-US" sz="2800" dirty="0">
                  <a:solidFill>
                    <a:schemeClr val="tx1"/>
                  </a:solidFill>
                  <a:latin typeface="Lato" panose="020F0502020204030203"/>
                  <a:ea typeface="Lato" panose="020F0502020204030203"/>
                  <a:cs typeface="Lato" panose="020F0502020204030203"/>
                  <a:sym typeface="Lato" panose="020F0502020204030203"/>
                </a:rPr>
                <a:t> Jesús a las personas </a:t>
              </a:r>
              <a:r>
                <a:rPr lang="en-US" sz="2800" dirty="0" err="1">
                  <a:solidFill>
                    <a:schemeClr val="tx1"/>
                  </a:solidFill>
                  <a:latin typeface="Lato" panose="020F0502020204030203"/>
                  <a:ea typeface="Lato" panose="020F0502020204030203"/>
                  <a:cs typeface="Lato" panose="020F0502020204030203"/>
                  <a:sym typeface="Lato" panose="020F0502020204030203"/>
                </a:rPr>
                <a:t>comunes</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como</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nosotros</a:t>
              </a:r>
              <a:r>
                <a:rPr lang="en-US" sz="2800" dirty="0">
                  <a:solidFill>
                    <a:schemeClr val="tx1"/>
                  </a:solidFill>
                  <a:latin typeface="Lato" panose="020F0502020204030203"/>
                  <a:ea typeface="Lato" panose="020F0502020204030203"/>
                  <a:cs typeface="Lato" panose="020F0502020204030203"/>
                  <a:sym typeface="Lato" panose="020F0502020204030203"/>
                </a:rPr>
                <a:t>. </a:t>
              </a:r>
              <a:endParaRPr sz="2800" dirty="0">
                <a:solidFill>
                  <a:schemeClr val="tx1"/>
                </a:solidFill>
                <a:latin typeface="Lato" panose="020F0502020204030203"/>
                <a:ea typeface="Lato" panose="020F0502020204030203"/>
                <a:cs typeface="Lato" panose="020F0502020204030203"/>
                <a:sym typeface="Lato" panose="020F0502020204030203"/>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0" name="Google Shape;140;p5"/>
            <p:cNvSpPr/>
            <p:nvPr/>
          </p:nvSpPr>
          <p:spPr>
            <a:xfrm>
              <a:off x="341153" y="1663958"/>
              <a:ext cx="620279" cy="620279"/>
            </a:xfrm>
            <a:prstGeom prst="rect">
              <a:avLst/>
            </a:prstGeom>
            <a:blipFill rotWithShape="1">
              <a:blip r:embed="rId3"/>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panose="020F0502020204030203"/>
                  <a:ea typeface="Lato" panose="020F0502020204030203"/>
                  <a:cs typeface="Lato" panose="020F0502020204030203"/>
                  <a:sym typeface="Lato" panose="020F0502020204030203"/>
                </a:rPr>
                <a:t>Identificar</a:t>
              </a:r>
              <a:r>
                <a:rPr lang="en-US" sz="2800" dirty="0">
                  <a:solidFill>
                    <a:schemeClr val="lt1"/>
                  </a:solidFill>
                  <a:latin typeface="Lato" panose="020F0502020204030203"/>
                  <a:ea typeface="Lato" panose="020F0502020204030203"/>
                  <a:cs typeface="Lato" panose="020F0502020204030203"/>
                  <a:sym typeface="Lato" panose="020F0502020204030203"/>
                </a:rPr>
                <a:t> las </a:t>
              </a:r>
              <a:r>
                <a:rPr lang="en-US" sz="2800" dirty="0" err="1">
                  <a:solidFill>
                    <a:schemeClr val="lt1"/>
                  </a:solidFill>
                  <a:latin typeface="Lato" panose="020F0502020204030203"/>
                  <a:ea typeface="Lato" panose="020F0502020204030203"/>
                  <a:cs typeface="Lato" panose="020F0502020204030203"/>
                  <a:sym typeface="Lato" panose="020F0502020204030203"/>
                </a:rPr>
                <a:t>promesas</a:t>
              </a:r>
              <a:r>
                <a:rPr lang="en-US" sz="2800" dirty="0">
                  <a:solidFill>
                    <a:schemeClr val="lt1"/>
                  </a:solidFill>
                  <a:latin typeface="Lato" panose="020F0502020204030203"/>
                  <a:ea typeface="Lato" panose="020F0502020204030203"/>
                  <a:cs typeface="Lato" panose="020F0502020204030203"/>
                  <a:sym typeface="Lato" panose="020F0502020204030203"/>
                </a:rPr>
                <a:t> de Dios para sus </a:t>
              </a:r>
              <a:r>
                <a:rPr lang="en-US" sz="2800" dirty="0" err="1">
                  <a:solidFill>
                    <a:schemeClr val="lt1"/>
                  </a:solidFill>
                  <a:latin typeface="Lato" panose="020F0502020204030203"/>
                  <a:ea typeface="Lato" panose="020F0502020204030203"/>
                  <a:cs typeface="Lato" panose="020F0502020204030203"/>
                  <a:sym typeface="Lato" panose="020F0502020204030203"/>
                </a:rPr>
                <a:t>discípulos</a:t>
              </a:r>
              <a:r>
                <a:rPr lang="en-US" sz="2800" dirty="0">
                  <a:solidFill>
                    <a:schemeClr val="lt1"/>
                  </a:solidFill>
                  <a:latin typeface="Lato" panose="020F0502020204030203"/>
                  <a:ea typeface="Lato" panose="020F0502020204030203"/>
                  <a:cs typeface="Lato" panose="020F0502020204030203"/>
                  <a:sym typeface="Lato" panose="020F0502020204030203"/>
                </a:rPr>
                <a:t> y </a:t>
              </a:r>
              <a:r>
                <a:rPr lang="en-US" sz="2800" dirty="0" err="1">
                  <a:solidFill>
                    <a:schemeClr val="lt1"/>
                  </a:solidFill>
                  <a:latin typeface="Lato" panose="020F0502020204030203"/>
                  <a:ea typeface="Lato" panose="020F0502020204030203"/>
                  <a:cs typeface="Lato" panose="020F0502020204030203"/>
                  <a:sym typeface="Lato" panose="020F0502020204030203"/>
                </a:rPr>
                <a:t>aplicar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esas</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promesas</a:t>
              </a:r>
              <a:r>
                <a:rPr lang="en-US" sz="2800" dirty="0">
                  <a:solidFill>
                    <a:schemeClr val="lt1"/>
                  </a:solidFill>
                  <a:latin typeface="Lato" panose="020F0502020204030203"/>
                  <a:ea typeface="Lato" panose="020F0502020204030203"/>
                  <a:cs typeface="Lato" panose="020F0502020204030203"/>
                  <a:sym typeface="Lato" panose="020F0502020204030203"/>
                </a:rPr>
                <a:t> a </a:t>
              </a:r>
              <a:r>
                <a:rPr lang="en-US" sz="2800" dirty="0" err="1">
                  <a:solidFill>
                    <a:schemeClr val="lt1"/>
                  </a:solidFill>
                  <a:latin typeface="Lato" panose="020F0502020204030203"/>
                  <a:ea typeface="Lato" panose="020F0502020204030203"/>
                  <a:cs typeface="Lato" panose="020F0502020204030203"/>
                  <a:sym typeface="Lato" panose="020F0502020204030203"/>
                </a:rPr>
                <a:t>los</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obstáculos</a:t>
              </a:r>
              <a:r>
                <a:rPr lang="en-US" sz="2800" dirty="0">
                  <a:solidFill>
                    <a:schemeClr val="lt1"/>
                  </a:solidFill>
                  <a:latin typeface="Lato" panose="020F0502020204030203"/>
                  <a:ea typeface="Lato" panose="020F0502020204030203"/>
                  <a:cs typeface="Lato" panose="020F0502020204030203"/>
                  <a:sym typeface="Lato" panose="020F0502020204030203"/>
                </a:rPr>
                <a:t> de la </a:t>
              </a:r>
              <a:r>
                <a:rPr lang="en-US" sz="2800" dirty="0" err="1">
                  <a:solidFill>
                    <a:schemeClr val="lt1"/>
                  </a:solidFill>
                  <a:latin typeface="Lato" panose="020F0502020204030203"/>
                  <a:ea typeface="Lato" panose="020F0502020204030203"/>
                  <a:cs typeface="Lato" panose="020F0502020204030203"/>
                  <a:sym typeface="Lato" panose="020F0502020204030203"/>
                </a:rPr>
                <a:t>vida</a:t>
              </a:r>
              <a:r>
                <a:rPr lang="en-US" sz="2800" dirty="0">
                  <a:solidFill>
                    <a:schemeClr val="lt1"/>
                  </a:solidFill>
                  <a:latin typeface="Lato" panose="020F0502020204030203"/>
                  <a:ea typeface="Lato" panose="020F0502020204030203"/>
                  <a:cs typeface="Lato" panose="020F0502020204030203"/>
                  <a:sym typeface="Lato" panose="020F0502020204030203"/>
                </a:rPr>
                <a:t>. </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4" name="Google Shape;144;p5"/>
            <p:cNvSpPr/>
            <p:nvPr/>
          </p:nvSpPr>
          <p:spPr>
            <a:xfrm>
              <a:off x="341153" y="3073684"/>
              <a:ext cx="620279" cy="620279"/>
            </a:xfrm>
            <a:prstGeom prst="rect">
              <a:avLst/>
            </a:prstGeom>
            <a:blipFill rotWithShape="1">
              <a:blip r:embed="rId3"/>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panose="020F0502020204030203"/>
                  <a:ea typeface="Lato" panose="020F0502020204030203"/>
                  <a:cs typeface="Lato" panose="020F0502020204030203"/>
                  <a:sym typeface="Lato" panose="020F0502020204030203"/>
                </a:rPr>
                <a:t>Definir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qué</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significa</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tomar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tu</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cruz</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en</a:t>
              </a:r>
              <a:r>
                <a:rPr lang="en-US" sz="2800" dirty="0">
                  <a:solidFill>
                    <a:schemeClr val="lt1"/>
                  </a:solidFill>
                  <a:latin typeface="Lato" panose="020F0502020204030203"/>
                  <a:ea typeface="Lato" panose="020F0502020204030203"/>
                  <a:cs typeface="Lato" panose="020F0502020204030203"/>
                  <a:sym typeface="Lato" panose="020F0502020204030203"/>
                </a:rPr>
                <a:t> la </a:t>
              </a:r>
              <a:r>
                <a:rPr lang="en-US" sz="2800" dirty="0" err="1">
                  <a:solidFill>
                    <a:schemeClr val="lt1"/>
                  </a:solidFill>
                  <a:latin typeface="Lato" panose="020F0502020204030203"/>
                  <a:ea typeface="Lato" panose="020F0502020204030203"/>
                  <a:cs typeface="Lato" panose="020F0502020204030203"/>
                  <a:sym typeface="Lato" panose="020F0502020204030203"/>
                </a:rPr>
                <a:t>vida</a:t>
              </a:r>
              <a:r>
                <a:rPr lang="en-US" sz="2800" dirty="0">
                  <a:solidFill>
                    <a:schemeClr val="lt1"/>
                  </a:solidFill>
                  <a:latin typeface="Lato" panose="020F0502020204030203"/>
                  <a:ea typeface="Lato" panose="020F0502020204030203"/>
                  <a:cs typeface="Lato" panose="020F0502020204030203"/>
                  <a:sym typeface="Lato" panose="020F0502020204030203"/>
                </a:rPr>
                <a:t> de un </a:t>
              </a:r>
              <a:r>
                <a:rPr lang="en-US" sz="2800" dirty="0" err="1">
                  <a:solidFill>
                    <a:schemeClr val="lt1"/>
                  </a:solidFill>
                  <a:latin typeface="Lato" panose="020F0502020204030203"/>
                  <a:ea typeface="Lato" panose="020F0502020204030203"/>
                  <a:cs typeface="Lato" panose="020F0502020204030203"/>
                  <a:sym typeface="Lato" panose="020F0502020204030203"/>
                </a:rPr>
                <a:t>discípulo</a:t>
              </a:r>
              <a:r>
                <a:rPr lang="en-US" sz="2800" dirty="0">
                  <a:solidFill>
                    <a:schemeClr val="lt1"/>
                  </a:solidFill>
                  <a:latin typeface="Lato" panose="020F0502020204030203"/>
                  <a:ea typeface="Lato" panose="020F0502020204030203"/>
                  <a:cs typeface="Lato" panose="020F0502020204030203"/>
                  <a:sym typeface="Lato" panose="020F0502020204030203"/>
                </a:rPr>
                <a:t>. </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269c93b3448_0_17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 name="Google Shape;371;p21"/>
          <p:cNvSpPr txBox="1"/>
          <p:nvPr/>
        </p:nvSpPr>
        <p:spPr>
          <a:xfrm>
            <a:off x="2245242" y="411844"/>
            <a:ext cx="9032358" cy="8401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dirty="0" err="1">
                <a:solidFill>
                  <a:srgbClr val="009444"/>
                </a:solidFill>
                <a:latin typeface="Lato" panose="020F0502020204030203"/>
                <a:ea typeface="Lato" panose="020F0502020204030203"/>
                <a:cs typeface="Lato" panose="020F0502020204030203"/>
                <a:sym typeface="Lato" panose="020F0502020204030203"/>
              </a:rPr>
              <a:t>Leemos</a:t>
            </a:r>
            <a:r>
              <a:rPr lang="en-US" sz="4860" dirty="0">
                <a:solidFill>
                  <a:srgbClr val="009444"/>
                </a:solidFill>
                <a:latin typeface="Lato" panose="020F0502020204030203"/>
                <a:ea typeface="Lato" panose="020F0502020204030203"/>
                <a:cs typeface="Lato" panose="020F0502020204030203"/>
                <a:sym typeface="Lato" panose="020F0502020204030203"/>
              </a:rPr>
              <a:t> Lucas 9:1-10</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pic>
        <p:nvPicPr>
          <p:cNvPr id="1026" name="Picture 2" descr="Sergio E. Valdez Sauad: JESÚS ENVÍA A LOS DOCE Lucas 9,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4819" y="1678755"/>
            <a:ext cx="7754621" cy="46527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269c93b3448_0_17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 name="Google Shape;371;p21"/>
          <p:cNvSpPr txBox="1"/>
          <p:nvPr/>
        </p:nvSpPr>
        <p:spPr>
          <a:xfrm>
            <a:off x="2245242" y="442324"/>
            <a:ext cx="9032358"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400" b="0" i="0" u="none" strike="noStrike" cap="none" dirty="0" err="1">
                <a:solidFill>
                  <a:srgbClr val="009444"/>
                </a:solidFill>
                <a:latin typeface="Lato" panose="020F0502020204030203"/>
                <a:ea typeface="Lato" panose="020F0502020204030203"/>
                <a:cs typeface="Lato" panose="020F0502020204030203"/>
                <a:sym typeface="Lato" panose="020F0502020204030203"/>
              </a:rPr>
              <a:t>Gente</a:t>
            </a:r>
            <a:r>
              <a:rPr lang="en-US" sz="4400" b="0" i="0" u="none" strike="noStrike" cap="none" dirty="0">
                <a:solidFill>
                  <a:srgbClr val="009444"/>
                </a:solidFill>
                <a:latin typeface="Lato" panose="020F0502020204030203"/>
                <a:ea typeface="Lato" panose="020F0502020204030203"/>
                <a:cs typeface="Lato" panose="020F0502020204030203"/>
                <a:sym typeface="Lato" panose="020F0502020204030203"/>
              </a:rPr>
              <a:t> </a:t>
            </a:r>
            <a:r>
              <a:rPr lang="en-US" sz="4400" b="0" i="0" u="none" strike="noStrike" cap="none" dirty="0" err="1">
                <a:solidFill>
                  <a:srgbClr val="009444"/>
                </a:solidFill>
                <a:latin typeface="Lato" panose="020F0502020204030203"/>
                <a:ea typeface="Lato" panose="020F0502020204030203"/>
                <a:cs typeface="Lato" panose="020F0502020204030203"/>
                <a:sym typeface="Lato" panose="020F0502020204030203"/>
              </a:rPr>
              <a:t>común</a:t>
            </a:r>
            <a:r>
              <a:rPr lang="en-US" sz="4400" b="0" i="0" u="none" strike="noStrike" cap="none" dirty="0">
                <a:solidFill>
                  <a:srgbClr val="009444"/>
                </a:solidFill>
                <a:latin typeface="Lato" panose="020F0502020204030203"/>
                <a:ea typeface="Lato" panose="020F0502020204030203"/>
                <a:cs typeface="Lato" panose="020F0502020204030203"/>
                <a:sym typeface="Lato" panose="020F0502020204030203"/>
              </a:rPr>
              <a:t>, </a:t>
            </a:r>
            <a:r>
              <a:rPr lang="en-US" sz="4400" b="0" i="0" u="none" strike="noStrike" cap="none" dirty="0" err="1">
                <a:solidFill>
                  <a:srgbClr val="009444"/>
                </a:solidFill>
                <a:latin typeface="Lato" panose="020F0502020204030203"/>
                <a:ea typeface="Lato" panose="020F0502020204030203"/>
                <a:cs typeface="Lato" panose="020F0502020204030203"/>
                <a:sym typeface="Lato" panose="020F0502020204030203"/>
              </a:rPr>
              <a:t>cosas</a:t>
            </a:r>
            <a:r>
              <a:rPr lang="en-US" sz="4400" b="0" i="0" u="none" strike="noStrike" cap="none" dirty="0">
                <a:solidFill>
                  <a:srgbClr val="009444"/>
                </a:solidFill>
                <a:latin typeface="Lato" panose="020F0502020204030203"/>
                <a:ea typeface="Lato" panose="020F0502020204030203"/>
                <a:cs typeface="Lato" panose="020F0502020204030203"/>
                <a:sym typeface="Lato" panose="020F0502020204030203"/>
              </a:rPr>
              <a:t> </a:t>
            </a:r>
            <a:r>
              <a:rPr lang="en-US" sz="4400" b="0" i="0" u="none" strike="noStrike" cap="none" dirty="0" err="1">
                <a:solidFill>
                  <a:srgbClr val="009444"/>
                </a:solidFill>
                <a:latin typeface="Lato" panose="020F0502020204030203"/>
                <a:ea typeface="Lato" panose="020F0502020204030203"/>
                <a:cs typeface="Lato" panose="020F0502020204030203"/>
                <a:sym typeface="Lato" panose="020F0502020204030203"/>
              </a:rPr>
              <a:t>extraordinarias</a:t>
            </a:r>
            <a:endParaRPr sz="44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pic>
        <p:nvPicPr>
          <p:cNvPr id="3074" name="Picture 2" descr="Out Fishing the Fisherman&quot; — Heartl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5542" y="1566664"/>
            <a:ext cx="6886698" cy="51650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269c93b3448_0_17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 name="Google Shape;371;p21"/>
          <p:cNvSpPr txBox="1"/>
          <p:nvPr/>
        </p:nvSpPr>
        <p:spPr>
          <a:xfrm>
            <a:off x="2245242" y="442324"/>
            <a:ext cx="9032358" cy="14465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400" b="0" i="0" u="none" strike="noStrike" cap="none" dirty="0" err="1">
                <a:solidFill>
                  <a:srgbClr val="009444"/>
                </a:solidFill>
                <a:latin typeface="Lato" panose="020F0502020204030203"/>
                <a:ea typeface="Lato" panose="020F0502020204030203"/>
                <a:cs typeface="Lato" panose="020F0502020204030203"/>
                <a:sym typeface="Lato" panose="020F0502020204030203"/>
              </a:rPr>
              <a:t>Nosotros</a:t>
            </a:r>
            <a:r>
              <a:rPr lang="en-US" sz="4400" b="0" i="0" u="none" strike="noStrike" cap="none" dirty="0">
                <a:solidFill>
                  <a:srgbClr val="009444"/>
                </a:solidFill>
                <a:latin typeface="Lato" panose="020F0502020204030203"/>
                <a:ea typeface="Lato" panose="020F0502020204030203"/>
                <a:cs typeface="Lato" panose="020F0502020204030203"/>
                <a:sym typeface="Lato" panose="020F0502020204030203"/>
              </a:rPr>
              <a:t>: </a:t>
            </a:r>
          </a:p>
          <a:p>
            <a:pPr marL="0" marR="0" lvl="0" indent="0" algn="l" rtl="0">
              <a:lnSpc>
                <a:spcPct val="100000"/>
              </a:lnSpc>
              <a:spcBef>
                <a:spcPts val="0"/>
              </a:spcBef>
              <a:spcAft>
                <a:spcPts val="0"/>
              </a:spcAft>
              <a:buClr>
                <a:srgbClr val="000000"/>
              </a:buClr>
              <a:buSzPts val="4860"/>
              <a:buFont typeface="Arial" panose="020B0604020202020204"/>
              <a:buNone/>
            </a:pPr>
            <a:r>
              <a:rPr lang="en-US" sz="4400" b="0" i="0" u="none" strike="noStrike" cap="none" dirty="0" err="1">
                <a:solidFill>
                  <a:srgbClr val="009444"/>
                </a:solidFill>
                <a:latin typeface="Lato" panose="020F0502020204030203"/>
                <a:ea typeface="Lato" panose="020F0502020204030203"/>
                <a:cs typeface="Lato" panose="020F0502020204030203"/>
                <a:sym typeface="Lato" panose="020F0502020204030203"/>
              </a:rPr>
              <a:t>Gente</a:t>
            </a:r>
            <a:r>
              <a:rPr lang="en-US" sz="4400" b="0" i="0" u="none" strike="noStrike" cap="none" dirty="0">
                <a:solidFill>
                  <a:srgbClr val="009444"/>
                </a:solidFill>
                <a:latin typeface="Lato" panose="020F0502020204030203"/>
                <a:ea typeface="Lato" panose="020F0502020204030203"/>
                <a:cs typeface="Lato" panose="020F0502020204030203"/>
                <a:sym typeface="Lato" panose="020F0502020204030203"/>
              </a:rPr>
              <a:t> </a:t>
            </a:r>
            <a:r>
              <a:rPr lang="en-US" sz="4400" b="0" i="0" u="none" strike="noStrike" cap="none" dirty="0" err="1">
                <a:solidFill>
                  <a:srgbClr val="009444"/>
                </a:solidFill>
                <a:latin typeface="Lato" panose="020F0502020204030203"/>
                <a:ea typeface="Lato" panose="020F0502020204030203"/>
                <a:cs typeface="Lato" panose="020F0502020204030203"/>
                <a:sym typeface="Lato" panose="020F0502020204030203"/>
              </a:rPr>
              <a:t>común</a:t>
            </a:r>
            <a:r>
              <a:rPr lang="en-US" sz="4400" b="0" i="0" u="none" strike="noStrike" cap="none" dirty="0">
                <a:solidFill>
                  <a:srgbClr val="009444"/>
                </a:solidFill>
                <a:latin typeface="Lato" panose="020F0502020204030203"/>
                <a:ea typeface="Lato" panose="020F0502020204030203"/>
                <a:cs typeface="Lato" panose="020F0502020204030203"/>
                <a:sym typeface="Lato" panose="020F0502020204030203"/>
              </a:rPr>
              <a:t>, </a:t>
            </a:r>
            <a:r>
              <a:rPr lang="en-US" sz="4400" b="0" i="0" u="none" strike="noStrike" cap="none" dirty="0" err="1">
                <a:solidFill>
                  <a:srgbClr val="009444"/>
                </a:solidFill>
                <a:latin typeface="Lato" panose="020F0502020204030203"/>
                <a:ea typeface="Lato" panose="020F0502020204030203"/>
                <a:cs typeface="Lato" panose="020F0502020204030203"/>
                <a:sym typeface="Lato" panose="020F0502020204030203"/>
              </a:rPr>
              <a:t>cosas</a:t>
            </a:r>
            <a:r>
              <a:rPr lang="en-US" sz="4400" b="0" i="0" u="none" strike="noStrike" cap="none" dirty="0">
                <a:solidFill>
                  <a:srgbClr val="009444"/>
                </a:solidFill>
                <a:latin typeface="Lato" panose="020F0502020204030203"/>
                <a:ea typeface="Lato" panose="020F0502020204030203"/>
                <a:cs typeface="Lato" panose="020F0502020204030203"/>
                <a:sym typeface="Lato" panose="020F0502020204030203"/>
              </a:rPr>
              <a:t> </a:t>
            </a:r>
            <a:r>
              <a:rPr lang="en-US" sz="4400" b="0" i="0" u="none" strike="noStrike" cap="none" dirty="0" err="1">
                <a:solidFill>
                  <a:srgbClr val="009444"/>
                </a:solidFill>
                <a:latin typeface="Lato" panose="020F0502020204030203"/>
                <a:ea typeface="Lato" panose="020F0502020204030203"/>
                <a:cs typeface="Lato" panose="020F0502020204030203"/>
                <a:sym typeface="Lato" panose="020F0502020204030203"/>
              </a:rPr>
              <a:t>extraordinarias</a:t>
            </a:r>
            <a:endParaRPr sz="44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pic>
        <p:nvPicPr>
          <p:cNvPr id="5122" name="Picture 2" descr="OIGUMR Square Wall Mirror Vintage Mirror Gold Mirror (Gold, 11x9.4 inch) :  Buy Online at Best Price in KSA - Souq is now Amazon.sa: 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3981" y="1888833"/>
            <a:ext cx="4754880" cy="47548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269c93b3448_0_18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70" name="Google Shape;270;g269c93b3448_0_188"/>
          <p:cNvPicPr preferRelativeResize="0"/>
          <p:nvPr/>
        </p:nvPicPr>
        <p:blipFill rotWithShape="1">
          <a:blip r:embed="rId3"/>
          <a:srcRect/>
          <a:stretch>
            <a:fillRect/>
          </a:stretch>
        </p:blipFill>
        <p:spPr>
          <a:xfrm>
            <a:off x="80901" y="1688958"/>
            <a:ext cx="3125596" cy="3218436"/>
          </a:xfrm>
          <a:prstGeom prst="rect">
            <a:avLst/>
          </a:prstGeom>
          <a:noFill/>
          <a:ln>
            <a:noFill/>
          </a:ln>
          <a:effectLst>
            <a:outerShdw blurRad="50800" dist="38100" dir="2700000" algn="tl" rotWithShape="0">
              <a:srgbClr val="000000">
                <a:alpha val="40000"/>
              </a:srgbClr>
            </a:outerShdw>
          </a:effectLst>
        </p:spPr>
      </p:pic>
      <p:sp>
        <p:nvSpPr>
          <p:cNvPr id="271" name="Google Shape;271;g269c93b3448_0_188"/>
          <p:cNvSpPr txBox="1"/>
          <p:nvPr/>
        </p:nvSpPr>
        <p:spPr>
          <a:xfrm>
            <a:off x="3206497" y="494141"/>
            <a:ext cx="73485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i="1" dirty="0">
                <a:solidFill>
                  <a:schemeClr val="dk1"/>
                </a:solidFill>
                <a:latin typeface="Lato" panose="020F0502020204030203"/>
                <a:ea typeface="Lato" panose="020F0502020204030203"/>
                <a:cs typeface="Lato" panose="020F0502020204030203"/>
                <a:sym typeface="Lato" panose="020F0502020204030203"/>
              </a:rPr>
              <a:t>Mateo 28:18-20</a:t>
            </a:r>
            <a:endParaRPr sz="2800" i="1" dirty="0">
              <a:solidFill>
                <a:schemeClr val="dk1"/>
              </a:solidFill>
              <a:latin typeface="Lato" panose="020F0502020204030203"/>
              <a:ea typeface="Lato" panose="020F0502020204030203"/>
              <a:cs typeface="Lato" panose="020F0502020204030203"/>
              <a:sym typeface="Lato" panose="020F0502020204030203"/>
            </a:endParaRPr>
          </a:p>
        </p:txBody>
      </p:sp>
      <p:pic>
        <p:nvPicPr>
          <p:cNvPr id="272" name="Google Shape;272;g269c93b3448_0_188"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
        <p:nvSpPr>
          <p:cNvPr id="3" name="TextBox 2"/>
          <p:cNvSpPr txBox="1"/>
          <p:nvPr/>
        </p:nvSpPr>
        <p:spPr>
          <a:xfrm>
            <a:off x="3287399" y="1266108"/>
            <a:ext cx="8113114" cy="5078313"/>
          </a:xfrm>
          <a:prstGeom prst="rect">
            <a:avLst/>
          </a:prstGeom>
          <a:noFill/>
        </p:spPr>
        <p:txBody>
          <a:bodyPr wrap="square">
            <a:spAutoFit/>
          </a:bodyPr>
          <a:lstStyle/>
          <a:p>
            <a:pPr marR="0" lvl="0"/>
            <a:r>
              <a:rPr lang="es-ES" sz="3600" dirty="0">
                <a:latin typeface="Calibri" panose="020F0502020204030204" pitchFamily="34" charset="0"/>
                <a:ea typeface="Calibri" panose="020F0502020204030204" pitchFamily="34" charset="0"/>
              </a:rPr>
              <a:t>Jesús se acercó y les dijo: </a:t>
            </a:r>
          </a:p>
          <a:p>
            <a:pPr marR="0" lvl="0"/>
            <a:r>
              <a:rPr lang="es-ES" sz="3600" dirty="0">
                <a:latin typeface="Calibri" panose="020F0502020204030204" pitchFamily="34" charset="0"/>
                <a:ea typeface="Calibri" panose="020F0502020204030204" pitchFamily="34" charset="0"/>
              </a:rPr>
              <a:t>“Toda autoridad me ha sido dada en el cielo y en la tierra. Por tanto, vayan y hagan discípulos en todas las naciones, y bautícenlos en el nombre del Padre, y del Hijo, y del Espíritu Santo. Enséñenles a cumplir todas las cosas que les he mandado. Y yo estaré con ustedes todos los días, hasta el fin del mundo.” </a:t>
            </a:r>
            <a:endParaRPr lang="en-US" sz="3600" dirty="0">
              <a:effectLst/>
              <a:latin typeface="Calibri" panose="020F0502020204030204" pitchFamily="34" charset="0"/>
              <a:ea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269c93b3448_0_18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70" name="Google Shape;270;g269c93b3448_0_188"/>
          <p:cNvPicPr preferRelativeResize="0"/>
          <p:nvPr/>
        </p:nvPicPr>
        <p:blipFill rotWithShape="1">
          <a:blip r:embed="rId3"/>
          <a:srcRect/>
          <a:stretch>
            <a:fillRect/>
          </a:stretch>
        </p:blipFill>
        <p:spPr>
          <a:xfrm>
            <a:off x="80901" y="1688958"/>
            <a:ext cx="3125596" cy="3218436"/>
          </a:xfrm>
          <a:prstGeom prst="rect">
            <a:avLst/>
          </a:prstGeom>
          <a:noFill/>
          <a:ln>
            <a:noFill/>
          </a:ln>
          <a:effectLst>
            <a:outerShdw blurRad="50800" dist="38100" dir="2700000" algn="tl" rotWithShape="0">
              <a:srgbClr val="000000">
                <a:alpha val="40000"/>
              </a:srgbClr>
            </a:outerShdw>
          </a:effectLst>
        </p:spPr>
      </p:pic>
      <p:sp>
        <p:nvSpPr>
          <p:cNvPr id="271" name="Google Shape;271;g269c93b3448_0_188"/>
          <p:cNvSpPr txBox="1"/>
          <p:nvPr/>
        </p:nvSpPr>
        <p:spPr>
          <a:xfrm>
            <a:off x="3151989" y="1288443"/>
            <a:ext cx="73485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i="1" dirty="0" err="1">
                <a:solidFill>
                  <a:schemeClr val="dk1"/>
                </a:solidFill>
                <a:latin typeface="Lato" panose="020F0502020204030203"/>
                <a:ea typeface="Lato" panose="020F0502020204030203"/>
                <a:cs typeface="Lato" panose="020F0502020204030203"/>
                <a:sym typeface="Lato" panose="020F0502020204030203"/>
              </a:rPr>
              <a:t>Hechos</a:t>
            </a:r>
            <a:r>
              <a:rPr lang="en-US" sz="3600" i="1" dirty="0">
                <a:solidFill>
                  <a:schemeClr val="dk1"/>
                </a:solidFill>
                <a:latin typeface="Lato" panose="020F0502020204030203"/>
                <a:ea typeface="Lato" panose="020F0502020204030203"/>
                <a:cs typeface="Lato" panose="020F0502020204030203"/>
                <a:sym typeface="Lato" panose="020F0502020204030203"/>
              </a:rPr>
              <a:t> 1:8</a:t>
            </a:r>
            <a:endParaRPr sz="2800" i="1" dirty="0">
              <a:solidFill>
                <a:schemeClr val="dk1"/>
              </a:solidFill>
              <a:latin typeface="Lato" panose="020F0502020204030203"/>
              <a:ea typeface="Lato" panose="020F0502020204030203"/>
              <a:cs typeface="Lato" panose="020F0502020204030203"/>
              <a:sym typeface="Lato" panose="020F0502020204030203"/>
            </a:endParaRPr>
          </a:p>
        </p:txBody>
      </p:sp>
      <p:pic>
        <p:nvPicPr>
          <p:cNvPr id="272" name="Google Shape;272;g269c93b3448_0_188"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
        <p:nvSpPr>
          <p:cNvPr id="3" name="TextBox 2"/>
          <p:cNvSpPr txBox="1"/>
          <p:nvPr/>
        </p:nvSpPr>
        <p:spPr>
          <a:xfrm>
            <a:off x="3287399" y="2409108"/>
            <a:ext cx="8113114" cy="2862322"/>
          </a:xfrm>
          <a:prstGeom prst="rect">
            <a:avLst/>
          </a:prstGeom>
          <a:noFill/>
        </p:spPr>
        <p:txBody>
          <a:bodyPr wrap="square">
            <a:spAutoFit/>
          </a:bodyPr>
          <a:lstStyle/>
          <a:p>
            <a:pPr marR="0" lvl="0"/>
            <a:r>
              <a:rPr lang="es-ES" sz="3600" dirty="0">
                <a:effectLst/>
                <a:latin typeface="Calibri" panose="020F0502020204030204" pitchFamily="34" charset="0"/>
                <a:ea typeface="Calibri" panose="020F0502020204030204" pitchFamily="34" charset="0"/>
              </a:rPr>
              <a:t>Pero cuando venga el Espíritu Santo sobre ustedes, recibirán poder y serán mis testigos tanto en Jerusalén com</a:t>
            </a:r>
            <a:r>
              <a:rPr lang="es-ES" sz="3600" dirty="0">
                <a:latin typeface="Calibri" panose="020F0502020204030204" pitchFamily="34" charset="0"/>
                <a:ea typeface="Calibri" panose="020F0502020204030204" pitchFamily="34" charset="0"/>
              </a:rPr>
              <a:t>o en toda Judea y Samaria, hasta en los confines de la tierra. </a:t>
            </a:r>
            <a:endParaRPr lang="en-US" sz="3600" dirty="0">
              <a:effectLst/>
              <a:latin typeface="Calibri" panose="020F0502020204030204" pitchFamily="34" charset="0"/>
              <a:ea typeface="Calibri" panose="020F050202020403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_x002e__x0023_ xmlns="38896d1c-d48b-47b1-97a9-761dcde349b0" xsi:nil="true"/>
    <lcf76f155ced4ddcb4097134ff3c332f xmlns="38896d1c-d48b-47b1-97a9-761dcde349b0">
      <Terms xmlns="http://schemas.microsoft.com/office/infopath/2007/PartnerControls"/>
    </lcf76f155ced4ddcb4097134ff3c332f>
    <TaxCatchAll xmlns="9d1aa794-ada9-4a3e-9c2a-189f245fcbb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6" ma:contentTypeDescription="Create a new document." ma:contentTypeScope="" ma:versionID="259078aa2b36d650f52ed406327e51aa">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04894a175f2f4d40fc41aa97290131e9"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dexed="true"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30B893-7A3E-44A2-BF0F-A55CBD357831}">
  <ds:schemaRefs/>
</ds:datastoreItem>
</file>

<file path=customXml/itemProps2.xml><?xml version="1.0" encoding="utf-8"?>
<ds:datastoreItem xmlns:ds="http://schemas.openxmlformats.org/officeDocument/2006/customXml" ds:itemID="{B3FD0E68-4753-4F96-90A0-C5FAEE931D18}"/>
</file>

<file path=customXml/itemProps3.xml><?xml version="1.0" encoding="utf-8"?>
<ds:datastoreItem xmlns:ds="http://schemas.openxmlformats.org/officeDocument/2006/customXml" ds:itemID="{42C5C0D8-423A-43C5-A088-EEDA39605AA1}">
  <ds:schemaRefs/>
</ds:datastoreItem>
</file>

<file path=docProps/app.xml><?xml version="1.0" encoding="utf-8"?>
<Properties xmlns="http://schemas.openxmlformats.org/officeDocument/2006/extended-properties" xmlns:vt="http://schemas.openxmlformats.org/officeDocument/2006/docPropsVTypes">
  <TotalTime>3149</TotalTime>
  <Words>4533</Words>
  <Application>Microsoft Office PowerPoint</Application>
  <PresentationFormat>Panorámica</PresentationFormat>
  <Paragraphs>261</Paragraphs>
  <Slides>32</Slides>
  <Notes>32</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32</vt:i4>
      </vt:variant>
    </vt:vector>
  </HeadingPairs>
  <TitlesOfParts>
    <vt:vector size="40" baseType="lpstr">
      <vt:lpstr>Lato</vt:lpstr>
      <vt:lpstr>Calibri</vt:lpstr>
      <vt:lpstr>Arial</vt:lpstr>
      <vt:lpstr>Symbol</vt:lpstr>
      <vt:lpstr>Courier New</vt:lpstr>
      <vt:lpstr>Cambria</vt:lpstr>
      <vt:lpstr>Office Theme</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Michele Pfeifer</dc:creator>
  <cp:lastModifiedBy>Joel Sutton</cp:lastModifiedBy>
  <cp:revision>131</cp:revision>
  <dcterms:created xsi:type="dcterms:W3CDTF">2023-11-29T19:33:00Z</dcterms:created>
  <dcterms:modified xsi:type="dcterms:W3CDTF">2025-11-09T00:27:52Z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y fmtid="{D5CDD505-2E9C-101B-9397-08002B2CF9AE}" pid="3" name="ICV">
    <vt:lpwstr>0F609B350DA04C3B8C273F73B588E648_12</vt:lpwstr>
  </property>
  <property fmtid="{D5CDD505-2E9C-101B-9397-08002B2CF9AE}" pid="4" name="KSOProductBuildVer">
    <vt:lpwstr>2058-12.2.0.20782</vt:lpwstr>
  </property>
</Properties>
</file>