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6"/>
  </p:notesMasterIdLst>
  <p:sldIdLst>
    <p:sldId id="256" r:id="rId2"/>
    <p:sldId id="260" r:id="rId3"/>
    <p:sldId id="258" r:id="rId4"/>
    <p:sldId id="299" r:id="rId5"/>
    <p:sldId id="262" r:id="rId6"/>
    <p:sldId id="263" r:id="rId7"/>
    <p:sldId id="466" r:id="rId8"/>
    <p:sldId id="266" r:id="rId9"/>
    <p:sldId id="467" r:id="rId10"/>
    <p:sldId id="468" r:id="rId11"/>
    <p:sldId id="267" r:id="rId12"/>
    <p:sldId id="264" r:id="rId13"/>
    <p:sldId id="470" r:id="rId14"/>
    <p:sldId id="471" r:id="rId15"/>
    <p:sldId id="469" r:id="rId16"/>
    <p:sldId id="472" r:id="rId17"/>
    <p:sldId id="265" r:id="rId18"/>
    <p:sldId id="474" r:id="rId19"/>
    <p:sldId id="314" r:id="rId20"/>
    <p:sldId id="473" r:id="rId21"/>
    <p:sldId id="475" r:id="rId22"/>
    <p:sldId id="476" r:id="rId23"/>
    <p:sldId id="477" r:id="rId24"/>
    <p:sldId id="478" r:id="rId25"/>
    <p:sldId id="479" r:id="rId26"/>
    <p:sldId id="480" r:id="rId27"/>
    <p:sldId id="481" r:id="rId28"/>
    <p:sldId id="270" r:id="rId29"/>
    <p:sldId id="271" r:id="rId30"/>
    <p:sldId id="272" r:id="rId31"/>
    <p:sldId id="273" r:id="rId32"/>
    <p:sldId id="379" r:id="rId33"/>
    <p:sldId id="274" r:id="rId34"/>
    <p:sldId id="482" r:id="rId35"/>
    <p:sldId id="275" r:id="rId36"/>
    <p:sldId id="483" r:id="rId37"/>
    <p:sldId id="276" r:id="rId38"/>
    <p:sldId id="484" r:id="rId39"/>
    <p:sldId id="485" r:id="rId40"/>
    <p:sldId id="486" r:id="rId41"/>
    <p:sldId id="487" r:id="rId42"/>
    <p:sldId id="488" r:id="rId43"/>
    <p:sldId id="489" r:id="rId44"/>
    <p:sldId id="490" r:id="rId45"/>
    <p:sldId id="417" r:id="rId46"/>
    <p:sldId id="400" r:id="rId47"/>
    <p:sldId id="397" r:id="rId48"/>
    <p:sldId id="399" r:id="rId49"/>
    <p:sldId id="289" r:id="rId50"/>
    <p:sldId id="282" r:id="rId51"/>
    <p:sldId id="491" r:id="rId52"/>
    <p:sldId id="492" r:id="rId53"/>
    <p:sldId id="493" r:id="rId54"/>
    <p:sldId id="494" r:id="rId55"/>
  </p:sldIdLst>
  <p:sldSz cx="12192000" cy="6858000"/>
  <p:notesSz cx="6858000" cy="9144000"/>
  <p:embeddedFontLst>
    <p:embeddedFont>
      <p:font typeface="Cambria" panose="02040503050406030204" pitchFamily="18" charset="0"/>
      <p:regular r:id="rId57"/>
      <p:bold r:id="rId58"/>
      <p:italic r:id="rId59"/>
      <p:boldItalic r:id="rId60"/>
    </p:embeddedFont>
    <p:embeddedFont>
      <p:font typeface="Lato" panose="020F0502020204030203" pitchFamily="34" charset="0"/>
      <p:regular r:id="rId61"/>
      <p:bold r:id="rId62"/>
      <p:italic r:id="rId63"/>
      <p:boldItalic r:id="rId64"/>
    </p:embeddedFont>
    <p:embeddedFont>
      <p:font typeface="Lato Black" panose="020F0502020204030203" pitchFamily="34" charset="0"/>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iY93uXoaxodXm3Zd6tEVTzIsH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199"/>
    <p:restoredTop sz="94701" autoAdjust="0"/>
  </p:normalViewPr>
  <p:slideViewPr>
    <p:cSldViewPr snapToGrid="0">
      <p:cViewPr varScale="1">
        <p:scale>
          <a:sx n="82" d="100"/>
          <a:sy n="82" d="100"/>
        </p:scale>
        <p:origin x="12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76"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youtube.com/watch?v=ZW41S4jTuNg"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(10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 a los estudiantes una calurosa bienvenida y tome unos minutos para conocerlos y ellos a ti.  Si hay demasiados estudiantes, se puede pedirlos compartir saludos en el chat. Después de los saludos personales, se puede compartir una bienvenida breve a Lección 6.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Sean bienvenidos a Lección 6 del curso: Ley y Evangelio. Hoy estamos viendo el sexto mandamiento y las bendiciones del matrimonio.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Veremos la forma en que pecamos contra el mandamiento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y, por supuesto, a Jesús, la única solución para nuestro pecado, así como nuestra motivación para continuar regocijándose en la bendición del matrimonio.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35A80A3A-FA8D-CD9D-DD9B-6C675A313CBB}"/>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7D5D91B5-4AEB-A6BF-D885-2D4350ED2F5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Deseamos obedecer los mandamientos, no porque podemos ganar algo con nuestra obediencia. De hecho Isaías 64:6 dice que todos nosotros estamos llenos de impureza; todos nuestros actos de justicia son como un trapo de inmundicia. Deseamos obedecer porque amamos a Dios, nuestro Salvador, y creemos que en él está vida.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1 Corintios 5:14-15 El amor de Cristo nos lleva actuar así, al pensar que si uno murió por todos, entonces todos murieron; y él murió por todos, para que los que viven ya no vivan para sí, sino para aquel que murió y resucitó por ellos.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615950" marR="171450" lvl="0" indent="0" algn="l" rtl="0">
              <a:spcBef>
                <a:spcPts val="0"/>
              </a:spcBef>
              <a:spcAft>
                <a:spcPts val="1000"/>
              </a:spcAft>
              <a:buClr>
                <a:schemeClr val="dk1"/>
              </a:buClr>
              <a:buSzPts val="1100"/>
              <a:buFontTx/>
              <a:buNone/>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881DD087-F2C9-594A-A699-390A05787C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8589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ed2ecb6166_0_4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Las buenas nuevas son que Hebreos 7:26-27 habla acerca de nuestro Salvador Jesús con estas palabras, “Jesús es el sumo sacerdote que necesitábamos tener: santo, inocente, sin mancha, apartado de los pecadores, y exaltado por encima de los cielos. No es como los otros sumos sacerdotes, que diariamente tienen que ofrecer sacrificios, primero por sus propios pecados y luego por los del pueblo. Jesús hizo esto una sola vez y para siempre, cuando se ofreció a sí mismo.”</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Jesús es la respuesta a todos nuestros pecados, incluyendo los en contra del sexto mandamiento.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Ahora, en agradecimiento a Dios, podemos buscar vivir vidas que le dan gloria a él en el </a:t>
            </a:r>
          </a:p>
          <a:p>
            <a:pPr marL="800100" marR="0" lvl="1"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Personas solteras buscarán vivir contentos y castos como lo hizo José en Génesis 39, agradeciendo a Dios por su estatus de solteros y, si Dios les concede cónyuges, agradeciendo a Dios por su providencia.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Las personas casadas buscarán amar a sus cónyuges modelando el amor de su Salvador en su relación.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184403" algn="l" rtl="0">
              <a:spcBef>
                <a:spcPts val="0"/>
              </a:spcBef>
              <a:spcAft>
                <a:spcPts val="1000"/>
              </a:spcAft>
              <a:buClr>
                <a:schemeClr val="dk1"/>
              </a:buClr>
              <a:buSzPts val="1104"/>
              <a:buFont typeface="Calibri"/>
              <a:buAutoNum type="romanLcPeriod"/>
            </a:pPr>
            <a:endParaRPr dirty="0">
              <a:solidFill>
                <a:schemeClr val="dk1"/>
              </a:solidFill>
              <a:latin typeface="Calibri"/>
              <a:ea typeface="Calibri"/>
              <a:cs typeface="Calibri"/>
              <a:sym typeface="Calibri"/>
            </a:endParaRPr>
          </a:p>
        </p:txBody>
      </p:sp>
      <p:sp>
        <p:nvSpPr>
          <p:cNvPr id="185" name="Google Shape;185;g2ed2ecb6166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d26aa74d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¿Qué protege el sexto mandamiento?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59" name="Google Shape;159;g2ed26aa74d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3FAC9269-9F0D-1672-61E1-674448A9BB57}"/>
            </a:ext>
          </a:extLst>
        </p:cNvPr>
        <p:cNvGrpSpPr/>
        <p:nvPr/>
      </p:nvGrpSpPr>
      <p:grpSpPr>
        <a:xfrm>
          <a:off x="0" y="0"/>
          <a:ext cx="0" cy="0"/>
          <a:chOff x="0" y="0"/>
          <a:chExt cx="0" cy="0"/>
        </a:xfrm>
      </p:grpSpPr>
      <p:sp>
        <p:nvSpPr>
          <p:cNvPr id="174" name="Google Shape;174;g2ed2ecb6166_0_242:notes">
            <a:extLst>
              <a:ext uri="{FF2B5EF4-FFF2-40B4-BE49-F238E27FC236}">
                <a16:creationId xmlns:a16="http://schemas.microsoft.com/office/drawing/2014/main" id="{D17EC791-C11F-0A4D-70F7-C0598463E05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3. ¿Qué protege el sexto mandamiento?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El sexto mandamiento protege el don de Dios de matrimonio.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instituyó el matrimonio, en el huerto del Edén, el sexto día de la creación</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Génesis 2:24 “Por tanto, dejará el hombre a su padre y a su madre, y se unirá a su mujer, y serán una sola carne.”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Mateo 19:6 “Así que no son ya más dos, sino una sola carne; por tanto, lo que Dios juntó, no lo separe el hombre.”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75" name="Google Shape;175;g2ed2ecb6166_0_242:notes">
            <a:extLst>
              <a:ext uri="{FF2B5EF4-FFF2-40B4-BE49-F238E27FC236}">
                <a16:creationId xmlns:a16="http://schemas.microsoft.com/office/drawing/2014/main" id="{F367A90D-66B1-9179-1E09-5F003F7283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5902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79B48399-6F3C-3C4D-4299-6A810C5FF3A7}"/>
            </a:ext>
          </a:extLst>
        </p:cNvPr>
        <p:cNvGrpSpPr/>
        <p:nvPr/>
      </p:nvGrpSpPr>
      <p:grpSpPr>
        <a:xfrm>
          <a:off x="0" y="0"/>
          <a:ext cx="0" cy="0"/>
          <a:chOff x="0" y="0"/>
          <a:chExt cx="0" cy="0"/>
        </a:xfrm>
      </p:grpSpPr>
      <p:sp>
        <p:nvSpPr>
          <p:cNvPr id="174" name="Google Shape;174;g2ed2ecb6166_0_242:notes">
            <a:extLst>
              <a:ext uri="{FF2B5EF4-FFF2-40B4-BE49-F238E27FC236}">
                <a16:creationId xmlns:a16="http://schemas.microsoft.com/office/drawing/2014/main" id="{85895778-AFD1-FC1D-B37B-0E37E15C738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El matrimonio es entre un hombre y una mujer, amándose mutuamente para toda la vida. (Noten como esto excluye amor homosexual)</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El matrimonio es un compromiso ante Dios y ante la sociedad de cumplir con los estatutos divinos establecidos por Dios en su palabra.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75" name="Google Shape;175;g2ed2ecb6166_0_242:notes">
            <a:extLst>
              <a:ext uri="{FF2B5EF4-FFF2-40B4-BE49-F238E27FC236}">
                <a16:creationId xmlns:a16="http://schemas.microsoft.com/office/drawing/2014/main" id="{2FBBFFF0-A07A-0988-F759-D2E954FEB9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731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2FE79312-9A75-3638-B9F9-53C5D425D828}"/>
            </a:ext>
          </a:extLst>
        </p:cNvPr>
        <p:cNvGrpSpPr/>
        <p:nvPr/>
      </p:nvGrpSpPr>
      <p:grpSpPr>
        <a:xfrm>
          <a:off x="0" y="0"/>
          <a:ext cx="0" cy="0"/>
          <a:chOff x="0" y="0"/>
          <a:chExt cx="0" cy="0"/>
        </a:xfrm>
      </p:grpSpPr>
      <p:sp>
        <p:nvSpPr>
          <p:cNvPr id="158" name="Google Shape;158;g2ed26aa74d2_0_6:notes">
            <a:extLst>
              <a:ext uri="{FF2B5EF4-FFF2-40B4-BE49-F238E27FC236}">
                <a16:creationId xmlns:a16="http://schemas.microsoft.com/office/drawing/2014/main" id="{2900F1EE-70FB-AE3A-E751-66C9DEAB24B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 ¿Cuáles son algunas de las bendiciones del matrimonio?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59" name="Google Shape;159;g2ed26aa74d2_0_6:notes">
            <a:extLst>
              <a:ext uri="{FF2B5EF4-FFF2-40B4-BE49-F238E27FC236}">
                <a16:creationId xmlns:a16="http://schemas.microsoft.com/office/drawing/2014/main" id="{B6BA2FAC-9806-194D-9E49-B69AF41055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8110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4031FFF2-A099-B990-C52B-75D5D5DCFC54}"/>
            </a:ext>
          </a:extLst>
        </p:cNvPr>
        <p:cNvGrpSpPr/>
        <p:nvPr/>
      </p:nvGrpSpPr>
      <p:grpSpPr>
        <a:xfrm>
          <a:off x="0" y="0"/>
          <a:ext cx="0" cy="0"/>
          <a:chOff x="0" y="0"/>
          <a:chExt cx="0" cy="0"/>
        </a:xfrm>
      </p:grpSpPr>
      <p:sp>
        <p:nvSpPr>
          <p:cNvPr id="174" name="Google Shape;174;g2ed2ecb6166_0_242:notes">
            <a:extLst>
              <a:ext uri="{FF2B5EF4-FFF2-40B4-BE49-F238E27FC236}">
                <a16:creationId xmlns:a16="http://schemas.microsoft.com/office/drawing/2014/main" id="{9598A32A-725F-12CA-23B4-D5DA4ED4097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 ¿Cuáles son algunas de las bendiciones del matrimonio?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instituyó el matrimonio como una bendición.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Compañía: Dios sabía que no era buena que el hombre estuviera solo, así que creó una pareja adecuada para él (Génesis 2:18). Por cierto, Dios también habla mucho sobre la soltería. Ambos estados pueden ser bendiciones, pero de diferentes maneras.</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Amor sexual: Cantar de los Cantares es un libro en la Biblia que pocos conocen. Se lo lee, verá una descripción de buen gusto de ese amor. No es nada de qué avergonzarse o rechazarse.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Hijos: Como vemos en Salmo 127:2 “Herencia de Jehová son los hijos; cosa de estima el fruto del vientre. Los niños son bendiciones y Dios quiere que los valoremos como tales.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75" name="Google Shape;175;g2ed2ecb6166_0_242:notes">
            <a:extLst>
              <a:ext uri="{FF2B5EF4-FFF2-40B4-BE49-F238E27FC236}">
                <a16:creationId xmlns:a16="http://schemas.microsoft.com/office/drawing/2014/main" id="{B806E4B8-350D-1D6B-47D5-2B0AFB4F16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0864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ed26aa74d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5. ¿En qué sentido la unión libre fuera del matrimonio destruye tu comunión espiritual con Dios y tu relación personal con tu cónyuge?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67" name="Google Shape;167;g2ed26aa74d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7D7855ED-CBE5-CEA2-92FC-661E608897CA}"/>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134C381B-0CA8-65A6-5225-2ECD5F5118E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5. ¿En qué sentido la unión libre fuera del matrimonio destruye tu comunión espiritual con Dios y tu relación personal con tu cónyuge?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Hebreos 13:4 Todos ustedes deben honrar su matrimonio, y ser fieles a sus cónyuges; pero a los libertinos y a los adúlteros los juzgará Dios.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El pecado nos separa de Dios y nos priva de sus bendiciones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Isaías 59:2 Son las iniquidades de ustedes las que han creado una división entre ustedes y su Dios. Son sus pecados los que le han llevado a volverles la espalda para no escucharlos.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Romanos 3:23 Por cuanto todos pecaron y están destituidos de la gloria de Dios</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Una “unión” sin promesas mutuas no es un ambiente estable; creará duda que debilita la relación.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15950" marR="171450" lvl="0" indent="0" algn="l" rtl="0">
              <a:spcBef>
                <a:spcPts val="0"/>
              </a:spcBef>
              <a:spcAft>
                <a:spcPts val="1000"/>
              </a:spcAft>
              <a:buClr>
                <a:schemeClr val="dk1"/>
              </a:buClr>
              <a:buSzPts val="1100"/>
              <a:buFontTx/>
              <a:buNone/>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FEF1B92F-3AEE-82DC-8E12-16FE0FD0A3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2071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1. Analizar el sexto mandamiento y la importancia de este mandamiento dentro del matrimonio. </a:t>
            </a: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latin typeface="Calibri" panose="020F0502020204030204" pitchFamily="34" charset="0"/>
                <a:ea typeface="Calibri" panose="020F0502020204030204" pitchFamily="34" charset="0"/>
              </a:rPr>
              <a:t>2. Identificar elementos bíblicos indispensables en un matrimonio cristiano.  </a:t>
            </a:r>
            <a:endParaRPr lang="en-US" sz="1100" b="1"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3. Analizar bíblicamente lo que dice Dios sobre el divorcio.</a:t>
            </a:r>
            <a:endParaRPr lang="en-US" sz="1100" b="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Querido Padre Celestial, pedimos tu bendición en nuestro estudio hoy. No pedimos basándonos en nuestros propios méritos, sino en los méritos de Cristo. Abre nuestros corazones para aprender y creer lo que nos enseñas hoy. En el nombre de Jesús oramos. Amén.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a:extLst>
            <a:ext uri="{FF2B5EF4-FFF2-40B4-BE49-F238E27FC236}">
              <a16:creationId xmlns:a16="http://schemas.microsoft.com/office/drawing/2014/main" id="{847B68A6-74C1-A063-9382-7ADE79021E0A}"/>
            </a:ext>
          </a:extLst>
        </p:cNvPr>
        <p:cNvGrpSpPr/>
        <p:nvPr/>
      </p:nvGrpSpPr>
      <p:grpSpPr>
        <a:xfrm>
          <a:off x="0" y="0"/>
          <a:ext cx="0" cy="0"/>
          <a:chOff x="0" y="0"/>
          <a:chExt cx="0" cy="0"/>
        </a:xfrm>
      </p:grpSpPr>
      <p:sp>
        <p:nvSpPr>
          <p:cNvPr id="166" name="Google Shape;166;g2ed26aa74d2_0_14:notes">
            <a:extLst>
              <a:ext uri="{FF2B5EF4-FFF2-40B4-BE49-F238E27FC236}">
                <a16:creationId xmlns:a16="http://schemas.microsoft.com/office/drawing/2014/main" id="{008474E8-832A-EA0D-6818-8402D62C73F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 ¿Crees que la fidelidad, intimidad, respeto y comunicación íntima son valores importantes dentro del matrimonio?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lang="en-US" sz="1104" b="1" dirty="0">
              <a:solidFill>
                <a:schemeClr val="dk1"/>
              </a:solidFill>
              <a:latin typeface="Calibri"/>
              <a:ea typeface="Calibri"/>
              <a:cs typeface="Calibri"/>
              <a:sym typeface="Calibri"/>
            </a:endParaRPr>
          </a:p>
          <a:p>
            <a:pPr marL="285750" marR="171450" lvl="0" indent="-285750" algn="l" defTabSz="914400" rtl="0" eaLnBrk="1" fontAlgn="auto" latinLnBrk="0" hangingPunct="1">
              <a:lnSpc>
                <a:spcPct val="100000"/>
              </a:lnSpc>
              <a:spcBef>
                <a:spcPts val="1000"/>
              </a:spcBef>
              <a:spcAft>
                <a:spcPts val="1000"/>
              </a:spcAft>
              <a:buClr>
                <a:srgbClr val="000000"/>
              </a:buClr>
              <a:buSzPts val="1100"/>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¡Claro que sí! Es cierto que la fidelidad, intimidad, respeto y comunicación íntima son valores importantes dentro del matrimonio.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67" name="Google Shape;167;g2ed26aa74d2_0_14:notes">
            <a:extLst>
              <a:ext uri="{FF2B5EF4-FFF2-40B4-BE49-F238E27FC236}">
                <a16:creationId xmlns:a16="http://schemas.microsoft.com/office/drawing/2014/main" id="{85A56F5D-70AA-5936-F414-CF7EFF0198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2940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9754ABA0-7CCC-DF42-F56B-EE59DE37A111}"/>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C5FFF740-0715-1BC5-3DEA-919EEDC9EF7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Es cierto que la fidelidad, intimidad, respeto y comunicación íntima son valores importantes dentro del matrimonio.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matrimonio es tan especial que Dios lo eligió una imagen de su amor por nosotros. Dios compara nuestra relación con él con el matrimonio. Valores importantes en nuestra relación con él también serán importantes en un matrimonio.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615950" marR="171450" lvl="0" indent="0" algn="l" rtl="0">
              <a:spcBef>
                <a:spcPts val="0"/>
              </a:spcBef>
              <a:spcAft>
                <a:spcPts val="1000"/>
              </a:spcAft>
              <a:buClr>
                <a:schemeClr val="dk1"/>
              </a:buClr>
              <a:buSzPts val="1100"/>
              <a:buFontTx/>
              <a:buNone/>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E041AD24-AABE-98A5-2218-8E74671EC8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0368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3413FB42-F1EA-B324-4070-938DF1C3B558}"/>
            </a:ext>
          </a:extLst>
        </p:cNvPr>
        <p:cNvGrpSpPr/>
        <p:nvPr/>
      </p:nvGrpSpPr>
      <p:grpSpPr>
        <a:xfrm>
          <a:off x="0" y="0"/>
          <a:ext cx="0" cy="0"/>
          <a:chOff x="0" y="0"/>
          <a:chExt cx="0" cy="0"/>
        </a:xfrm>
      </p:grpSpPr>
      <p:sp>
        <p:nvSpPr>
          <p:cNvPr id="184" name="Google Shape;184;g2ed2ecb6166_0_421:notes">
            <a:extLst>
              <a:ext uri="{FF2B5EF4-FFF2-40B4-BE49-F238E27FC236}">
                <a16:creationId xmlns:a16="http://schemas.microsoft.com/office/drawing/2014/main" id="{AC528BAB-084A-C68C-0300-FBBF733C488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Efesios 5:22-33 </a:t>
            </a:r>
          </a:p>
          <a:p>
            <a:pPr marL="342900" marR="0" lvl="0" indent="-342900">
              <a:spcBef>
                <a:spcPts val="0"/>
              </a:spcBef>
              <a:spcAft>
                <a:spcPts val="0"/>
              </a:spcAft>
              <a:buFont typeface="Symbol" pitchFamily="2" charset="2"/>
              <a:buChar cha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Esposas, sométanse a sus propios esposos como al Señor. Porque el esposo es cabeza de su esposa, así como Cristo es cabeza y Salvador de la iglesia, la cual es su cuerpo. Así como la iglesia se somete a Cristo, también las esposas deben someterse a sus esposos en todo. Esposos, amen a sus esposas, así como Cristo amó a la iglesia y se entregó por ella para hacerla santa. </a:t>
            </a:r>
            <a:endParaRPr dirty="0">
              <a:solidFill>
                <a:schemeClr val="dk1"/>
              </a:solidFill>
              <a:latin typeface="Calibri"/>
              <a:ea typeface="Calibri"/>
              <a:cs typeface="Calibri"/>
              <a:sym typeface="Calibri"/>
            </a:endParaRPr>
          </a:p>
        </p:txBody>
      </p:sp>
      <p:sp>
        <p:nvSpPr>
          <p:cNvPr id="185" name="Google Shape;185;g2ed2ecb6166_0_421:notes">
            <a:extLst>
              <a:ext uri="{FF2B5EF4-FFF2-40B4-BE49-F238E27FC236}">
                <a16:creationId xmlns:a16="http://schemas.microsoft.com/office/drawing/2014/main" id="{43E4AD27-83AF-AC46-DA5E-A55A9852EB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7121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D5D3E7F0-6261-5A7B-B86C-C109510F5CF7}"/>
            </a:ext>
          </a:extLst>
        </p:cNvPr>
        <p:cNvGrpSpPr/>
        <p:nvPr/>
      </p:nvGrpSpPr>
      <p:grpSpPr>
        <a:xfrm>
          <a:off x="0" y="0"/>
          <a:ext cx="0" cy="0"/>
          <a:chOff x="0" y="0"/>
          <a:chExt cx="0" cy="0"/>
        </a:xfrm>
      </p:grpSpPr>
      <p:sp>
        <p:nvSpPr>
          <p:cNvPr id="184" name="Google Shape;184;g2ed2ecb6166_0_421:notes">
            <a:extLst>
              <a:ext uri="{FF2B5EF4-FFF2-40B4-BE49-F238E27FC236}">
                <a16:creationId xmlns:a16="http://schemas.microsoft.com/office/drawing/2014/main" id="{01CDECB4-1963-CB25-F124-761E4C9AD47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Él la purificó, lavándola con agua mediante la palabra, para presentársela a sí mismo como una iglesia radiante, sin mancha ni arruga ni ninguna otra imperfección, sino santo e intachable. Así mismo el esposo debe amar a su esposa como a su propio cuerpo. </a:t>
            </a:r>
            <a:endParaRPr lang="en-US" dirty="0">
              <a:solidFill>
                <a:schemeClr val="dk1"/>
              </a:solidFill>
              <a:latin typeface="Calibri"/>
              <a:ea typeface="Calibri"/>
              <a:cs typeface="Calibri"/>
              <a:sym typeface="Calibri"/>
            </a:endParaRPr>
          </a:p>
        </p:txBody>
      </p:sp>
      <p:sp>
        <p:nvSpPr>
          <p:cNvPr id="185" name="Google Shape;185;g2ed2ecb6166_0_421:notes">
            <a:extLst>
              <a:ext uri="{FF2B5EF4-FFF2-40B4-BE49-F238E27FC236}">
                <a16:creationId xmlns:a16="http://schemas.microsoft.com/office/drawing/2014/main" id="{B17EC1D2-C7AC-21FA-E594-E711C3BF3E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1964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4CB3B6BC-10FE-E491-A7DF-51447C6820DA}"/>
            </a:ext>
          </a:extLst>
        </p:cNvPr>
        <p:cNvGrpSpPr/>
        <p:nvPr/>
      </p:nvGrpSpPr>
      <p:grpSpPr>
        <a:xfrm>
          <a:off x="0" y="0"/>
          <a:ext cx="0" cy="0"/>
          <a:chOff x="0" y="0"/>
          <a:chExt cx="0" cy="0"/>
        </a:xfrm>
      </p:grpSpPr>
      <p:sp>
        <p:nvSpPr>
          <p:cNvPr id="184" name="Google Shape;184;g2ed2ecb6166_0_421:notes">
            <a:extLst>
              <a:ext uri="{FF2B5EF4-FFF2-40B4-BE49-F238E27FC236}">
                <a16:creationId xmlns:a16="http://schemas.microsoft.com/office/drawing/2014/main" id="{55A8D17F-6E23-5A1D-4514-37A4A2D84CA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que ama a su esposa se ama a sí mismo, pues nadie ha odiado jamás a su propio cuerpo, al contrario, lo alimenta y lo cuida, así como Cristo hace con la iglesia, porque somos miembros de su cuerpo. Por eso dejará el hombre a su padre y a su madre, y se unirá a su esposa, y los dos llegarán a ser un solo cuerpo. </a:t>
            </a:r>
            <a:endParaRPr dirty="0">
              <a:solidFill>
                <a:schemeClr val="dk1"/>
              </a:solidFill>
              <a:latin typeface="Calibri"/>
              <a:ea typeface="Calibri"/>
              <a:cs typeface="Calibri"/>
              <a:sym typeface="Calibri"/>
            </a:endParaRPr>
          </a:p>
        </p:txBody>
      </p:sp>
      <p:sp>
        <p:nvSpPr>
          <p:cNvPr id="185" name="Google Shape;185;g2ed2ecb6166_0_421:notes">
            <a:extLst>
              <a:ext uri="{FF2B5EF4-FFF2-40B4-BE49-F238E27FC236}">
                <a16:creationId xmlns:a16="http://schemas.microsoft.com/office/drawing/2014/main" id="{BC36C6C6-3FDA-CA67-09FC-7BC6884BBA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5892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8305AC7F-2967-BDB9-BF74-76A1228E239D}"/>
            </a:ext>
          </a:extLst>
        </p:cNvPr>
        <p:cNvGrpSpPr/>
        <p:nvPr/>
      </p:nvGrpSpPr>
      <p:grpSpPr>
        <a:xfrm>
          <a:off x="0" y="0"/>
          <a:ext cx="0" cy="0"/>
          <a:chOff x="0" y="0"/>
          <a:chExt cx="0" cy="0"/>
        </a:xfrm>
      </p:grpSpPr>
      <p:sp>
        <p:nvSpPr>
          <p:cNvPr id="184" name="Google Shape;184;g2ed2ecb6166_0_421:notes">
            <a:extLst>
              <a:ext uri="{FF2B5EF4-FFF2-40B4-BE49-F238E27FC236}">
                <a16:creationId xmlns:a16="http://schemas.microsoft.com/office/drawing/2014/main" id="{1BBFE6F9-26F0-463E-C223-2AE4A7AA711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Esto es un misterio profundo; yo me refiero a Cristo y a la iglesia. En todo caso, cada uno de ustedes ame también a su esposa como a sí mismo, y que la esposa respete a su esposo.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184403" algn="l" rtl="0">
              <a:spcBef>
                <a:spcPts val="0"/>
              </a:spcBef>
              <a:spcAft>
                <a:spcPts val="1000"/>
              </a:spcAft>
              <a:buClr>
                <a:schemeClr val="dk1"/>
              </a:buClr>
              <a:buSzPts val="1104"/>
              <a:buFont typeface="Calibri"/>
              <a:buAutoNum type="romanLcPeriod"/>
            </a:pPr>
            <a:endParaRPr dirty="0">
              <a:solidFill>
                <a:schemeClr val="dk1"/>
              </a:solidFill>
              <a:latin typeface="Calibri"/>
              <a:ea typeface="Calibri"/>
              <a:cs typeface="Calibri"/>
              <a:sym typeface="Calibri"/>
            </a:endParaRPr>
          </a:p>
        </p:txBody>
      </p:sp>
      <p:sp>
        <p:nvSpPr>
          <p:cNvPr id="185" name="Google Shape;185;g2ed2ecb6166_0_421:notes">
            <a:extLst>
              <a:ext uri="{FF2B5EF4-FFF2-40B4-BE49-F238E27FC236}">
                <a16:creationId xmlns:a16="http://schemas.microsoft.com/office/drawing/2014/main" id="{E2719419-551B-0CC4-6A39-231A3F59D8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0110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2DE0EBA5-88A5-956A-7EEE-9EC3E9F36392}"/>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B0F9C789-2F58-2186-3AEB-EC1D6ED8179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Los papeles de hombre y mujer en un matrimonio</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En un matrimonio, el esposo y la esposa son iguales, pero tienen papeles diferentes.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Leemos sobre esos papeles en Efesios 5. El esposo es la cabeza (siervo-líder) y la esposa el cuerpo (siervo – apoyo).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Cada papel es diferente, pero no significa que uno sea inferior. Los hombres y las mujeres son iguales, pero tienen papeles diferentes.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Su Dios amoroso quiere que se amen y se sirvan uno al otro a través de sus papeles distintos.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615950" marR="171450" lvl="0" indent="0" algn="l" rtl="0">
              <a:spcBef>
                <a:spcPts val="0"/>
              </a:spcBef>
              <a:spcAft>
                <a:spcPts val="1000"/>
              </a:spcAft>
              <a:buClr>
                <a:schemeClr val="dk1"/>
              </a:buClr>
              <a:buSzPts val="1100"/>
              <a:buFontTx/>
              <a:buNone/>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7C008172-2749-E5D8-36E6-8696B03EE4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4347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B1413C9E-F702-8C0D-57C8-92B7A9C8584D}"/>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C421AF13-3E13-5F5A-FE1C-CA1936B2C23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Elementos bíblicos indispensables en un matrimonio cristiano.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615950" marR="171450" lvl="0" indent="0" algn="l" rtl="0">
              <a:spcBef>
                <a:spcPts val="0"/>
              </a:spcBef>
              <a:spcAft>
                <a:spcPts val="1000"/>
              </a:spcAft>
              <a:buClr>
                <a:schemeClr val="dk1"/>
              </a:buClr>
              <a:buSzPts val="1100"/>
              <a:buFontTx/>
              <a:buNone/>
            </a:pPr>
            <a:endParaRPr lang="en-US"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14E73662-91FA-C8C5-DF96-926EB79800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321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ed26aa74d2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Pacto: El elemento fundamental del matrimonio es la promesa solemne, el pacto, entre el hombre y la mujer</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Muchas personas dicen que el matrimonio se basa en el amor.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El sentimiento del amor en un matrimonio ciertamente es una bendición de Dios.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Sin embargo, el elemento fundamental del matrimonio es la promesa mutua y publica, el pacto, ente el hombre y la mujer.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Los sentimientos vienen y van, pero cuando un esposo y una esposa basan sus acciones en la promesa que hicieron tienen un ancla firme para su relación.</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08" name="Google Shape;208;g2ed26aa74d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ed26aa74d2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Amor: El amor es más que un sentimiento. El amor también es una actitud y una acción.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Como fue mencionado en la sección del pacto, los sentimientos de amor son bendiciones del Señor</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Sin embargo, el amor es más que un sentimiento. El amor también es una actitud y una acción.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Como lo describió un autor, “El amor cristiano es una preocupación profunda por otro que nos lleva a actuar según sea mejor para esa persona.”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Este tipo de amor, que se puede mostrar aun cuando no hay sentimientos de amor, está basado en el amor de Dios para nosotros. Como lo dice en 1 Juan 4:19, “Nosotros lo amamos a él, porque él nos amó primero.”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None/>
            </a:pPr>
            <a:endParaRPr sz="1104" b="1" dirty="0">
              <a:solidFill>
                <a:schemeClr val="dk1"/>
              </a:solidFill>
              <a:latin typeface="Calibri"/>
              <a:ea typeface="Calibri"/>
              <a:cs typeface="Calibri"/>
              <a:sym typeface="Calibri"/>
            </a:endParaRPr>
          </a:p>
        </p:txBody>
      </p:sp>
      <p:sp>
        <p:nvSpPr>
          <p:cNvPr id="215" name="Google Shape;215;g2ed26aa74d2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ed26aa74d2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Perdón: En cada matrimonio, se casen dos pecadores que necesitan perdón.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En cada matrimonio, se casan dos pecadores.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El esposo y la esposa querrán aprender cómo hablar de sus pecados juntos. Querrán confesar al otro y perdonarse. Confesión y perdón mutuos son necesarios (Santiago 5:16)</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Nuestra motivación para perdonar siempre es el perdón de Dios para nosotros. Como lo dice en Efesios 4:32, “Sean bondadosos y misericordiosos, y perdónense unos a otros, así como también Dios los perdonó a ustedes en Cristo.”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22" name="Google Shape;222;g2ed26aa74d2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ed26aa74d2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Sacrificio: Un esposo y una esposa querrán colocar los intereses del otro arriba de sus propios y pensarán en cómo servir al otro en amor.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Motivados por el amor y la salvación de Dios, un esposo y una esposa querrán colocar los intereses del otro arriba de sus propios intereses. Estarán pensando en cómo servir al otro en amor.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Filipenses 2:4 dice, “no busque cada uno su propio interés, sino cada cual también el de lo demás.”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Esta acción de amor involucre un sacrificio – un sacrificio a servir. No somos los primeros porque nuestro cónyuge está primero en nuestras mentes.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Esto es un sacrificio modelado en el de Cristo. (Efesios 5:25)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29" name="Google Shape;229;g2ed26aa74d2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1. Analizar el sexto mandamiento y la importancia de este mandamiento dentro del matrimonio. </a:t>
            </a: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latin typeface="Calibri" panose="020F0502020204030204" pitchFamily="34" charset="0"/>
                <a:ea typeface="Calibri" panose="020F0502020204030204" pitchFamily="34" charset="0"/>
              </a:rPr>
              <a:t>2. Identificar elementos bíblicos indispensables en un matrimonio cristiano.  </a:t>
            </a:r>
            <a:endParaRPr lang="en-US" sz="11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1" dirty="0">
                <a:solidFill>
                  <a:srgbClr val="000000"/>
                </a:solidFill>
                <a:effectLst/>
                <a:latin typeface="Calibri" panose="020F0502020204030204" pitchFamily="34" charset="0"/>
                <a:ea typeface="Calibri" panose="020F0502020204030204" pitchFamily="34" charset="0"/>
              </a:rPr>
              <a:t>3. Analizar bíblicamente lo que dice Dios sobre el divorcio.</a:t>
            </a:r>
            <a:endParaRPr lang="en-US" sz="1100" b="1"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531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ed2ecb6166_0_4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1. ¿Qué piensa Dios del divorcio?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0"/>
              </a:spcAft>
              <a:buNone/>
            </a:pPr>
            <a:endParaRPr b="1" dirty="0">
              <a:solidFill>
                <a:schemeClr val="dk1"/>
              </a:solidFill>
              <a:latin typeface="Calibri"/>
              <a:ea typeface="Calibri"/>
              <a:cs typeface="Calibri"/>
              <a:sym typeface="Calibri"/>
            </a:endParaRPr>
          </a:p>
        </p:txBody>
      </p:sp>
      <p:sp>
        <p:nvSpPr>
          <p:cNvPr id="236" name="Google Shape;236;g2ed2ecb6166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9306E881-3336-4A56-2E1B-BE3B3C773BE2}"/>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9277122B-0417-B9D9-9C45-3AE1C0D5608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dirty="0">
                <a:effectLst/>
                <a:latin typeface="Calibri" panose="020F0502020204030204" pitchFamily="34" charset="0"/>
                <a:ea typeface="Cambria" panose="02040503050406030204" pitchFamily="18" charset="0"/>
                <a:cs typeface="Times New Roman" panose="02020603050405020304" pitchFamily="18" charset="0"/>
              </a:rPr>
              <a:t>¿Qué piensa Dios del divorcio? </a:t>
            </a:r>
          </a:p>
          <a:p>
            <a:pPr marL="342900" marR="0" indent="-342900">
              <a:spcBef>
                <a:spcPts val="0"/>
              </a:spcBef>
              <a:spcAft>
                <a:spcPts val="0"/>
              </a:spcAft>
              <a:buFontTx/>
              <a:buAutoNum type="arabicPeriod"/>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No, no le gusta. Dios tiene sentimientos fuertes acerca del divorcio.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En Malaquías 2:16 Dios dice que “aborrece el divorcio.”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615950" marR="171450" lvl="0" indent="0" algn="l" rtl="0">
              <a:spcBef>
                <a:spcPts val="0"/>
              </a:spcBef>
              <a:spcAft>
                <a:spcPts val="1000"/>
              </a:spcAft>
              <a:buClr>
                <a:schemeClr val="dk1"/>
              </a:buClr>
              <a:buSzPts val="1100"/>
              <a:buFontTx/>
              <a:buNone/>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503DD267-6483-1DBB-E263-1827D79AE8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4333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ed26aa74d2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En Mateo 19:4-6, Jesús dice, “¿Acaso no han leído que al principio el Creador ‘hombre y mujer los creó’? Y agregó, ‘Por esto el hombre dejará a su padre y a su madre, y se unirá a su mujer, y los dos serán un solo ser’. Así que ya no son dos, sino un solo ser. Por tanto, lo que Dios ha unido, que no separe nadie.”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Un divorcio siempre involucra el pecado y no es lo que desea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44" name="Google Shape;244;g2ed26aa74d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8CF1728C-873D-1B38-45F5-C2768B964A49}"/>
            </a:ext>
          </a:extLst>
        </p:cNvPr>
        <p:cNvGrpSpPr/>
        <p:nvPr/>
      </p:nvGrpSpPr>
      <p:grpSpPr>
        <a:xfrm>
          <a:off x="0" y="0"/>
          <a:ext cx="0" cy="0"/>
          <a:chOff x="0" y="0"/>
          <a:chExt cx="0" cy="0"/>
        </a:xfrm>
      </p:grpSpPr>
      <p:sp>
        <p:nvSpPr>
          <p:cNvPr id="235" name="Google Shape;235;g2ed2ecb6166_0_430:notes">
            <a:extLst>
              <a:ext uri="{FF2B5EF4-FFF2-40B4-BE49-F238E27FC236}">
                <a16:creationId xmlns:a16="http://schemas.microsoft.com/office/drawing/2014/main" id="{BC744234-E3CD-7AF3-94C9-1FB2378FA1E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None/>
            </a:pPr>
            <a:r>
              <a:rPr lang="es-ES" sz="1800" dirty="0">
                <a:effectLst/>
                <a:latin typeface="Calibri" panose="020F0502020204030204" pitchFamily="34" charset="0"/>
                <a:ea typeface="Calibri" panose="020F0502020204030204" pitchFamily="34" charset="0"/>
              </a:rPr>
              <a:t>2. ¿En cuáles ocasiones permite Dios el divorcio? </a:t>
            </a:r>
            <a:endParaRPr b="1" dirty="0">
              <a:solidFill>
                <a:schemeClr val="dk1"/>
              </a:solidFill>
              <a:latin typeface="Calibri"/>
              <a:ea typeface="Calibri"/>
              <a:cs typeface="Calibri"/>
              <a:sym typeface="Calibri"/>
            </a:endParaRPr>
          </a:p>
        </p:txBody>
      </p:sp>
      <p:sp>
        <p:nvSpPr>
          <p:cNvPr id="236" name="Google Shape;236;g2ed2ecb6166_0_430:notes">
            <a:extLst>
              <a:ext uri="{FF2B5EF4-FFF2-40B4-BE49-F238E27FC236}">
                <a16:creationId xmlns:a16="http://schemas.microsoft.com/office/drawing/2014/main" id="{D91D1AA1-B164-D8C5-93C5-E3D5AAD786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602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ed26aa74d2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¿En cuáles ocasiones permite Dios el divorcio?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Dado que todas las personas casadas son pecadores, tristemente hay ocasiones cuando, por el pecado, el vínculo del matrimonio ha sido roto irreparablemente y el divorcio solamente anuncia de manera pública una realidad que ya ha ocurrido en privado.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52" name="Google Shape;252;g2ed26aa74d2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2DD08B2-91CB-2EC4-9DE5-F0766E992132}"/>
            </a:ext>
          </a:extLst>
        </p:cNvPr>
        <p:cNvGrpSpPr/>
        <p:nvPr/>
      </p:nvGrpSpPr>
      <p:grpSpPr>
        <a:xfrm>
          <a:off x="0" y="0"/>
          <a:ext cx="0" cy="0"/>
          <a:chOff x="0" y="0"/>
          <a:chExt cx="0" cy="0"/>
        </a:xfrm>
      </p:grpSpPr>
      <p:sp>
        <p:nvSpPr>
          <p:cNvPr id="243" name="Google Shape;243;g2ed26aa74d2_0_140:notes">
            <a:extLst>
              <a:ext uri="{FF2B5EF4-FFF2-40B4-BE49-F238E27FC236}">
                <a16:creationId xmlns:a16="http://schemas.microsoft.com/office/drawing/2014/main" id="{BB8F58CB-3E3F-9AA8-7322-C4E22D0C97B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Como dice 1 Corintios 7:15, “Pero si el no creyente quiere separarse, que lo haga; en este caso, el hermano o la hermana no están obligados a mantener esa relación, pues Dios nos llamó a vivir en paz.”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permite divorcio en casos de abandono.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44" name="Google Shape;244;g2ed26aa74d2_0_140:notes">
            <a:extLst>
              <a:ext uri="{FF2B5EF4-FFF2-40B4-BE49-F238E27FC236}">
                <a16:creationId xmlns:a16="http://schemas.microsoft.com/office/drawing/2014/main" id="{DBC91E11-CE15-23E7-AE8F-69632D8115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3676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7B67A4B4-7C3F-76CD-8111-6344DCB3766C}"/>
            </a:ext>
          </a:extLst>
        </p:cNvPr>
        <p:cNvGrpSpPr/>
        <p:nvPr/>
      </p:nvGrpSpPr>
      <p:grpSpPr>
        <a:xfrm>
          <a:off x="0" y="0"/>
          <a:ext cx="0" cy="0"/>
          <a:chOff x="0" y="0"/>
          <a:chExt cx="0" cy="0"/>
        </a:xfrm>
      </p:grpSpPr>
      <p:sp>
        <p:nvSpPr>
          <p:cNvPr id="243" name="Google Shape;243;g2ed26aa74d2_0_140:notes">
            <a:extLst>
              <a:ext uri="{FF2B5EF4-FFF2-40B4-BE49-F238E27FC236}">
                <a16:creationId xmlns:a16="http://schemas.microsoft.com/office/drawing/2014/main" id="{86FCA823-C0C0-D18A-BAC7-AE0FDFB7D5E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mbria" panose="02040503050406030204" pitchFamily="18" charset="0"/>
                <a:cs typeface="Times New Roman" panose="02020603050405020304" pitchFamily="18" charset="0"/>
              </a:rPr>
              <a:t>El abandono puede incluir abuso. </a:t>
            </a:r>
          </a:p>
          <a:p>
            <a:pPr marL="742950" marR="0" lvl="1" indent="-285750">
              <a:spcBef>
                <a:spcPts val="0"/>
              </a:spcBef>
              <a:spcAft>
                <a:spcPts val="0"/>
              </a:spcAft>
              <a:buFont typeface="Courier New" panose="02070309020205020404" pitchFamily="49" charset="0"/>
              <a:buChar char="o"/>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mbria" panose="02040503050406030204" pitchFamily="18" charset="0"/>
                <a:cs typeface="Times New Roman" panose="02020603050405020304" pitchFamily="18" charset="0"/>
              </a:rPr>
              <a:t>Salmo 11:5 Jehová prueba al justo; pero al malo y al que ama la violencia, su alma los aborrece. </a:t>
            </a:r>
          </a:p>
          <a:p>
            <a:pPr marL="742950" marR="0" lvl="1" indent="-285750">
              <a:spcBef>
                <a:spcPts val="0"/>
              </a:spcBef>
              <a:spcAft>
                <a:spcPts val="0"/>
              </a:spcAft>
              <a:buFont typeface="Courier New" panose="02070309020205020404" pitchFamily="49" charset="0"/>
              <a:buChar char="o"/>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mbria" panose="02040503050406030204" pitchFamily="18" charset="0"/>
                <a:cs typeface="Times New Roman" panose="02020603050405020304" pitchFamily="18" charset="0"/>
              </a:rPr>
              <a:t>Mateo 18:6 A cualquiera que haga tropezar a alguno de estos pequeños que creen en mí, más le valdría que le colgaran al cuello una piedra de molino, y que lo hundieran en el fondo del mar.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44" name="Google Shape;244;g2ed26aa74d2_0_140:notes">
            <a:extLst>
              <a:ext uri="{FF2B5EF4-FFF2-40B4-BE49-F238E27FC236}">
                <a16:creationId xmlns:a16="http://schemas.microsoft.com/office/drawing/2014/main" id="{73F71BE9-1F14-A904-C141-79F4BA3068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489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lección.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800" b="1" dirty="0">
                <a:solidFill>
                  <a:srgbClr val="000000"/>
                </a:solidFill>
                <a:effectLst/>
                <a:latin typeface="Calibri" panose="020F0502020204030204" pitchFamily="34" charset="0"/>
                <a:ea typeface="Calibri" panose="020F0502020204030204" pitchFamily="34" charset="0"/>
              </a:rPr>
              <a:t>1. Analizar el sexto mandamiento y la importancia de este mandamiento dentro del matrimonio. </a:t>
            </a:r>
            <a:endParaRPr lang="en-US" sz="180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latin typeface="Calibri" panose="020F0502020204030204" pitchFamily="34" charset="0"/>
                <a:ea typeface="Calibri" panose="020F0502020204030204" pitchFamily="34" charset="0"/>
              </a:rPr>
              <a:t>2. Identificar elementos bíblicos indispensables en un matrimonio cristiano.  </a:t>
            </a:r>
            <a:endParaRPr lang="en-US" sz="1800" b="0" dirty="0">
              <a:effectLs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latin typeface="Calibri" panose="020F0502020204030204" pitchFamily="34" charset="0"/>
                <a:ea typeface="Calibri" panose="020F0502020204030204" pitchFamily="34" charset="0"/>
              </a:rPr>
              <a:t>3. Analizar bíblicamente lo que dice Dios sobre el divorcio.</a:t>
            </a:r>
            <a:endParaRPr lang="en-US" sz="1800" b="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8A1112B1-F479-E569-919A-504DAD686BB1}"/>
            </a:ext>
          </a:extLst>
        </p:cNvPr>
        <p:cNvGrpSpPr/>
        <p:nvPr/>
      </p:nvGrpSpPr>
      <p:grpSpPr>
        <a:xfrm>
          <a:off x="0" y="0"/>
          <a:ext cx="0" cy="0"/>
          <a:chOff x="0" y="0"/>
          <a:chExt cx="0" cy="0"/>
        </a:xfrm>
      </p:grpSpPr>
      <p:sp>
        <p:nvSpPr>
          <p:cNvPr id="243" name="Google Shape;243;g2ed26aa74d2_0_140:notes">
            <a:extLst>
              <a:ext uri="{FF2B5EF4-FFF2-40B4-BE49-F238E27FC236}">
                <a16:creationId xmlns:a16="http://schemas.microsoft.com/office/drawing/2014/main" id="{0184BF6B-041E-58E4-F817-B6DF7C8DC13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Jesús da un ejemplo específico de cuando se permite divorcio en Mateo 19:9 cuando dice, “Y yo les digo que salvo por causa de cornificación, cualquiera que se divorcia de su mujer y se casa con otra, comete adulterio.”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permite el divorcio en casos de infidelidad.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44" name="Google Shape;244;g2ed26aa74d2_0_140:notes">
            <a:extLst>
              <a:ext uri="{FF2B5EF4-FFF2-40B4-BE49-F238E27FC236}">
                <a16:creationId xmlns:a16="http://schemas.microsoft.com/office/drawing/2014/main" id="{D67E9B4A-B72E-77CC-5B2D-3F1F6511BE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8310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a:extLst>
            <a:ext uri="{FF2B5EF4-FFF2-40B4-BE49-F238E27FC236}">
              <a16:creationId xmlns:a16="http://schemas.microsoft.com/office/drawing/2014/main" id="{101E703F-CFDB-6983-025E-39A87F8A2116}"/>
            </a:ext>
          </a:extLst>
        </p:cNvPr>
        <p:cNvGrpSpPr/>
        <p:nvPr/>
      </p:nvGrpSpPr>
      <p:grpSpPr>
        <a:xfrm>
          <a:off x="0" y="0"/>
          <a:ext cx="0" cy="0"/>
          <a:chOff x="0" y="0"/>
          <a:chExt cx="0" cy="0"/>
        </a:xfrm>
      </p:grpSpPr>
      <p:sp>
        <p:nvSpPr>
          <p:cNvPr id="251" name="Google Shape;251;g2ed26aa74d2_0_148:notes">
            <a:extLst>
              <a:ext uri="{FF2B5EF4-FFF2-40B4-BE49-F238E27FC236}">
                <a16:creationId xmlns:a16="http://schemas.microsoft.com/office/drawing/2014/main" id="{CF1E6EFA-9557-9DEB-7C86-34DD66B724C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permite el divorcio en algunos casos, pero no lo manda</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Los esposos pueden reconciliarse</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Dios manda que perdonemos toda ofensa contra nosotros, pero el perdón no siempre lleva a una reconciliación matrimonial. Por ejemplo, la persona que rompió el matrimonio está con otro. Perdonamos, pero no es posible una reconciliación. O ya no hay confianza, la persona se ha demostrado infiel y no se arrepiente.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52" name="Google Shape;252;g2ed26aa74d2_0_148:notes">
            <a:extLst>
              <a:ext uri="{FF2B5EF4-FFF2-40B4-BE49-F238E27FC236}">
                <a16:creationId xmlns:a16="http://schemas.microsoft.com/office/drawing/2014/main" id="{B6DFCDE3-0441-F889-ACC9-B07FDE2C17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7604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DEE2A543-9B2F-E564-3CE3-1E2B5E72EEAE}"/>
            </a:ext>
          </a:extLst>
        </p:cNvPr>
        <p:cNvGrpSpPr/>
        <p:nvPr/>
      </p:nvGrpSpPr>
      <p:grpSpPr>
        <a:xfrm>
          <a:off x="0" y="0"/>
          <a:ext cx="0" cy="0"/>
          <a:chOff x="0" y="0"/>
          <a:chExt cx="0" cy="0"/>
        </a:xfrm>
      </p:grpSpPr>
      <p:sp>
        <p:nvSpPr>
          <p:cNvPr id="235" name="Google Shape;235;g2ed2ecb6166_0_430:notes">
            <a:extLst>
              <a:ext uri="{FF2B5EF4-FFF2-40B4-BE49-F238E27FC236}">
                <a16:creationId xmlns:a16="http://schemas.microsoft.com/office/drawing/2014/main" id="{001DD353-9686-2124-153E-A434F19FB96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3. ¿Pueden volver a casarse los cristianos después de un divorcio?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marR="171450" lvl="0" indent="0" algn="l" rtl="0">
              <a:spcBef>
                <a:spcPts val="0"/>
              </a:spcBef>
              <a:spcAft>
                <a:spcPts val="0"/>
              </a:spcAft>
              <a:buNone/>
            </a:pPr>
            <a:endParaRPr b="1" dirty="0">
              <a:solidFill>
                <a:schemeClr val="dk1"/>
              </a:solidFill>
              <a:latin typeface="Calibri"/>
              <a:ea typeface="Calibri"/>
              <a:cs typeface="Calibri"/>
              <a:sym typeface="Calibri"/>
            </a:endParaRPr>
          </a:p>
        </p:txBody>
      </p:sp>
      <p:sp>
        <p:nvSpPr>
          <p:cNvPr id="236" name="Google Shape;236;g2ed2ecb6166_0_430:notes">
            <a:extLst>
              <a:ext uri="{FF2B5EF4-FFF2-40B4-BE49-F238E27FC236}">
                <a16:creationId xmlns:a16="http://schemas.microsoft.com/office/drawing/2014/main" id="{A6E69958-A709-B0EC-A949-69B83DD2A0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7552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DF94A386-F508-9BF2-EF03-5EAAE2CDA309}"/>
            </a:ext>
          </a:extLst>
        </p:cNvPr>
        <p:cNvGrpSpPr/>
        <p:nvPr/>
      </p:nvGrpSpPr>
      <p:grpSpPr>
        <a:xfrm>
          <a:off x="0" y="0"/>
          <a:ext cx="0" cy="0"/>
          <a:chOff x="0" y="0"/>
          <a:chExt cx="0" cy="0"/>
        </a:xfrm>
      </p:grpSpPr>
      <p:sp>
        <p:nvSpPr>
          <p:cNvPr id="243" name="Google Shape;243;g2ed26aa74d2_0_140:notes">
            <a:extLst>
              <a:ext uri="{FF2B5EF4-FFF2-40B4-BE49-F238E27FC236}">
                <a16:creationId xmlns:a16="http://schemas.microsoft.com/office/drawing/2014/main" id="{0E514DB1-8DB7-5839-650A-A8969F60A9C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¿Pueden volver a casarse los cristianos después de un divorcio?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1 Corintios 7:10-11 A los casados doy la siguiente orden (no yo, sino el Señor): que la mujer no se separe de su esposo. Sin embargo, si se separa, que no se vuelva a casar; de lo contrario, que se reconcilie con su esposo. Así mismo, que el hombre no se divorcie de su esposa.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En caso de separarse, que no se vuelva a casar, o que se reconcilie con su esposo. De la misma manera, que el esposo no abandone a su mujer.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244" name="Google Shape;244;g2ed26aa74d2_0_140:notes">
            <a:extLst>
              <a:ext uri="{FF2B5EF4-FFF2-40B4-BE49-F238E27FC236}">
                <a16:creationId xmlns:a16="http://schemas.microsoft.com/office/drawing/2014/main" id="{F1724818-5C7E-0B03-B05F-BFB254E29B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289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FD468602-0A8B-2114-1384-A79277432E35}"/>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B8729A11-0796-BB2C-00E4-7C50B775960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¿Pueden volver a casarse los cristianos después de un divorcio?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1 Corintios 7:10-11 A los casados doy la siguiente orden (no yo, sino el Señor): que la mujer no se separe de su esposo. Sin embargo, si se separa, que no se vuelva a casar; de lo contrario, que se reconcilie con su esposo. Así mismo, que el hombre no se divorcie de su esposa.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En caso de separarse, que no se vuelva a casar, o que se reconcilie con su esposo. De la misma manera, que el esposo no abandone a su mujer.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Depende.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El/la víctima inocente puede volverse a casar</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El/la culpable debe primero arrepentirse de su pecado en sacar el divorcio.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primer fruto de arrepentimiento sería buscar una reconciliación con su esposo/a</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De no ser posible, (el esposo no quiere reconciliarse, ha fallecido o ya ha vuelto a casarse) otros frutos de arrepentimiento podrían ser permanecer soltero o volverse a casarse, algo que no sería pecado si la reconciliación con su cónyuge no fue posible.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615950" marR="171450" lvl="0" indent="0" algn="l" rtl="0">
              <a:spcBef>
                <a:spcPts val="0"/>
              </a:spcBef>
              <a:spcAft>
                <a:spcPts val="1000"/>
              </a:spcAft>
              <a:buClr>
                <a:schemeClr val="dk1"/>
              </a:buClr>
              <a:buSzPts val="1100"/>
              <a:buFontTx/>
              <a:buNone/>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75E3EC53-1818-0636-F5E4-E820185B9F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9435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eb293faa54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a:t>
            </a:r>
            <a:b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Puntos principales de esta lección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Jesús obedeció el sexto mandamiento en nuestro lugar.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Deseamos proteger y valorar el matrimonio establecido por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matrimonio es un imagen de Cristo y la iglesia.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29" name="Google Shape;329;g2eb293faa54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n-US" dirty="0"/>
              <a:t>Amar al </a:t>
            </a:r>
            <a:r>
              <a:rPr lang="en-US" dirty="0" err="1"/>
              <a:t>prójimo</a:t>
            </a:r>
            <a:r>
              <a:rPr lang="en-US" dirty="0"/>
              <a:t>. El sexto </a:t>
            </a:r>
            <a:r>
              <a:rPr lang="en-US" dirty="0" err="1"/>
              <a:t>mandamiento</a:t>
            </a:r>
            <a:r>
              <a:rPr lang="en-US" dirty="0"/>
              <a:t> es </a:t>
            </a:r>
            <a:r>
              <a:rPr lang="en-US" dirty="0" err="1"/>
              <a:t>una</a:t>
            </a:r>
            <a:r>
              <a:rPr lang="en-US" dirty="0"/>
              <a:t> forma de </a:t>
            </a:r>
            <a:r>
              <a:rPr lang="en-US" dirty="0" err="1"/>
              <a:t>amar</a:t>
            </a:r>
            <a:r>
              <a:rPr lang="en-US" dirty="0"/>
              <a:t> a </a:t>
            </a:r>
            <a:r>
              <a:rPr lang="en-US" dirty="0" err="1"/>
              <a:t>nuestros</a:t>
            </a:r>
            <a:r>
              <a:rPr lang="en-US" dirty="0"/>
              <a:t> </a:t>
            </a:r>
            <a:r>
              <a:rPr lang="en-US" dirty="0" err="1"/>
              <a:t>prójimos</a:t>
            </a:r>
            <a:r>
              <a:rPr lang="en-US" dirty="0"/>
              <a:t> y </a:t>
            </a:r>
            <a:r>
              <a:rPr lang="en-US" dirty="0" err="1"/>
              <a:t>obedecer</a:t>
            </a:r>
            <a:r>
              <a:rPr lang="en-US" dirty="0"/>
              <a:t> la </a:t>
            </a:r>
            <a:r>
              <a:rPr lang="en-US" dirty="0" err="1"/>
              <a:t>voluntad</a:t>
            </a:r>
            <a:r>
              <a:rPr lang="en-US" dirty="0"/>
              <a:t> de Dios para </a:t>
            </a:r>
            <a:r>
              <a:rPr lang="en-US" dirty="0" err="1"/>
              <a:t>nuestras</a:t>
            </a:r>
            <a:r>
              <a:rPr lang="en-US" dirty="0"/>
              <a:t> </a:t>
            </a:r>
            <a:r>
              <a:rPr lang="en-US" dirty="0" err="1"/>
              <a:t>relaciones</a:t>
            </a:r>
            <a:r>
              <a:rPr lang="en-US" dirty="0"/>
              <a:t>. </a:t>
            </a: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n-US" sz="1800" i="0" dirty="0">
                <a:effectLst/>
                <a:latin typeface="Cambria" panose="02040503050406030204" pitchFamily="18" charset="0"/>
                <a:ea typeface="Cambria" panose="02040503050406030204" pitchFamily="18" charset="0"/>
                <a:cs typeface="Times New Roman" panose="02020603050405020304" pitchFamily="18" charset="0"/>
              </a:rPr>
              <a:t>2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Corintios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p>
          <a:p>
            <a:pPr marL="0" marR="0" indent="0">
              <a:spcBef>
                <a:spcPts val="0"/>
              </a:spcBef>
              <a:spcAft>
                <a:spcPts val="0"/>
              </a:spcAft>
              <a:buFontTx/>
              <a:buNone/>
            </a:pPr>
            <a:endParaRPr lang="en-US" sz="1800" i="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n-US" sz="1800" i="0" dirty="0">
                <a:effectLst/>
                <a:latin typeface="Cambria" panose="02040503050406030204" pitchFamily="18" charset="0"/>
                <a:ea typeface="Cambria" panose="02040503050406030204" pitchFamily="18" charset="0"/>
                <a:cs typeface="Times New Roman" panose="02020603050405020304" pitchFamily="18" charset="0"/>
              </a:rPr>
              <a:t>Por lo tanto, no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nos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desanimamos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Y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aunque</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por</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fuera</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nos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vamos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desgastando</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por</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dentro</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nos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vamos</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renovando</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de día </a:t>
            </a:r>
            <a:r>
              <a:rPr lang="en-US" sz="1800" i="0" dirty="0" err="1">
                <a:effectLst/>
                <a:latin typeface="Cambria" panose="02040503050406030204" pitchFamily="18" charset="0"/>
                <a:ea typeface="Cambria" panose="02040503050406030204" pitchFamily="18" charset="0"/>
                <a:cs typeface="Times New Roman" panose="02020603050405020304" pitchFamily="18" charset="0"/>
              </a:rPr>
              <a:t>en</a:t>
            </a:r>
            <a:r>
              <a:rPr lang="en-US" sz="1800" i="0" dirty="0">
                <a:effectLst/>
                <a:latin typeface="Cambria" panose="02040503050406030204" pitchFamily="18" charset="0"/>
                <a:ea typeface="Cambria" panose="02040503050406030204" pitchFamily="18" charset="0"/>
                <a:cs typeface="Times New Roman" panose="02020603050405020304" pitchFamily="18" charset="0"/>
              </a:rPr>
              <a:t> día. </a:t>
            </a:r>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0242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LA TAREA PARA LECCIÓN 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1. </a:t>
            </a:r>
            <a:r>
              <a:rPr lang="es-ES" sz="1800" dirty="0">
                <a:solidFill>
                  <a:srgbClr val="000000"/>
                </a:solidFill>
                <a:effectLst/>
                <a:latin typeface="Calibri" panose="020F0502020204030204" pitchFamily="34" charset="0"/>
                <a:ea typeface="Calibri" panose="020F0502020204030204" pitchFamily="34" charset="0"/>
              </a:rPr>
              <a:t>Vea el video corto de enseñanza: </a:t>
            </a:r>
            <a:r>
              <a:rPr lang="es-ES" sz="1800" u="sng" dirty="0">
                <a:solidFill>
                  <a:srgbClr val="000000"/>
                </a:solidFill>
                <a:effectLst/>
                <a:latin typeface="Calibri" panose="020F0502020204030204" pitchFamily="34" charset="0"/>
                <a:ea typeface="Calibri" panose="020F0502020204030204" pitchFamily="34" charset="0"/>
                <a:hlinkClick r:id="rId3"/>
              </a:rPr>
              <a:t>https://www.youtube.com/watch?v=ZW41S4jTuNg</a:t>
            </a:r>
            <a:r>
              <a:rPr lang="es-E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2. ¿Cuál es el séptimo, octavo, noveno y décimo mandamiento y que protege Dios con estos mandamientos?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3. ¿Cómo cumplió Jesús los diez mandamientos en nuestro lugar?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4. ¿Cómo resumió Jesús los diez mandamientos?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5. Lea 1 Reyes 21:1-9</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0380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1. ¿Cuál es el sexto mandamiento?</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sz="1104" b="1" dirty="0">
              <a:solidFill>
                <a:schemeClr val="dk1"/>
              </a:solidFill>
              <a:latin typeface="Calibri"/>
              <a:ea typeface="Calibri"/>
              <a:cs typeface="Calibri"/>
              <a:sym typeface="Calibri"/>
            </a:endParaRPr>
          </a:p>
        </p:txBody>
      </p:sp>
      <p:sp>
        <p:nvSpPr>
          <p:cNvPr id="143" name="Google Shape;143;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SzPts val="1100"/>
              <a:buNone/>
            </a:pPr>
            <a:endParaRPr b="1" u="sng" dirty="0">
              <a:solidFill>
                <a:schemeClr val="dk1"/>
              </a:solidFill>
              <a:latin typeface="Calibri"/>
              <a:ea typeface="Calibri"/>
              <a:cs typeface="Calibri"/>
              <a:sym typeface="Calibri"/>
            </a:endParaRPr>
          </a:p>
        </p:txBody>
      </p:sp>
      <p:sp>
        <p:nvSpPr>
          <p:cNvPr id="303" name="Google Shape;303;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a:extLst>
            <a:ext uri="{FF2B5EF4-FFF2-40B4-BE49-F238E27FC236}">
              <a16:creationId xmlns:a16="http://schemas.microsoft.com/office/drawing/2014/main" id="{30619A94-C2C6-72FB-39F5-4A275BF8CE7B}"/>
            </a:ext>
          </a:extLst>
        </p:cNvPr>
        <p:cNvGrpSpPr/>
        <p:nvPr/>
      </p:nvGrpSpPr>
      <p:grpSpPr>
        <a:xfrm>
          <a:off x="0" y="0"/>
          <a:ext cx="0" cy="0"/>
          <a:chOff x="0" y="0"/>
          <a:chExt cx="0" cy="0"/>
        </a:xfrm>
      </p:grpSpPr>
      <p:sp>
        <p:nvSpPr>
          <p:cNvPr id="535" name="Google Shape;535;p30:notes">
            <a:extLst>
              <a:ext uri="{FF2B5EF4-FFF2-40B4-BE49-F238E27FC236}">
                <a16:creationId xmlns:a16="http://schemas.microsoft.com/office/drawing/2014/main" id="{42E980F6-7037-0189-E982-A0F8EDE41A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n-US" dirty="0"/>
              <a:t>. </a:t>
            </a:r>
            <a:r>
              <a:rPr lang="es-ES" sz="1800" dirty="0">
                <a:effectLst/>
                <a:latin typeface="Calibri" panose="020F0502020204030204" pitchFamily="34" charset="0"/>
                <a:ea typeface="Cambria" panose="02040503050406030204" pitchFamily="18" charset="0"/>
                <a:cs typeface="Calibri" panose="020F0502020204030204" pitchFamily="34" charset="0"/>
              </a:rPr>
              <a:t>1. ¿No prohíbe Marcos 10:11-12 definitivamente el volver de casarse?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Marcos 10:11-12 dice, “Jesús les dijo: ‘Quién se divorcia de su mujer y se casa con otra, comete adulterio contra la primera. Y si la mujer se divorcia de su marido y se casa con otro, también comete adulterio.”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Al principio, el pasaje parece decir que no solamente el marido que se divorcia de su mujer y se vuelve a casar comete adulterio, sino también la parte inocente, la mujer quien se vuelve a casar después de que su marido la abandona, también comete adulterio.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Desafortunadamente, muchas traducciones son confusas en este pasaje.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Una traducción más precisa sería, “ella es hecha ver como adúltera.” Los divorcios son feos. En casi todas las situaciones, nadie sale del divorcio con una reputación completamente limpia aun si son víctimas del divorcio. Este versículo confirma esa triste realidad.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536" name="Google Shape;536;p30:notes">
            <a:extLst>
              <a:ext uri="{FF2B5EF4-FFF2-40B4-BE49-F238E27FC236}">
                <a16:creationId xmlns:a16="http://schemas.microsoft.com/office/drawing/2014/main" id="{9261E142-368F-2FA4-C0EA-B722B90B5B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1077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a:extLst>
            <a:ext uri="{FF2B5EF4-FFF2-40B4-BE49-F238E27FC236}">
              <a16:creationId xmlns:a16="http://schemas.microsoft.com/office/drawing/2014/main" id="{5FD53F86-9E20-A9A3-39EB-C40CC7E7E297}"/>
            </a:ext>
          </a:extLst>
        </p:cNvPr>
        <p:cNvGrpSpPr/>
        <p:nvPr/>
      </p:nvGrpSpPr>
      <p:grpSpPr>
        <a:xfrm>
          <a:off x="0" y="0"/>
          <a:ext cx="0" cy="0"/>
          <a:chOff x="0" y="0"/>
          <a:chExt cx="0" cy="0"/>
        </a:xfrm>
      </p:grpSpPr>
      <p:sp>
        <p:nvSpPr>
          <p:cNvPr id="535" name="Google Shape;535;p30:notes">
            <a:extLst>
              <a:ext uri="{FF2B5EF4-FFF2-40B4-BE49-F238E27FC236}">
                <a16:creationId xmlns:a16="http://schemas.microsoft.com/office/drawing/2014/main" id="{905F596A-5292-6A46-261E-A64B3EED45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2. ¿Qué tal el matrimonio entre homosexuales?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En el ambiente social actual, el fomento del matrimonio legalizado entre homosexuales y la propaganda de la fluidez de género y sexualidad es popular.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Los cristianos podrían encontrar difícil el expresar las posiciones bíblicas de la sexualidad y el matrimonio. Varios tipos de persecución podrían estar cerca para aquellos que son cristianos que creen la Biblia.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Sin embargo, esta realidad no quiere decir que los cristianos deben esconder su posición ni dejar de proclamar la ley y el evangelio que aborda específicamente la sexualidad.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Los cristianos quieren hablar la verdad en amor mientras buscan aplicar las palabras de Dios a los corazones de las personas.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La meta de los cristianos nunca es cristianizar una sociedad o gobierno para que refleje de manera superficial las reglas que complacen a Dios. Los creyentes se enfocan en individuos y su bienestar espiritual.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El cielo es el verdadero meta de cualquier conversación de evangelismo que podrían tener. (Romanos 1:26,27; 1 Corintios 6:9,10)</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536" name="Google Shape;536;p30:notes">
            <a:extLst>
              <a:ext uri="{FF2B5EF4-FFF2-40B4-BE49-F238E27FC236}">
                <a16:creationId xmlns:a16="http://schemas.microsoft.com/office/drawing/2014/main" id="{0E679933-B857-12FB-41FC-451F39B7DC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59864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a:extLst>
            <a:ext uri="{FF2B5EF4-FFF2-40B4-BE49-F238E27FC236}">
              <a16:creationId xmlns:a16="http://schemas.microsoft.com/office/drawing/2014/main" id="{03B0481B-ACFF-1F1E-CBCC-D3EDAA23BAF0}"/>
            </a:ext>
          </a:extLst>
        </p:cNvPr>
        <p:cNvGrpSpPr/>
        <p:nvPr/>
      </p:nvGrpSpPr>
      <p:grpSpPr>
        <a:xfrm>
          <a:off x="0" y="0"/>
          <a:ext cx="0" cy="0"/>
          <a:chOff x="0" y="0"/>
          <a:chExt cx="0" cy="0"/>
        </a:xfrm>
      </p:grpSpPr>
      <p:sp>
        <p:nvSpPr>
          <p:cNvPr id="535" name="Google Shape;535;p30:notes">
            <a:extLst>
              <a:ext uri="{FF2B5EF4-FFF2-40B4-BE49-F238E27FC236}">
                <a16:creationId xmlns:a16="http://schemas.microsoft.com/office/drawing/2014/main" id="{40A9FFB8-5728-89D8-85B0-469D5778A1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3. Los papeles de hombre y de la mujer.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Los hombres y las mujeres son la preciosa creación de Dios. Él los ama profundamente y por igual. Proveyó la salvación para hombres y mujeres por igual como lo confirma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Gálatas 3:26-29, “Pues todos ustedes son hijos de Dios por la fe en Cristo Jesús. Porque todos ustedes, los que han sido bautizados en Cristo, están revistos de Cristo. Y ano hay judío no griego; no hay esclavo ni libre; no hay varón ni mujer, sino que todos ustedes son uno en Cristo Jesús. Y si ustedes son de Cristo, ciertamente son linaje de Abrahán y según la promesa, herederos.”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Los hombres y las mujeres son amados por Dios por igual.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Sin embargo, desde la creación, Dios ha dado diferentes papeles a los hombres y las mujeres.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Génesis 2:18 dice, “Después Dios el Señor dijo: ‘No está bien que el hombre esté solo; le haré una ayuda a su medida.”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En 1 Corintios 11:3, vemos este principio repetido: “Pero quiero que sepan que el hombre es la cabeza de la mujer, y que Dios es la cabeza de Cristo.”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Estos papeles pueden ser difíciles de aceptar, pero Dios nos pide en estos papeles y amar a través de ellos.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536" name="Google Shape;536;p30:notes">
            <a:extLst>
              <a:ext uri="{FF2B5EF4-FFF2-40B4-BE49-F238E27FC236}">
                <a16:creationId xmlns:a16="http://schemas.microsoft.com/office/drawing/2014/main" id="{D19E61B1-9242-4778-B495-BECDC11772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78223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a:extLst>
            <a:ext uri="{FF2B5EF4-FFF2-40B4-BE49-F238E27FC236}">
              <a16:creationId xmlns:a16="http://schemas.microsoft.com/office/drawing/2014/main" id="{AB796415-05BC-960C-9D1C-98C85E48D9E9}"/>
            </a:ext>
          </a:extLst>
        </p:cNvPr>
        <p:cNvGrpSpPr/>
        <p:nvPr/>
      </p:nvGrpSpPr>
      <p:grpSpPr>
        <a:xfrm>
          <a:off x="0" y="0"/>
          <a:ext cx="0" cy="0"/>
          <a:chOff x="0" y="0"/>
          <a:chExt cx="0" cy="0"/>
        </a:xfrm>
      </p:grpSpPr>
      <p:sp>
        <p:nvSpPr>
          <p:cNvPr id="535" name="Google Shape;535;p30:notes">
            <a:extLst>
              <a:ext uri="{FF2B5EF4-FFF2-40B4-BE49-F238E27FC236}">
                <a16:creationId xmlns:a16="http://schemas.microsoft.com/office/drawing/2014/main" id="{A5B37872-CDEE-B8AC-DB97-30F7215D81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4. Matrimonio por lo civil o por la iglesia</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“Por eso el hombre dejará a su padre y a su madre, y se unirá a su mujer, y serán un solo ser” (Génesis 2:24).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La esencia del matrimonio es el compromiso, mutuo y público, de amarse para toda la vida.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Se puede declarar tal compromiso con un matrimonio civil. Tales matrimonios son legítimas.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Calibri" panose="020F0502020204030204" pitchFamily="34" charset="0"/>
              </a:rPr>
              <a:t>No hay prescripción bíblica de tener una ceremonia religiosa para casarse. Sin embargo, el creyente reconoce que Dios instituyó el matrimonio como algo sagrado. Va a querer escuchar la Palabra, orar para su matrimonio, y recibir ánimo de otros creyentes. Por estas razones, es una buena práctica.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536" name="Google Shape;536;p30:notes">
            <a:extLst>
              <a:ext uri="{FF2B5EF4-FFF2-40B4-BE49-F238E27FC236}">
                <a16:creationId xmlns:a16="http://schemas.microsoft.com/office/drawing/2014/main" id="{5B5598A2-3D0E-246A-306A-79E2838072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56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787126794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1. ¿Cuál es el sexto mandamiento?</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sexto mandamiento es “No cometerás adulterio.” Éxodo 20:14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1" name="Google Shape;151;g2787126794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C5F31A98-C75B-940E-3991-6621BC9AEDA9}"/>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30C5A864-0099-A630-9905-5787B918792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sexto mandamiento en el Nuevo Testamento: </a:t>
            </a:r>
          </a:p>
          <a:p>
            <a:pPr marL="0" marR="0" lvl="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Mateo 5:27-28 Jesús dijo “Ustedes han oído que fue dicho: ‘No cometerás adulterio’. Pero yo les digo que cualquiera que mira con deseos a una mujer, ya adulteró con ella en su corazón.”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615950" marR="171450" lvl="0" indent="0" algn="l" rtl="0">
              <a:spcBef>
                <a:spcPts val="0"/>
              </a:spcBef>
              <a:spcAft>
                <a:spcPts val="1000"/>
              </a:spcAft>
              <a:buClr>
                <a:schemeClr val="dk1"/>
              </a:buClr>
              <a:buSzPts val="1100"/>
              <a:buFontTx/>
              <a:buNone/>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1610C74C-E61A-BD95-9978-0F2E9B771E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607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ed2ecb6166_0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sexto mandamiento, al igual que todos los mandamientos, habla acerca del nuestros pensamientos, palabras y obras. Ciertamente incluye casos explícitos de amoríos y relaciones sexuales con personas fuera del matrimonio, pero también incluye nuestros pensamientos y palabras.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Todas las personas han quebrado este mandamiento, sean solteros o casados, divorciados o celebrando su sexagésimo aniversario de bodas, viejos o jóvenes.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75" name="Google Shape;175;g2ed2ecb6166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DC20DE8B-10EB-C147-B181-7B8C4884EA10}"/>
            </a:ext>
          </a:extLst>
        </p:cNvPr>
        <p:cNvGrpSpPr/>
        <p:nvPr/>
      </p:nvGrpSpPr>
      <p:grpSpPr>
        <a:xfrm>
          <a:off x="0" y="0"/>
          <a:ext cx="0" cy="0"/>
          <a:chOff x="0" y="0"/>
          <a:chExt cx="0" cy="0"/>
        </a:xfrm>
      </p:grpSpPr>
      <p:sp>
        <p:nvSpPr>
          <p:cNvPr id="214" name="Google Shape;214;g2ed2ecb6166_0_421:notes">
            <a:extLst>
              <a:ext uri="{FF2B5EF4-FFF2-40B4-BE49-F238E27FC236}">
                <a16:creationId xmlns:a16="http://schemas.microsoft.com/office/drawing/2014/main" id="{2350FE3C-C2AE-0DEF-B911-AAA3626CD10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La historia de Génesis 39 es un ejemplo de obediencia al sexto mandamiento.</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José estaba en Egipto sirviendo en la casa de Potifar.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Resultó que la mujer de Potifar “puso sus ojos en él y le dijo: ‘¡Acuéstate conmigo!’”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Pero José se negó a hacerlo. Dijo ¿Cómo podría yo cometer algo tan malo y pecar contra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José hablaba con ella todos los días, pero no le hacía caso en cuanto a acostarse con ella o estar con ella.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Un día ella lo agarró de la ropa pero él dejó su ropa en la manos de ella, y salió corriendo.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615950" marR="171450" lvl="0" indent="0" algn="l" rtl="0">
              <a:spcBef>
                <a:spcPts val="0"/>
              </a:spcBef>
              <a:spcAft>
                <a:spcPts val="1000"/>
              </a:spcAft>
              <a:buClr>
                <a:schemeClr val="dk1"/>
              </a:buClr>
              <a:buSzPts val="1100"/>
              <a:buFontTx/>
              <a:buNone/>
            </a:pPr>
            <a:endParaRPr dirty="0">
              <a:solidFill>
                <a:schemeClr val="dk1"/>
              </a:solidFill>
              <a:latin typeface="Calibri"/>
              <a:ea typeface="Calibri"/>
              <a:cs typeface="Calibri"/>
              <a:sym typeface="Calibri"/>
            </a:endParaRPr>
          </a:p>
        </p:txBody>
      </p:sp>
      <p:sp>
        <p:nvSpPr>
          <p:cNvPr id="215" name="Google Shape;215;g2ed2ecb6166_0_421:notes">
            <a:extLst>
              <a:ext uri="{FF2B5EF4-FFF2-40B4-BE49-F238E27FC236}">
                <a16:creationId xmlns:a16="http://schemas.microsoft.com/office/drawing/2014/main" id="{FC772574-7D68-0ED2-9A55-E72336F12D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457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3" t="8250" r="29537" b="8239"/>
          <a:stretch/>
        </p:blipFill>
        <p:spPr>
          <a:xfrm>
            <a:off x="6580094" y="810985"/>
            <a:ext cx="5007431"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DAE85288-D3F8-5D41-6607-9A2FA409FAFE}"/>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8C776551-7150-83D7-5255-408FBE57473F}"/>
              </a:ext>
            </a:extLst>
          </p:cNvPr>
          <p:cNvSpPr txBox="1"/>
          <p:nvPr/>
        </p:nvSpPr>
        <p:spPr>
          <a:xfrm>
            <a:off x="3602241" y="1284339"/>
            <a:ext cx="7772400" cy="427805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1 </a:t>
            </a:r>
            <a:r>
              <a:rPr lang="en-US" sz="3400" b="1" dirty="0" err="1">
                <a:solidFill>
                  <a:srgbClr val="00B050"/>
                </a:solidFill>
                <a:latin typeface="Lato"/>
                <a:ea typeface="Lato"/>
                <a:cs typeface="Lato"/>
                <a:sym typeface="Lato"/>
              </a:rPr>
              <a:t>Corintios</a:t>
            </a:r>
            <a:r>
              <a:rPr lang="en-US" sz="3400" b="1" dirty="0">
                <a:solidFill>
                  <a:srgbClr val="00B050"/>
                </a:solidFill>
                <a:latin typeface="Lato"/>
                <a:ea typeface="Lato"/>
                <a:cs typeface="Lato"/>
                <a:sym typeface="Lato"/>
              </a:rPr>
              <a:t> 5:14-15</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El amor de Cristo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lleva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actuar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pensar</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uno </a:t>
            </a:r>
            <a:r>
              <a:rPr lang="en-US" sz="3400" dirty="0" err="1">
                <a:solidFill>
                  <a:schemeClr val="dk1"/>
                </a:solidFill>
                <a:latin typeface="Lato"/>
                <a:ea typeface="Lato"/>
                <a:cs typeface="Lato"/>
                <a:sym typeface="Lato"/>
              </a:rPr>
              <a:t>murió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entonces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murieron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él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murió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viven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vivan</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aquel</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murió</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resucitó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ellos</a:t>
            </a:r>
            <a:r>
              <a:rPr lang="en-US" sz="3400" dirty="0">
                <a:solidFill>
                  <a:schemeClr val="dk1"/>
                </a:solidFill>
                <a:latin typeface="Lato"/>
                <a:ea typeface="Lato"/>
                <a:cs typeface="Lato"/>
                <a:sym typeface="Lato"/>
              </a:rPr>
              <a:t>. </a:t>
            </a:r>
          </a:p>
        </p:txBody>
      </p:sp>
      <p:sp>
        <p:nvSpPr>
          <p:cNvPr id="218" name="Google Shape;218;g2ed2ecb6166_0_421">
            <a:extLst>
              <a:ext uri="{FF2B5EF4-FFF2-40B4-BE49-F238E27FC236}">
                <a16:creationId xmlns:a16="http://schemas.microsoft.com/office/drawing/2014/main" id="{9BFD9B11-FBCF-ED97-33FF-E9C6AF8EEE8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2ed2ecb6166_0_421">
            <a:extLst>
              <a:ext uri="{FF2B5EF4-FFF2-40B4-BE49-F238E27FC236}">
                <a16:creationId xmlns:a16="http://schemas.microsoft.com/office/drawing/2014/main" id="{CA2E0A20-94A8-165C-CECE-B66A8F98D3B8}"/>
              </a:ext>
            </a:extLst>
          </p:cNvPr>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02192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g2ed2ecb6166_0_421"/>
          <p:cNvSpPr txBox="1"/>
          <p:nvPr/>
        </p:nvSpPr>
        <p:spPr>
          <a:xfrm>
            <a:off x="3427606" y="505143"/>
            <a:ext cx="7772400" cy="58477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err="1">
                <a:solidFill>
                  <a:srgbClr val="00B050"/>
                </a:solidFill>
                <a:latin typeface="Lato"/>
                <a:ea typeface="Lato"/>
                <a:cs typeface="Lato"/>
                <a:sym typeface="Lato"/>
              </a:rPr>
              <a:t>Hebreos</a:t>
            </a:r>
            <a:r>
              <a:rPr lang="en-US" sz="3400" dirty="0">
                <a:solidFill>
                  <a:srgbClr val="00B050"/>
                </a:solidFill>
                <a:latin typeface="Lato"/>
                <a:ea typeface="Lato"/>
                <a:cs typeface="Lato"/>
                <a:sym typeface="Lato"/>
              </a:rPr>
              <a:t> 7:26-27</a:t>
            </a: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Jesús es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sumo </a:t>
            </a:r>
            <a:r>
              <a:rPr lang="en-US" sz="3400" dirty="0" err="1">
                <a:solidFill>
                  <a:schemeClr val="dk1"/>
                </a:solidFill>
                <a:latin typeface="Lato"/>
                <a:ea typeface="Lato"/>
                <a:cs typeface="Lato"/>
                <a:sym typeface="Lato"/>
              </a:rPr>
              <a:t>sacerdote</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necesitábamos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tener</a:t>
            </a:r>
            <a:r>
              <a:rPr lang="en-US" sz="3400" dirty="0">
                <a:solidFill>
                  <a:schemeClr val="dk1"/>
                </a:solidFill>
                <a:latin typeface="Lato"/>
                <a:ea typeface="Lato"/>
                <a:cs typeface="Lato"/>
                <a:sym typeface="Lato"/>
              </a:rPr>
              <a:t>: santo, </a:t>
            </a:r>
            <a:r>
              <a:rPr lang="en-US" sz="3400" dirty="0" err="1">
                <a:solidFill>
                  <a:schemeClr val="dk1"/>
                </a:solidFill>
                <a:latin typeface="Lato"/>
                <a:ea typeface="Lato"/>
                <a:cs typeface="Lato"/>
                <a:sym typeface="Lato"/>
              </a:rPr>
              <a:t>inocente</a:t>
            </a:r>
            <a:r>
              <a:rPr lang="en-US" sz="3400" dirty="0">
                <a:solidFill>
                  <a:schemeClr val="dk1"/>
                </a:solidFill>
                <a:latin typeface="Lato"/>
                <a:ea typeface="Lato"/>
                <a:cs typeface="Lato"/>
                <a:sym typeface="Lato"/>
              </a:rPr>
              <a:t>, sin </a:t>
            </a:r>
            <a:r>
              <a:rPr lang="en-US" sz="3400" dirty="0" err="1">
                <a:solidFill>
                  <a:schemeClr val="dk1"/>
                </a:solidFill>
                <a:latin typeface="Lato"/>
                <a:ea typeface="Lato"/>
                <a:cs typeface="Lato"/>
                <a:sym typeface="Lato"/>
              </a:rPr>
              <a:t>mancha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apartado</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pecadores</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exaltado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encima</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cielos</a:t>
            </a:r>
            <a:r>
              <a:rPr lang="en-US" sz="3400" dirty="0">
                <a:solidFill>
                  <a:schemeClr val="dk1"/>
                </a:solidFill>
                <a:latin typeface="Lato"/>
                <a:ea typeface="Lato"/>
                <a:cs typeface="Lato"/>
                <a:sym typeface="Lato"/>
              </a:rPr>
              <a:t>. No es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otros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sacerdotes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diariamente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tienen</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ofrecer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sacrificios</a:t>
            </a:r>
            <a:r>
              <a:rPr lang="en-US" sz="3400" dirty="0">
                <a:solidFill>
                  <a:schemeClr val="dk1"/>
                </a:solidFill>
                <a:latin typeface="Lato"/>
                <a:ea typeface="Lato"/>
                <a:cs typeface="Lato"/>
                <a:sym typeface="Lato"/>
              </a:rPr>
              <a:t>, primero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sus </a:t>
            </a:r>
            <a:r>
              <a:rPr lang="en-US" sz="3400" dirty="0" err="1">
                <a:solidFill>
                  <a:schemeClr val="dk1"/>
                </a:solidFill>
                <a:latin typeface="Lato"/>
                <a:ea typeface="Lato"/>
                <a:cs typeface="Lato"/>
                <a:sym typeface="Lato"/>
              </a:rPr>
              <a:t>propios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pecados</a:t>
            </a:r>
            <a:r>
              <a:rPr lang="en-US" sz="3400" dirty="0">
                <a:solidFill>
                  <a:schemeClr val="dk1"/>
                </a:solidFill>
                <a:latin typeface="Lato"/>
                <a:ea typeface="Lato"/>
                <a:cs typeface="Lato"/>
                <a:sym typeface="Lato"/>
              </a:rPr>
              <a:t> y luego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del pueblo. Jesús </a:t>
            </a:r>
            <a:r>
              <a:rPr lang="en-US" sz="3400" dirty="0" err="1">
                <a:solidFill>
                  <a:schemeClr val="dk1"/>
                </a:solidFill>
                <a:latin typeface="Lato"/>
                <a:ea typeface="Lato"/>
                <a:cs typeface="Lato"/>
                <a:sym typeface="Lato"/>
              </a:rPr>
              <a:t>hizo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sola </a:t>
            </a:r>
            <a:r>
              <a:rPr lang="en-US" sz="3400" dirty="0" err="1">
                <a:solidFill>
                  <a:schemeClr val="dk1"/>
                </a:solidFill>
                <a:latin typeface="Lato"/>
                <a:ea typeface="Lato"/>
                <a:cs typeface="Lato"/>
                <a:sym typeface="Lato"/>
              </a:rPr>
              <a:t>vez</a:t>
            </a:r>
            <a:r>
              <a:rPr lang="en-US" sz="3400" dirty="0">
                <a:solidFill>
                  <a:schemeClr val="dk1"/>
                </a:solidFill>
                <a:latin typeface="Lato"/>
                <a:ea typeface="Lato"/>
                <a:cs typeface="Lato"/>
                <a:sym typeface="Lato"/>
              </a:rPr>
              <a:t> y para </a:t>
            </a:r>
            <a:r>
              <a:rPr lang="en-US" sz="3400" dirty="0" err="1">
                <a:solidFill>
                  <a:schemeClr val="dk1"/>
                </a:solidFill>
                <a:latin typeface="Lato"/>
                <a:ea typeface="Lato"/>
                <a:cs typeface="Lato"/>
                <a:sym typeface="Lato"/>
              </a:rPr>
              <a:t>siempre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cuando</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ofreció</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mismo</a:t>
            </a:r>
            <a:r>
              <a:rPr lang="en-US" sz="3400" dirty="0">
                <a:solidFill>
                  <a:schemeClr val="dk1"/>
                </a:solidFill>
                <a:latin typeface="Lato"/>
                <a:ea typeface="Lato"/>
                <a:cs typeface="Lato"/>
                <a:sym typeface="Lato"/>
              </a:rPr>
              <a:t>.</a:t>
            </a:r>
            <a:endParaRPr sz="3400" b="0" i="0" u="none" strike="noStrike" cap="none" dirty="0">
              <a:solidFill>
                <a:schemeClr val="dk1"/>
              </a:solidFill>
              <a:latin typeface="Lato"/>
              <a:ea typeface="Lato"/>
              <a:cs typeface="Lato"/>
              <a:sym typeface="Lato"/>
            </a:endParaRPr>
          </a:p>
        </p:txBody>
      </p:sp>
      <p:sp>
        <p:nvSpPr>
          <p:cNvPr id="188" name="Google Shape;188;g2ed2ecb6166_0_4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g2ed2ecb6166_0_421"/>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90" name="Google Shape;190;g2ed2ecb6166_0_4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ed26aa74d2_0_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g2ed26aa74d2_0_6"/>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63" name="Google Shape;163;g2ed26aa74d2_0_6"/>
          <p:cNvSpPr txBox="1"/>
          <p:nvPr/>
        </p:nvSpPr>
        <p:spPr>
          <a:xfrm>
            <a:off x="3167380" y="3280140"/>
            <a:ext cx="8943720" cy="193895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protege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sexto </a:t>
            </a:r>
            <a:r>
              <a:rPr lang="en-US" sz="4000" b="1" dirty="0" err="1">
                <a:solidFill>
                  <a:schemeClr val="dk1"/>
                </a:solidFill>
                <a:latin typeface="Lato"/>
                <a:ea typeface="Lato"/>
                <a:cs typeface="Lato"/>
                <a:sym typeface="Lato"/>
              </a:rPr>
              <a:t>mandamiento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p:txBody>
      </p:sp>
      <p:pic>
        <p:nvPicPr>
          <p:cNvPr id="164" name="Google Shape;164;g2ed26aa74d2_0_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F0A57A5B-C055-439E-A536-8D5C8D489F26}"/>
            </a:ext>
          </a:extLst>
        </p:cNvPr>
        <p:cNvGrpSpPr/>
        <p:nvPr/>
      </p:nvGrpSpPr>
      <p:grpSpPr>
        <a:xfrm>
          <a:off x="0" y="0"/>
          <a:ext cx="0" cy="0"/>
          <a:chOff x="0" y="0"/>
          <a:chExt cx="0" cy="0"/>
        </a:xfrm>
      </p:grpSpPr>
      <p:sp>
        <p:nvSpPr>
          <p:cNvPr id="177" name="Google Shape;177;g2ed2ecb6166_0_242">
            <a:extLst>
              <a:ext uri="{FF2B5EF4-FFF2-40B4-BE49-F238E27FC236}">
                <a16:creationId xmlns:a16="http://schemas.microsoft.com/office/drawing/2014/main" id="{855226BD-ECB6-170D-9ED3-6692E91AC63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8" name="Google Shape;178;g2ed2ecb6166_0_242" descr="A green bird with leaves&#10;&#10;Description automatically generated">
            <a:extLst>
              <a:ext uri="{FF2B5EF4-FFF2-40B4-BE49-F238E27FC236}">
                <a16:creationId xmlns:a16="http://schemas.microsoft.com/office/drawing/2014/main" id="{DC26E5F9-A620-A061-8160-CEB7B36C61B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9" name="Google Shape;179;g2ed2ecb6166_0_242">
            <a:extLst>
              <a:ext uri="{FF2B5EF4-FFF2-40B4-BE49-F238E27FC236}">
                <a16:creationId xmlns:a16="http://schemas.microsoft.com/office/drawing/2014/main" id="{C6E07797-1C7B-494F-C1C6-66EC6AC8A603}"/>
              </a:ext>
            </a:extLst>
          </p:cNvPr>
          <p:cNvSpPr txBox="1"/>
          <p:nvPr/>
        </p:nvSpPr>
        <p:spPr>
          <a:xfrm>
            <a:off x="2148178" y="588418"/>
            <a:ext cx="867713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000" b="0" i="0" u="none" strike="noStrike" cap="none" dirty="0">
                <a:solidFill>
                  <a:srgbClr val="009444"/>
                </a:solidFill>
                <a:latin typeface="Lato"/>
                <a:ea typeface="Lato"/>
                <a:cs typeface="Lato"/>
                <a:sym typeface="Lato"/>
              </a:rPr>
              <a:t>El </a:t>
            </a:r>
            <a:r>
              <a:rPr lang="en-US" sz="4000" dirty="0">
                <a:solidFill>
                  <a:srgbClr val="009444"/>
                </a:solidFill>
                <a:latin typeface="Lato"/>
                <a:ea typeface="Lato"/>
                <a:cs typeface="Lato"/>
                <a:sym typeface="Lato"/>
              </a:rPr>
              <a:t>Sexto </a:t>
            </a:r>
            <a:r>
              <a:rPr lang="en-US" sz="4000" b="0" i="0" u="none" strike="noStrike" cap="none" dirty="0" err="1">
                <a:solidFill>
                  <a:srgbClr val="009444"/>
                </a:solidFill>
                <a:latin typeface="Lato"/>
                <a:ea typeface="Lato"/>
                <a:cs typeface="Lato"/>
                <a:sym typeface="Lato"/>
              </a:rPr>
              <a:t>Mandamiento</a:t>
            </a:r>
            <a:r>
              <a:rPr lang="en-US" sz="4000" dirty="0">
                <a:solidFill>
                  <a:srgbClr val="009444"/>
                </a:solidFill>
                <a:latin typeface="Lato"/>
                <a:ea typeface="Lato"/>
                <a:cs typeface="Lato"/>
                <a:sym typeface="Lato"/>
              </a:rPr>
              <a:t> protege </a:t>
            </a:r>
            <a:r>
              <a:rPr lang="en-US" sz="4000" dirty="0" err="1">
                <a:solidFill>
                  <a:srgbClr val="009444"/>
                </a:solidFill>
                <a:latin typeface="Lato"/>
                <a:ea typeface="Lato"/>
                <a:cs typeface="Lato"/>
                <a:sym typeface="Lato"/>
              </a:rPr>
              <a:t>el</a:t>
            </a:r>
            <a:r>
              <a:rPr lang="en-US" sz="4000" dirty="0">
                <a:solidFill>
                  <a:srgbClr val="009444"/>
                </a:solidFill>
                <a:latin typeface="Lato"/>
                <a:ea typeface="Lato"/>
                <a:cs typeface="Lato"/>
                <a:sym typeface="Lato"/>
              </a:rPr>
              <a:t> </a:t>
            </a:r>
          </a:p>
          <a:p>
            <a:pPr marL="0" marR="0" lvl="0" indent="0" algn="l" rtl="0">
              <a:lnSpc>
                <a:spcPct val="100000"/>
              </a:lnSpc>
              <a:spcBef>
                <a:spcPts val="0"/>
              </a:spcBef>
              <a:spcAft>
                <a:spcPts val="0"/>
              </a:spcAft>
              <a:buClr>
                <a:srgbClr val="000000"/>
              </a:buClr>
              <a:buSzPts val="4860"/>
              <a:buFont typeface="Arial"/>
              <a:buNone/>
            </a:pPr>
            <a:r>
              <a:rPr lang="en-US" sz="4000" dirty="0">
                <a:solidFill>
                  <a:srgbClr val="009444"/>
                </a:solidFill>
                <a:latin typeface="Lato"/>
                <a:ea typeface="Lato"/>
                <a:cs typeface="Lato"/>
                <a:sym typeface="Lato"/>
              </a:rPr>
              <a:t>don de Dios del </a:t>
            </a:r>
            <a:r>
              <a:rPr lang="en-US" sz="4000" dirty="0" err="1">
                <a:solidFill>
                  <a:srgbClr val="009444"/>
                </a:solidFill>
                <a:latin typeface="Lato"/>
                <a:ea typeface="Lato"/>
                <a:cs typeface="Lato"/>
                <a:sym typeface="Lato"/>
              </a:rPr>
              <a:t>matrimonio</a:t>
            </a:r>
            <a:r>
              <a:rPr lang="en-US" sz="4000" dirty="0">
                <a:solidFill>
                  <a:srgbClr val="009444"/>
                </a:solidFill>
                <a:latin typeface="Lato"/>
                <a:ea typeface="Lato"/>
                <a:cs typeface="Lato"/>
                <a:sym typeface="Lato"/>
              </a:rPr>
              <a:t>. </a:t>
            </a:r>
            <a:endParaRPr sz="4000" b="0" i="0" u="none" strike="noStrike" cap="none" dirty="0">
              <a:solidFill>
                <a:srgbClr val="009444"/>
              </a:solidFill>
              <a:latin typeface="Lato"/>
              <a:ea typeface="Lato"/>
              <a:cs typeface="Lato"/>
              <a:sym typeface="Lato"/>
            </a:endParaRPr>
          </a:p>
        </p:txBody>
      </p:sp>
      <p:cxnSp>
        <p:nvCxnSpPr>
          <p:cNvPr id="180" name="Google Shape;180;g2ed2ecb6166_0_242">
            <a:extLst>
              <a:ext uri="{FF2B5EF4-FFF2-40B4-BE49-F238E27FC236}">
                <a16:creationId xmlns:a16="http://schemas.microsoft.com/office/drawing/2014/main" id="{0CDF8B97-BA8F-6C27-EC1E-DF03CE9A3C2D}"/>
              </a:ext>
            </a:extLst>
          </p:cNvPr>
          <p:cNvCxnSpPr/>
          <p:nvPr/>
        </p:nvCxnSpPr>
        <p:spPr>
          <a:xfrm>
            <a:off x="1912204" y="2185137"/>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 name="Google Shape;163;g2ed26aa74d2_0_6">
            <a:extLst>
              <a:ext uri="{FF2B5EF4-FFF2-40B4-BE49-F238E27FC236}">
                <a16:creationId xmlns:a16="http://schemas.microsoft.com/office/drawing/2014/main" id="{F9C7BFC6-CF12-0F97-76CF-769FC9FD5AD1}"/>
              </a:ext>
            </a:extLst>
          </p:cNvPr>
          <p:cNvSpPr txBox="1"/>
          <p:nvPr/>
        </p:nvSpPr>
        <p:spPr>
          <a:xfrm>
            <a:off x="2148177" y="2458458"/>
            <a:ext cx="9532545" cy="458583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600" b="1" dirty="0" err="1">
                <a:solidFill>
                  <a:schemeClr val="dk1"/>
                </a:solidFill>
                <a:latin typeface="Lato"/>
                <a:ea typeface="Lato"/>
                <a:cs typeface="Lato"/>
                <a:sym typeface="Lato"/>
              </a:rPr>
              <a:t>Génesis</a:t>
            </a:r>
            <a:r>
              <a:rPr lang="en-US" sz="3600" b="1" dirty="0">
                <a:solidFill>
                  <a:schemeClr val="dk1"/>
                </a:solidFill>
                <a:latin typeface="Lato"/>
                <a:ea typeface="Lato"/>
                <a:cs typeface="Lato"/>
                <a:sym typeface="Lato"/>
              </a:rPr>
              <a:t> 2:24 </a:t>
            </a:r>
            <a:r>
              <a:rPr lang="en-US" sz="3600" dirty="0">
                <a:solidFill>
                  <a:schemeClr val="dk1"/>
                </a:solidFill>
                <a:latin typeface="Lato"/>
                <a:ea typeface="Lato"/>
                <a:cs typeface="Lato"/>
                <a:sym typeface="Lato"/>
              </a:rPr>
              <a:t>Por tanto, </a:t>
            </a:r>
            <a:r>
              <a:rPr lang="en-US" sz="3600" dirty="0" err="1">
                <a:solidFill>
                  <a:schemeClr val="dk1"/>
                </a:solidFill>
                <a:latin typeface="Lato"/>
                <a:ea typeface="Lato"/>
                <a:cs typeface="Lato"/>
                <a:sym typeface="Lato"/>
              </a:rPr>
              <a:t>dejará</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hombre a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padre y a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madre</a:t>
            </a:r>
            <a:r>
              <a:rPr lang="en-US" sz="3600" dirty="0">
                <a:solidFill>
                  <a:schemeClr val="dk1"/>
                </a:solidFill>
                <a:latin typeface="Lato"/>
                <a:ea typeface="Lato"/>
                <a:cs typeface="Lato"/>
                <a:sym typeface="Lato"/>
              </a:rPr>
              <a:t>, y se </a:t>
            </a:r>
            <a:r>
              <a:rPr lang="en-US" sz="3600" dirty="0" err="1">
                <a:solidFill>
                  <a:schemeClr val="dk1"/>
                </a:solidFill>
                <a:latin typeface="Lato"/>
                <a:ea typeface="Lato"/>
                <a:cs typeface="Lato"/>
                <a:sym typeface="Lato"/>
              </a:rPr>
              <a:t>unirá</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mujer</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serán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sola carne.</a:t>
            </a:r>
          </a:p>
          <a:p>
            <a:pPr marL="0" lvl="0" indent="0" algn="l" rtl="0">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Mateo 19:6 </a:t>
            </a:r>
            <a:r>
              <a:rPr lang="en-US" sz="3600" dirty="0" err="1">
                <a:solidFill>
                  <a:schemeClr val="dk1"/>
                </a:solidFill>
                <a:latin typeface="Lato"/>
                <a:ea typeface="Lato"/>
                <a:cs typeface="Lato"/>
                <a:sym typeface="Lato"/>
              </a:rPr>
              <a:t>Así</a:t>
            </a:r>
            <a:r>
              <a:rPr lang="en-US" sz="3600" dirty="0">
                <a:solidFill>
                  <a:schemeClr val="dk1"/>
                </a:solidFill>
                <a:latin typeface="Lato"/>
                <a:ea typeface="Lato"/>
                <a:cs typeface="Lato"/>
                <a:sym typeface="Lato"/>
              </a:rPr>
              <a:t> que no son </a:t>
            </a:r>
            <a:r>
              <a:rPr lang="en-US" sz="3600" dirty="0" err="1">
                <a:solidFill>
                  <a:schemeClr val="dk1"/>
                </a:solidFill>
                <a:latin typeface="Lato"/>
                <a:ea typeface="Lato"/>
                <a:cs typeface="Lato"/>
                <a:sym typeface="Lato"/>
              </a:rPr>
              <a:t>ya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más</a:t>
            </a:r>
            <a:r>
              <a:rPr lang="en-US" sz="3600" dirty="0">
                <a:solidFill>
                  <a:schemeClr val="dk1"/>
                </a:solidFill>
                <a:latin typeface="Lato"/>
                <a:ea typeface="Lato"/>
                <a:cs typeface="Lato"/>
                <a:sym typeface="Lato"/>
              </a:rPr>
              <a:t> dos, </a:t>
            </a:r>
            <a:r>
              <a:rPr lang="en-US" sz="3600" dirty="0" err="1">
                <a:solidFill>
                  <a:schemeClr val="dk1"/>
                </a:solidFill>
                <a:latin typeface="Lato"/>
                <a:ea typeface="Lato"/>
                <a:cs typeface="Lato"/>
                <a:sym typeface="Lato"/>
              </a:rPr>
              <a:t>sino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sola carne;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tanto, lo que Dios </a:t>
            </a:r>
            <a:r>
              <a:rPr lang="en-US" sz="3600" dirty="0" err="1">
                <a:solidFill>
                  <a:schemeClr val="dk1"/>
                </a:solidFill>
                <a:latin typeface="Lato"/>
                <a:ea typeface="Lato"/>
                <a:cs typeface="Lato"/>
                <a:sym typeface="Lato"/>
              </a:rPr>
              <a:t>juntó</a:t>
            </a:r>
            <a:r>
              <a:rPr lang="en-US" sz="3600" dirty="0">
                <a:solidFill>
                  <a:schemeClr val="dk1"/>
                </a:solidFill>
                <a:latin typeface="Lato"/>
                <a:ea typeface="Lato"/>
                <a:cs typeface="Lato"/>
                <a:sym typeface="Lato"/>
              </a:rPr>
              <a:t>, no lo </a:t>
            </a:r>
            <a:r>
              <a:rPr lang="en-US" sz="3600" dirty="0" err="1">
                <a:solidFill>
                  <a:schemeClr val="dk1"/>
                </a:solidFill>
                <a:latin typeface="Lato"/>
                <a:ea typeface="Lato"/>
                <a:cs typeface="Lato"/>
                <a:sym typeface="Lato"/>
              </a:rPr>
              <a:t>separe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hombre.</a:t>
            </a:r>
            <a:endParaRPr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1523665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39F5FA76-B6E2-A219-8122-14835A5DA0E9}"/>
            </a:ext>
          </a:extLst>
        </p:cNvPr>
        <p:cNvGrpSpPr/>
        <p:nvPr/>
      </p:nvGrpSpPr>
      <p:grpSpPr>
        <a:xfrm>
          <a:off x="0" y="0"/>
          <a:ext cx="0" cy="0"/>
          <a:chOff x="0" y="0"/>
          <a:chExt cx="0" cy="0"/>
        </a:xfrm>
      </p:grpSpPr>
      <p:sp>
        <p:nvSpPr>
          <p:cNvPr id="177" name="Google Shape;177;g2ed2ecb6166_0_242">
            <a:extLst>
              <a:ext uri="{FF2B5EF4-FFF2-40B4-BE49-F238E27FC236}">
                <a16:creationId xmlns:a16="http://schemas.microsoft.com/office/drawing/2014/main" id="{067746E1-E59A-0FFC-80CB-1239848938F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8" name="Google Shape;178;g2ed2ecb6166_0_242" descr="A green bird with leaves&#10;&#10;Description automatically generated">
            <a:extLst>
              <a:ext uri="{FF2B5EF4-FFF2-40B4-BE49-F238E27FC236}">
                <a16:creationId xmlns:a16="http://schemas.microsoft.com/office/drawing/2014/main" id="{9AD00550-A704-EE09-DE49-0D655A80410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9" name="Google Shape;179;g2ed2ecb6166_0_242">
            <a:extLst>
              <a:ext uri="{FF2B5EF4-FFF2-40B4-BE49-F238E27FC236}">
                <a16:creationId xmlns:a16="http://schemas.microsoft.com/office/drawing/2014/main" id="{63EA3C99-6105-92C9-2114-7DD8FFD4B752}"/>
              </a:ext>
            </a:extLst>
          </p:cNvPr>
          <p:cNvSpPr txBox="1"/>
          <p:nvPr/>
        </p:nvSpPr>
        <p:spPr>
          <a:xfrm>
            <a:off x="2148178" y="588418"/>
            <a:ext cx="867713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000" b="0" i="0" u="none" strike="noStrike" cap="none" dirty="0">
                <a:solidFill>
                  <a:srgbClr val="009444"/>
                </a:solidFill>
                <a:latin typeface="Lato"/>
                <a:ea typeface="Lato"/>
                <a:cs typeface="Lato"/>
                <a:sym typeface="Lato"/>
              </a:rPr>
              <a:t>Dios </a:t>
            </a:r>
            <a:r>
              <a:rPr lang="en-US" sz="4000" b="0" i="0" u="none" strike="noStrike" cap="none" dirty="0" err="1">
                <a:solidFill>
                  <a:srgbClr val="009444"/>
                </a:solidFill>
                <a:latin typeface="Lato"/>
                <a:ea typeface="Lato"/>
                <a:cs typeface="Lato"/>
                <a:sym typeface="Lato"/>
              </a:rPr>
              <a:t>instituyó</a:t>
            </a:r>
            <a:r>
              <a:rPr lang="en-US" sz="4000" b="0" i="0" u="none" strike="noStrike" cap="none" dirty="0">
                <a:solidFill>
                  <a:srgbClr val="009444"/>
                </a:solidFill>
                <a:latin typeface="Lato"/>
                <a:ea typeface="Lato"/>
                <a:cs typeface="Lato"/>
                <a:sym typeface="Lato"/>
              </a:rPr>
              <a:t> </a:t>
            </a:r>
            <a:r>
              <a:rPr lang="en-US" sz="4000" b="0" i="0" u="none" strike="noStrike" cap="none" dirty="0" err="1">
                <a:solidFill>
                  <a:srgbClr val="009444"/>
                </a:solidFill>
                <a:latin typeface="Lato"/>
                <a:ea typeface="Lato"/>
                <a:cs typeface="Lato"/>
                <a:sym typeface="Lato"/>
              </a:rPr>
              <a:t>el</a:t>
            </a:r>
            <a:r>
              <a:rPr lang="en-US" sz="4000" b="0" i="0" u="none" strike="noStrike" cap="none" dirty="0">
                <a:solidFill>
                  <a:srgbClr val="009444"/>
                </a:solidFill>
                <a:latin typeface="Lato"/>
                <a:ea typeface="Lato"/>
                <a:cs typeface="Lato"/>
                <a:sym typeface="Lato"/>
              </a:rPr>
              <a:t> </a:t>
            </a:r>
            <a:r>
              <a:rPr lang="en-US" sz="4000" b="0" i="0" u="none" strike="noStrike" cap="none" dirty="0" err="1">
                <a:solidFill>
                  <a:srgbClr val="009444"/>
                </a:solidFill>
                <a:latin typeface="Lato"/>
                <a:ea typeface="Lato"/>
                <a:cs typeface="Lato"/>
                <a:sym typeface="Lato"/>
              </a:rPr>
              <a:t>matrimonio</a:t>
            </a:r>
            <a:endParaRPr sz="4000" b="0" i="0" u="none" strike="noStrike" cap="none" dirty="0">
              <a:solidFill>
                <a:srgbClr val="009444"/>
              </a:solidFill>
              <a:latin typeface="Lato"/>
              <a:ea typeface="Lato"/>
              <a:cs typeface="Lato"/>
              <a:sym typeface="Lato"/>
            </a:endParaRPr>
          </a:p>
        </p:txBody>
      </p:sp>
      <p:cxnSp>
        <p:nvCxnSpPr>
          <p:cNvPr id="180" name="Google Shape;180;g2ed2ecb6166_0_242">
            <a:extLst>
              <a:ext uri="{FF2B5EF4-FFF2-40B4-BE49-F238E27FC236}">
                <a16:creationId xmlns:a16="http://schemas.microsoft.com/office/drawing/2014/main" id="{9B2E7DF1-9800-2EC2-D76B-C2FF379A4485}"/>
              </a:ext>
            </a:extLst>
          </p:cNvPr>
          <p:cNvCxnSpPr/>
          <p:nvPr/>
        </p:nvCxnSpPr>
        <p:spPr>
          <a:xfrm>
            <a:off x="2049856" y="1462734"/>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 name="Google Shape;163;g2ed26aa74d2_0_6">
            <a:extLst>
              <a:ext uri="{FF2B5EF4-FFF2-40B4-BE49-F238E27FC236}">
                <a16:creationId xmlns:a16="http://schemas.microsoft.com/office/drawing/2014/main" id="{ABDF69F6-8675-0B00-AE07-E54918E333CC}"/>
              </a:ext>
            </a:extLst>
          </p:cNvPr>
          <p:cNvSpPr txBox="1"/>
          <p:nvPr/>
        </p:nvSpPr>
        <p:spPr>
          <a:xfrm>
            <a:off x="2049856" y="1982246"/>
            <a:ext cx="9532545" cy="286228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Entre un hombre y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mujer</a:t>
            </a:r>
            <a:r>
              <a:rPr lang="en-US" sz="3600" dirty="0">
                <a:solidFill>
                  <a:schemeClr val="dk1"/>
                </a:solidFill>
                <a:latin typeface="Lato"/>
                <a:ea typeface="Lato"/>
                <a:cs typeface="Lato"/>
                <a:sym typeface="Lato"/>
              </a:rPr>
              <a:t>.</a:t>
            </a:r>
          </a:p>
          <a:p>
            <a:pPr marL="0" lvl="0" indent="0" algn="l" rtl="0">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Toda la </a:t>
            </a:r>
            <a:r>
              <a:rPr lang="en-US" sz="3600" dirty="0" err="1">
                <a:solidFill>
                  <a:schemeClr val="dk1"/>
                </a:solidFill>
                <a:latin typeface="Lato"/>
                <a:ea typeface="Lato"/>
                <a:cs typeface="Lato"/>
                <a:sym typeface="Lato"/>
              </a:rPr>
              <a:t>vida</a:t>
            </a:r>
            <a:r>
              <a:rPr lang="en-US" sz="3600" dirty="0">
                <a:solidFill>
                  <a:schemeClr val="dk1"/>
                </a:solidFill>
                <a:latin typeface="Lato"/>
                <a:ea typeface="Lato"/>
                <a:cs typeface="Lato"/>
                <a:sym typeface="Lato"/>
              </a:rPr>
              <a:t>.</a:t>
            </a:r>
          </a:p>
          <a:p>
            <a:pPr marL="0" lvl="0" indent="0" algn="l" rtl="0">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Compromiso</a:t>
            </a:r>
            <a:r>
              <a:rPr lang="en-US" sz="3600" dirty="0">
                <a:solidFill>
                  <a:schemeClr val="dk1"/>
                </a:solidFill>
                <a:latin typeface="Lato"/>
                <a:ea typeface="Lato"/>
                <a:cs typeface="Lato"/>
                <a:sym typeface="Lato"/>
              </a:rPr>
              <a:t> ante Dios y ante la </a:t>
            </a:r>
            <a:r>
              <a:rPr lang="en-US" sz="3600" dirty="0" err="1">
                <a:solidFill>
                  <a:schemeClr val="dk1"/>
                </a:solidFill>
                <a:latin typeface="Lato"/>
                <a:ea typeface="Lato"/>
                <a:cs typeface="Lato"/>
                <a:sym typeface="Lato"/>
              </a:rPr>
              <a:t>sociedad</a:t>
            </a:r>
            <a:r>
              <a:rPr lang="en-US" sz="3600" dirty="0">
                <a:solidFill>
                  <a:schemeClr val="dk1"/>
                </a:solidFill>
                <a:latin typeface="Lato"/>
                <a:ea typeface="Lato"/>
                <a:cs typeface="Lato"/>
                <a:sym typeface="Lato"/>
              </a:rPr>
              <a:t>.  </a:t>
            </a:r>
          </a:p>
        </p:txBody>
      </p:sp>
    </p:spTree>
    <p:extLst>
      <p:ext uri="{BB962C8B-B14F-4D97-AF65-F5344CB8AC3E}">
        <p14:creationId xmlns:p14="http://schemas.microsoft.com/office/powerpoint/2010/main" val="73803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a:extLst>
            <a:ext uri="{FF2B5EF4-FFF2-40B4-BE49-F238E27FC236}">
              <a16:creationId xmlns:a16="http://schemas.microsoft.com/office/drawing/2014/main" id="{258652F1-C388-F100-C679-CD18DB00E069}"/>
            </a:ext>
          </a:extLst>
        </p:cNvPr>
        <p:cNvGrpSpPr/>
        <p:nvPr/>
      </p:nvGrpSpPr>
      <p:grpSpPr>
        <a:xfrm>
          <a:off x="0" y="0"/>
          <a:ext cx="0" cy="0"/>
          <a:chOff x="0" y="0"/>
          <a:chExt cx="0" cy="0"/>
        </a:xfrm>
      </p:grpSpPr>
      <p:sp>
        <p:nvSpPr>
          <p:cNvPr id="161" name="Google Shape;161;g2ed26aa74d2_0_6">
            <a:extLst>
              <a:ext uri="{FF2B5EF4-FFF2-40B4-BE49-F238E27FC236}">
                <a16:creationId xmlns:a16="http://schemas.microsoft.com/office/drawing/2014/main" id="{B9288134-CE0E-7BED-0133-4CB0E321A5A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g2ed26aa74d2_0_6">
            <a:extLst>
              <a:ext uri="{FF2B5EF4-FFF2-40B4-BE49-F238E27FC236}">
                <a16:creationId xmlns:a16="http://schemas.microsoft.com/office/drawing/2014/main" id="{25CBD53E-48C2-66A4-FDA1-F51D724065A3}"/>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63" name="Google Shape;163;g2ed26aa74d2_0_6">
            <a:extLst>
              <a:ext uri="{FF2B5EF4-FFF2-40B4-BE49-F238E27FC236}">
                <a16:creationId xmlns:a16="http://schemas.microsoft.com/office/drawing/2014/main" id="{08D5D507-901B-D94F-AC2B-4998620035F3}"/>
              </a:ext>
            </a:extLst>
          </p:cNvPr>
          <p:cNvSpPr txBox="1"/>
          <p:nvPr/>
        </p:nvSpPr>
        <p:spPr>
          <a:xfrm>
            <a:off x="3799525" y="2623150"/>
            <a:ext cx="80238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algunas</a:t>
            </a:r>
            <a:r>
              <a:rPr lang="en-US" sz="4000" b="1" dirty="0">
                <a:solidFill>
                  <a:schemeClr val="dk1"/>
                </a:solidFill>
                <a:latin typeface="Lato"/>
                <a:ea typeface="Lato"/>
                <a:cs typeface="Lato"/>
                <a:sym typeface="Lato"/>
              </a:rPr>
              <a:t> de las </a:t>
            </a:r>
            <a:r>
              <a:rPr lang="en-US" sz="4000" b="1" dirty="0" err="1">
                <a:solidFill>
                  <a:schemeClr val="dk1"/>
                </a:solidFill>
                <a:latin typeface="Lato"/>
                <a:ea typeface="Lato"/>
                <a:cs typeface="Lato"/>
                <a:sym typeface="Lato"/>
              </a:rPr>
              <a:t>bendiciones</a:t>
            </a:r>
            <a:r>
              <a:rPr lang="en-US" sz="4000" b="1" dirty="0">
                <a:solidFill>
                  <a:schemeClr val="dk1"/>
                </a:solidFill>
                <a:latin typeface="Lato"/>
                <a:ea typeface="Lato"/>
                <a:cs typeface="Lato"/>
                <a:sym typeface="Lato"/>
              </a:rPr>
              <a:t> del </a:t>
            </a:r>
            <a:r>
              <a:rPr lang="en-US" sz="4000" b="1" dirty="0" err="1">
                <a:solidFill>
                  <a:schemeClr val="dk1"/>
                </a:solidFill>
                <a:latin typeface="Lato"/>
                <a:ea typeface="Lato"/>
                <a:cs typeface="Lato"/>
                <a:sym typeface="Lato"/>
              </a:rPr>
              <a:t>matrimonio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p:txBody>
      </p:sp>
      <p:pic>
        <p:nvPicPr>
          <p:cNvPr id="164" name="Google Shape;164;g2ed26aa74d2_0_6" descr="A green bird with leaves&#10;&#10;Description automatically generated">
            <a:extLst>
              <a:ext uri="{FF2B5EF4-FFF2-40B4-BE49-F238E27FC236}">
                <a16:creationId xmlns:a16="http://schemas.microsoft.com/office/drawing/2014/main" id="{3A3FFDC5-CA93-E702-5EE9-9F783ABBC3C5}"/>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689747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a:extLst>
            <a:ext uri="{FF2B5EF4-FFF2-40B4-BE49-F238E27FC236}">
              <a16:creationId xmlns:a16="http://schemas.microsoft.com/office/drawing/2014/main" id="{77A56A5C-6422-B431-2175-9ED96FF4F67C}"/>
            </a:ext>
          </a:extLst>
        </p:cNvPr>
        <p:cNvGrpSpPr/>
        <p:nvPr/>
      </p:nvGrpSpPr>
      <p:grpSpPr>
        <a:xfrm>
          <a:off x="0" y="0"/>
          <a:ext cx="0" cy="0"/>
          <a:chOff x="0" y="0"/>
          <a:chExt cx="0" cy="0"/>
        </a:xfrm>
      </p:grpSpPr>
      <p:sp>
        <p:nvSpPr>
          <p:cNvPr id="177" name="Google Shape;177;g2ed2ecb6166_0_242">
            <a:extLst>
              <a:ext uri="{FF2B5EF4-FFF2-40B4-BE49-F238E27FC236}">
                <a16:creationId xmlns:a16="http://schemas.microsoft.com/office/drawing/2014/main" id="{6C77D654-2CE6-FA5C-6116-78AA8A67B7A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8" name="Google Shape;178;g2ed2ecb6166_0_242" descr="A green bird with leaves&#10;&#10;Description automatically generated">
            <a:extLst>
              <a:ext uri="{FF2B5EF4-FFF2-40B4-BE49-F238E27FC236}">
                <a16:creationId xmlns:a16="http://schemas.microsoft.com/office/drawing/2014/main" id="{747218D0-A885-11FD-A0B2-53ED54248C0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9" name="Google Shape;179;g2ed2ecb6166_0_242">
            <a:extLst>
              <a:ext uri="{FF2B5EF4-FFF2-40B4-BE49-F238E27FC236}">
                <a16:creationId xmlns:a16="http://schemas.microsoft.com/office/drawing/2014/main" id="{A2037E64-0016-5FF4-1F39-E21257712209}"/>
              </a:ext>
            </a:extLst>
          </p:cNvPr>
          <p:cNvSpPr txBox="1"/>
          <p:nvPr/>
        </p:nvSpPr>
        <p:spPr>
          <a:xfrm>
            <a:off x="2148178" y="588418"/>
            <a:ext cx="867713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000" dirty="0" err="1">
                <a:solidFill>
                  <a:srgbClr val="009444"/>
                </a:solidFill>
                <a:latin typeface="Lato"/>
                <a:ea typeface="Lato"/>
                <a:cs typeface="Lato"/>
                <a:sym typeface="Lato"/>
              </a:rPr>
              <a:t>Bendiciónes</a:t>
            </a:r>
            <a:r>
              <a:rPr lang="en-US" sz="4000" dirty="0">
                <a:solidFill>
                  <a:srgbClr val="009444"/>
                </a:solidFill>
                <a:latin typeface="Lato"/>
                <a:ea typeface="Lato"/>
                <a:cs typeface="Lato"/>
                <a:sym typeface="Lato"/>
              </a:rPr>
              <a:t> del </a:t>
            </a:r>
            <a:r>
              <a:rPr lang="en-US" sz="4000" dirty="0" err="1">
                <a:solidFill>
                  <a:srgbClr val="009444"/>
                </a:solidFill>
                <a:latin typeface="Lato"/>
                <a:ea typeface="Lato"/>
                <a:cs typeface="Lato"/>
                <a:sym typeface="Lato"/>
              </a:rPr>
              <a:t>matrimonio</a:t>
            </a:r>
            <a:endParaRPr sz="4000" b="0" i="0" u="none" strike="noStrike" cap="none" dirty="0">
              <a:solidFill>
                <a:srgbClr val="009444"/>
              </a:solidFill>
              <a:latin typeface="Lato"/>
              <a:ea typeface="Lato"/>
              <a:cs typeface="Lato"/>
              <a:sym typeface="Lato"/>
            </a:endParaRPr>
          </a:p>
        </p:txBody>
      </p:sp>
      <p:cxnSp>
        <p:nvCxnSpPr>
          <p:cNvPr id="180" name="Google Shape;180;g2ed2ecb6166_0_242">
            <a:extLst>
              <a:ext uri="{FF2B5EF4-FFF2-40B4-BE49-F238E27FC236}">
                <a16:creationId xmlns:a16="http://schemas.microsoft.com/office/drawing/2014/main" id="{CF643C7B-1F9C-A4EA-186A-04DAAE249D26}"/>
              </a:ext>
            </a:extLst>
          </p:cNvPr>
          <p:cNvCxnSpPr/>
          <p:nvPr/>
        </p:nvCxnSpPr>
        <p:spPr>
          <a:xfrm>
            <a:off x="2049856" y="1462734"/>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 name="Google Shape;163;g2ed26aa74d2_0_6">
            <a:extLst>
              <a:ext uri="{FF2B5EF4-FFF2-40B4-BE49-F238E27FC236}">
                <a16:creationId xmlns:a16="http://schemas.microsoft.com/office/drawing/2014/main" id="{FBB4D568-3B62-0366-0899-10E4B12D20CC}"/>
              </a:ext>
            </a:extLst>
          </p:cNvPr>
          <p:cNvSpPr txBox="1"/>
          <p:nvPr/>
        </p:nvSpPr>
        <p:spPr>
          <a:xfrm>
            <a:off x="2049856" y="2532984"/>
            <a:ext cx="9532545" cy="286228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600" b="1" dirty="0" err="1">
                <a:solidFill>
                  <a:schemeClr val="dk1"/>
                </a:solidFill>
                <a:latin typeface="Lato"/>
                <a:ea typeface="Lato"/>
                <a:cs typeface="Lato"/>
                <a:sym typeface="Lato"/>
              </a:rPr>
              <a:t>Compañía</a:t>
            </a:r>
            <a:endParaRPr lang="en-US" sz="36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Amor sexual</a:t>
            </a:r>
          </a:p>
          <a:p>
            <a:pPr marL="0" lvl="0" indent="0" algn="l" rtl="0">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600" b="1" dirty="0" err="1">
                <a:solidFill>
                  <a:schemeClr val="dk1"/>
                </a:solidFill>
                <a:latin typeface="Lato"/>
                <a:ea typeface="Lato"/>
                <a:cs typeface="Lato"/>
                <a:sym typeface="Lato"/>
              </a:rPr>
              <a:t>Hijos</a:t>
            </a:r>
            <a:endParaRPr lang="en-US" sz="3600" b="1" dirty="0">
              <a:solidFill>
                <a:schemeClr val="dk1"/>
              </a:solidFill>
              <a:latin typeface="Lato"/>
              <a:ea typeface="Lato"/>
              <a:cs typeface="Lato"/>
              <a:sym typeface="Lato"/>
            </a:endParaRPr>
          </a:p>
        </p:txBody>
      </p:sp>
      <p:pic>
        <p:nvPicPr>
          <p:cNvPr id="3" name="Google Shape;197;g2ed2ecb6166_0_331">
            <a:extLst>
              <a:ext uri="{FF2B5EF4-FFF2-40B4-BE49-F238E27FC236}">
                <a16:creationId xmlns:a16="http://schemas.microsoft.com/office/drawing/2014/main" id="{C7F8C1ED-083E-98FC-A4FD-A84D4DB77BB4}"/>
              </a:ext>
            </a:extLst>
          </p:cNvPr>
          <p:cNvPicPr preferRelativeResize="0"/>
          <p:nvPr/>
        </p:nvPicPr>
        <p:blipFill rotWithShape="1">
          <a:blip r:embed="rId4">
            <a:alphaModFix/>
          </a:blip>
          <a:srcRect t="3113" b="3113"/>
          <a:stretch/>
        </p:blipFill>
        <p:spPr>
          <a:xfrm>
            <a:off x="5312701" y="2059088"/>
            <a:ext cx="6269700" cy="3810074"/>
          </a:xfrm>
          <a:prstGeom prst="rect">
            <a:avLst/>
          </a:prstGeom>
          <a:noFill/>
          <a:ln>
            <a:noFill/>
          </a:ln>
        </p:spPr>
      </p:pic>
    </p:spTree>
    <p:extLst>
      <p:ext uri="{BB962C8B-B14F-4D97-AF65-F5344CB8AC3E}">
        <p14:creationId xmlns:p14="http://schemas.microsoft.com/office/powerpoint/2010/main" val="2156874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g2ed26aa74d2_0_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0" name="Google Shape;170;g2ed26aa74d2_0_1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1" name="Google Shape;171;g2ed26aa74d2_0_14"/>
          <p:cNvSpPr txBox="1"/>
          <p:nvPr/>
        </p:nvSpPr>
        <p:spPr>
          <a:xfrm>
            <a:off x="3602242" y="2216469"/>
            <a:ext cx="8023800" cy="255450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¿En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sentido</a:t>
            </a:r>
            <a:r>
              <a:rPr lang="en-US" sz="4000" b="1" dirty="0">
                <a:solidFill>
                  <a:schemeClr val="dk1"/>
                </a:solidFill>
                <a:latin typeface="Lato"/>
                <a:ea typeface="Lato"/>
                <a:cs typeface="Lato"/>
                <a:sym typeface="Lato"/>
              </a:rPr>
              <a:t> la union libre </a:t>
            </a:r>
            <a:r>
              <a:rPr lang="en-US" sz="4000" b="1" dirty="0" err="1">
                <a:solidFill>
                  <a:schemeClr val="dk1"/>
                </a:solidFill>
                <a:latin typeface="Lato"/>
                <a:ea typeface="Lato"/>
                <a:cs typeface="Lato"/>
                <a:sym typeface="Lato"/>
              </a:rPr>
              <a:t>fuera</a:t>
            </a:r>
            <a:r>
              <a:rPr lang="en-US" sz="4000" b="1" dirty="0">
                <a:solidFill>
                  <a:schemeClr val="dk1"/>
                </a:solidFill>
                <a:latin typeface="Lato"/>
                <a:ea typeface="Lato"/>
                <a:cs typeface="Lato"/>
                <a:sym typeface="Lato"/>
              </a:rPr>
              <a:t> del </a:t>
            </a:r>
            <a:r>
              <a:rPr lang="en-US" sz="4000" b="1" dirty="0" err="1">
                <a:solidFill>
                  <a:schemeClr val="dk1"/>
                </a:solidFill>
                <a:latin typeface="Lato"/>
                <a:ea typeface="Lato"/>
                <a:cs typeface="Lato"/>
                <a:sym typeface="Lato"/>
              </a:rPr>
              <a:t>matrimonio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destruye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comunión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espiritual</a:t>
            </a:r>
            <a:r>
              <a:rPr lang="en-US" sz="4000" b="1" dirty="0">
                <a:solidFill>
                  <a:schemeClr val="dk1"/>
                </a:solidFill>
                <a:latin typeface="Lato"/>
                <a:ea typeface="Lato"/>
                <a:cs typeface="Lato"/>
                <a:sym typeface="Lato"/>
              </a:rPr>
              <a:t> con Dios y </a:t>
            </a:r>
            <a:r>
              <a:rPr lang="en-US" sz="4000" b="1" dirty="0" err="1">
                <a:solidFill>
                  <a:schemeClr val="dk1"/>
                </a:solidFill>
                <a:latin typeface="Lato"/>
                <a:ea typeface="Lato"/>
                <a:cs typeface="Lato"/>
                <a:sym typeface="Lato"/>
              </a:rPr>
              <a:t>tu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relación</a:t>
            </a:r>
            <a:r>
              <a:rPr lang="en-US" sz="4000" b="1" dirty="0">
                <a:solidFill>
                  <a:schemeClr val="dk1"/>
                </a:solidFill>
                <a:latin typeface="Lato"/>
                <a:ea typeface="Lato"/>
                <a:cs typeface="Lato"/>
                <a:sym typeface="Lato"/>
              </a:rPr>
              <a:t> personal con </a:t>
            </a:r>
            <a:r>
              <a:rPr lang="en-US" sz="4000" b="1" dirty="0" err="1">
                <a:solidFill>
                  <a:schemeClr val="dk1"/>
                </a:solidFill>
                <a:latin typeface="Lato"/>
                <a:ea typeface="Lato"/>
                <a:cs typeface="Lato"/>
                <a:sym typeface="Lato"/>
              </a:rPr>
              <a:t>tu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cónyuge</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pic>
        <p:nvPicPr>
          <p:cNvPr id="172" name="Google Shape;172;g2ed26aa74d2_0_1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B819A1CC-FE0A-4FAF-1DED-C0F1455EF512}"/>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8196F3D0-8BF8-5416-9134-760F342F3AE0}"/>
              </a:ext>
            </a:extLst>
          </p:cNvPr>
          <p:cNvSpPr txBox="1"/>
          <p:nvPr/>
        </p:nvSpPr>
        <p:spPr>
          <a:xfrm>
            <a:off x="1872874" y="635410"/>
            <a:ext cx="10142144" cy="535527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600" b="1" dirty="0">
                <a:solidFill>
                  <a:srgbClr val="00B050"/>
                </a:solidFill>
                <a:latin typeface="Lato"/>
                <a:ea typeface="Lato"/>
                <a:cs typeface="Lato"/>
                <a:sym typeface="Lato"/>
              </a:rPr>
              <a:t>La </a:t>
            </a:r>
            <a:r>
              <a:rPr lang="en-US" sz="3600" b="1" dirty="0" err="1">
                <a:solidFill>
                  <a:srgbClr val="00B050"/>
                </a:solidFill>
                <a:latin typeface="Lato"/>
                <a:ea typeface="Lato"/>
                <a:cs typeface="Lato"/>
                <a:sym typeface="Lato"/>
              </a:rPr>
              <a:t>unión</a:t>
            </a:r>
            <a:r>
              <a:rPr lang="en-US" sz="3600" b="1" dirty="0">
                <a:solidFill>
                  <a:srgbClr val="00B050"/>
                </a:solidFill>
                <a:latin typeface="Lato"/>
                <a:ea typeface="Lato"/>
                <a:cs typeface="Lato"/>
                <a:sym typeface="Lato"/>
              </a:rPr>
              <a:t> libre </a:t>
            </a:r>
            <a:r>
              <a:rPr lang="en-US" sz="3600" b="1" dirty="0" err="1">
                <a:solidFill>
                  <a:srgbClr val="00B050"/>
                </a:solidFill>
                <a:latin typeface="Lato"/>
                <a:ea typeface="Lato"/>
                <a:cs typeface="Lato"/>
                <a:sym typeface="Lato"/>
              </a:rPr>
              <a:t>fuera</a:t>
            </a:r>
            <a:r>
              <a:rPr lang="en-US" sz="3600" b="1" dirty="0">
                <a:solidFill>
                  <a:srgbClr val="00B050"/>
                </a:solidFill>
                <a:latin typeface="Lato"/>
                <a:ea typeface="Lato"/>
                <a:cs typeface="Lato"/>
                <a:sym typeface="Lato"/>
              </a:rPr>
              <a:t> del </a:t>
            </a:r>
            <a:r>
              <a:rPr lang="en-US" sz="3600" b="1" dirty="0" err="1">
                <a:solidFill>
                  <a:srgbClr val="00B050"/>
                </a:solidFill>
                <a:latin typeface="Lato"/>
                <a:ea typeface="Lato"/>
                <a:cs typeface="Lato"/>
                <a:sym typeface="Lato"/>
              </a:rPr>
              <a:t>matrimonio</a:t>
            </a:r>
            <a:endParaRPr lang="en-US" sz="3600" b="1" dirty="0">
              <a:solidFill>
                <a:srgbClr val="00B050"/>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b="1" dirty="0" err="1">
                <a:solidFill>
                  <a:schemeClr val="dk1"/>
                </a:solidFill>
                <a:latin typeface="Lato"/>
                <a:ea typeface="Lato"/>
                <a:cs typeface="Lato"/>
                <a:sym typeface="Lato"/>
              </a:rPr>
              <a:t>Hebreos</a:t>
            </a:r>
            <a:r>
              <a:rPr lang="en-US" sz="3400" b="1" dirty="0">
                <a:solidFill>
                  <a:schemeClr val="dk1"/>
                </a:solidFill>
                <a:latin typeface="Lato"/>
                <a:ea typeface="Lato"/>
                <a:cs typeface="Lato"/>
                <a:sym typeface="Lato"/>
              </a:rPr>
              <a:t> 13:4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deben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honrar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matrimonio</a:t>
            </a:r>
            <a:r>
              <a:rPr lang="en-US" sz="3400" dirty="0">
                <a:solidFill>
                  <a:schemeClr val="dk1"/>
                </a:solidFill>
                <a:latin typeface="Lato"/>
                <a:ea typeface="Lato"/>
                <a:cs typeface="Lato"/>
                <a:sym typeface="Lato"/>
              </a:rPr>
              <a:t>, y ser </a:t>
            </a:r>
            <a:r>
              <a:rPr lang="en-US" sz="3400" dirty="0" err="1">
                <a:solidFill>
                  <a:schemeClr val="dk1"/>
                </a:solidFill>
                <a:latin typeface="Lato"/>
                <a:ea typeface="Lato"/>
                <a:cs typeface="Lato"/>
                <a:sym typeface="Lato"/>
              </a:rPr>
              <a:t>fieles</a:t>
            </a:r>
            <a:r>
              <a:rPr lang="en-US" sz="3400" dirty="0">
                <a:solidFill>
                  <a:schemeClr val="dk1"/>
                </a:solidFill>
                <a:latin typeface="Lato"/>
                <a:ea typeface="Lato"/>
                <a:cs typeface="Lato"/>
                <a:sym typeface="Lato"/>
              </a:rPr>
              <a:t> a sus </a:t>
            </a:r>
            <a:r>
              <a:rPr lang="en-US" sz="3400" dirty="0" err="1">
                <a:solidFill>
                  <a:schemeClr val="dk1"/>
                </a:solidFill>
                <a:latin typeface="Lato"/>
                <a:ea typeface="Lato"/>
                <a:cs typeface="Lato"/>
                <a:sym typeface="Lato"/>
              </a:rPr>
              <a:t>cónyuges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pero</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libertinos</a:t>
            </a:r>
            <a:r>
              <a:rPr lang="en-US" sz="3400" dirty="0">
                <a:solidFill>
                  <a:schemeClr val="dk1"/>
                </a:solidFill>
                <a:latin typeface="Lato"/>
                <a:ea typeface="Lato"/>
                <a:cs typeface="Lato"/>
                <a:sym typeface="Lato"/>
              </a:rPr>
              <a:t> y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adúlteros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juzgará</a:t>
            </a:r>
            <a:r>
              <a:rPr lang="en-US" sz="3400" dirty="0">
                <a:solidFill>
                  <a:schemeClr val="dk1"/>
                </a:solidFill>
                <a:latin typeface="Lato"/>
                <a:ea typeface="Lato"/>
                <a:cs typeface="Lato"/>
                <a:sym typeface="Lato"/>
              </a:rPr>
              <a:t> Dios. </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El </a:t>
            </a:r>
            <a:r>
              <a:rPr lang="en-US" sz="3400" b="1" dirty="0" err="1">
                <a:solidFill>
                  <a:schemeClr val="dk1"/>
                </a:solidFill>
                <a:latin typeface="Lato"/>
                <a:ea typeface="Lato"/>
                <a:cs typeface="Lato"/>
                <a:sym typeface="Lato"/>
              </a:rPr>
              <a:t>pecado</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nos</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separa</a:t>
            </a:r>
            <a:r>
              <a:rPr lang="en-US" sz="3400" b="1" dirty="0">
                <a:solidFill>
                  <a:schemeClr val="dk1"/>
                </a:solidFill>
                <a:latin typeface="Lato"/>
                <a:ea typeface="Lato"/>
                <a:cs typeface="Lato"/>
                <a:sym typeface="Lato"/>
              </a:rPr>
              <a:t> de Dios </a:t>
            </a:r>
            <a:r>
              <a:rPr lang="en-US" sz="2800" dirty="0">
                <a:solidFill>
                  <a:schemeClr val="dk1"/>
                </a:solidFill>
                <a:latin typeface="Lato"/>
                <a:ea typeface="Lato"/>
                <a:cs typeface="Lato"/>
                <a:sym typeface="Lato"/>
              </a:rPr>
              <a:t>(</a:t>
            </a:r>
            <a:r>
              <a:rPr lang="en-US" sz="2800" dirty="0" err="1">
                <a:solidFill>
                  <a:schemeClr val="dk1"/>
                </a:solidFill>
                <a:latin typeface="Lato"/>
                <a:ea typeface="Lato"/>
                <a:cs typeface="Lato"/>
                <a:sym typeface="Lato"/>
              </a:rPr>
              <a:t>Isaías</a:t>
            </a:r>
            <a:r>
              <a:rPr lang="en-US" sz="2800" dirty="0">
                <a:solidFill>
                  <a:schemeClr val="dk1"/>
                </a:solidFill>
                <a:latin typeface="Lato"/>
                <a:ea typeface="Lato"/>
                <a:cs typeface="Lato"/>
                <a:sym typeface="Lato"/>
              </a:rPr>
              <a:t> 59:2; Romanos 3:23) </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La ”</a:t>
            </a:r>
            <a:r>
              <a:rPr lang="en-US" sz="3400" b="1" dirty="0" err="1">
                <a:solidFill>
                  <a:schemeClr val="dk1"/>
                </a:solidFill>
                <a:latin typeface="Lato"/>
                <a:ea typeface="Lato"/>
                <a:cs typeface="Lato"/>
                <a:sym typeface="Lato"/>
              </a:rPr>
              <a:t>unión</a:t>
            </a:r>
            <a:r>
              <a:rPr lang="en-US" sz="3400" b="1" dirty="0">
                <a:solidFill>
                  <a:schemeClr val="dk1"/>
                </a:solidFill>
                <a:latin typeface="Lato"/>
                <a:ea typeface="Lato"/>
                <a:cs typeface="Lato"/>
                <a:sym typeface="Lato"/>
              </a:rPr>
              <a:t>” sin </a:t>
            </a:r>
            <a:r>
              <a:rPr lang="en-US" sz="3400" b="1" dirty="0" err="1">
                <a:solidFill>
                  <a:schemeClr val="dk1"/>
                </a:solidFill>
                <a:latin typeface="Lato"/>
                <a:ea typeface="Lato"/>
                <a:cs typeface="Lato"/>
                <a:sym typeface="Lato"/>
              </a:rPr>
              <a:t>compromiso</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mutuo</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creará</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duda</a:t>
            </a:r>
            <a:r>
              <a:rPr lang="en-US" sz="3400" b="1" dirty="0">
                <a:solidFill>
                  <a:schemeClr val="dk1"/>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p:txBody>
      </p:sp>
      <p:sp>
        <p:nvSpPr>
          <p:cNvPr id="218" name="Google Shape;218;g2ed2ecb6166_0_421">
            <a:extLst>
              <a:ext uri="{FF2B5EF4-FFF2-40B4-BE49-F238E27FC236}">
                <a16:creationId xmlns:a16="http://schemas.microsoft.com/office/drawing/2014/main" id="{167F5EF0-7898-8A50-51E0-2972FF2CEE0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 name="Google Shape;180;g2ed2ecb6166_0_242">
            <a:extLst>
              <a:ext uri="{FF2B5EF4-FFF2-40B4-BE49-F238E27FC236}">
                <a16:creationId xmlns:a16="http://schemas.microsoft.com/office/drawing/2014/main" id="{55295729-53C7-DB9C-D166-A49FF09A3753}"/>
              </a:ext>
            </a:extLst>
          </p:cNvPr>
          <p:cNvCxnSpPr/>
          <p:nvPr/>
        </p:nvCxnSpPr>
        <p:spPr>
          <a:xfrm>
            <a:off x="2049856" y="1462734"/>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1522487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sexto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y la </a:t>
              </a:r>
              <a:r>
                <a:rPr lang="en-US" sz="2800" dirty="0" err="1">
                  <a:solidFill>
                    <a:schemeClr val="lt1"/>
                  </a:solidFill>
                  <a:latin typeface="Lato"/>
                  <a:ea typeface="Lato"/>
                  <a:cs typeface="Lato"/>
                  <a:sym typeface="Lato"/>
                </a:rPr>
                <a:t>importancia</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este</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dentro</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matrimonio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elementos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bíblicos</a:t>
              </a:r>
              <a:r>
                <a:rPr lang="en-US" sz="2800" dirty="0">
                  <a:solidFill>
                    <a:schemeClr val="tx1"/>
                  </a:solidFill>
                  <a:latin typeface="Lato"/>
                  <a:ea typeface="Lato"/>
                  <a:cs typeface="Lato"/>
                  <a:sym typeface="Lato"/>
                </a:rPr>
                <a:t> indispensables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un </a:t>
              </a:r>
              <a:r>
                <a:rPr lang="en-US" sz="2800" dirty="0" err="1">
                  <a:solidFill>
                    <a:schemeClr val="tx1"/>
                  </a:solidFill>
                  <a:latin typeface="Lato"/>
                  <a:ea typeface="Lato"/>
                  <a:cs typeface="Lato"/>
                  <a:sym typeface="Lato"/>
                </a:rPr>
                <a:t>matrimonio</a:t>
              </a:r>
              <a:r>
                <a:rPr lang="en-US" sz="2800" dirty="0">
                  <a:solidFill>
                    <a:schemeClr val="tx1"/>
                  </a:solidFill>
                  <a:latin typeface="Lato"/>
                  <a:ea typeface="Lato"/>
                  <a:cs typeface="Lato"/>
                  <a:sym typeface="Lato"/>
                </a:rPr>
                <a:t> Cristiano.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bíblicamente</a:t>
              </a:r>
              <a:r>
                <a:rPr lang="en-US" sz="2800" dirty="0">
                  <a:solidFill>
                    <a:schemeClr val="lt1"/>
                  </a:solidFill>
                  <a:latin typeface="Lato"/>
                  <a:ea typeface="Lato"/>
                  <a:cs typeface="Lato"/>
                  <a:sym typeface="Lato"/>
                </a:rPr>
                <a:t> lo que dice Dios </a:t>
              </a:r>
              <a:r>
                <a:rPr lang="en-US" sz="2800" dirty="0" err="1">
                  <a:solidFill>
                    <a:schemeClr val="lt1"/>
                  </a:solidFill>
                  <a:latin typeface="Lato"/>
                  <a:ea typeface="Lato"/>
                  <a:cs typeface="Lato"/>
                  <a:sym typeface="Lato"/>
                </a:rPr>
                <a:t>sobre</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divorcio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a:extLst>
            <a:ext uri="{FF2B5EF4-FFF2-40B4-BE49-F238E27FC236}">
              <a16:creationId xmlns:a16="http://schemas.microsoft.com/office/drawing/2014/main" id="{4D22F47E-0243-B011-7B30-96CCCCD0756C}"/>
            </a:ext>
          </a:extLst>
        </p:cNvPr>
        <p:cNvGrpSpPr/>
        <p:nvPr/>
      </p:nvGrpSpPr>
      <p:grpSpPr>
        <a:xfrm>
          <a:off x="0" y="0"/>
          <a:ext cx="0" cy="0"/>
          <a:chOff x="0" y="0"/>
          <a:chExt cx="0" cy="0"/>
        </a:xfrm>
      </p:grpSpPr>
      <p:sp>
        <p:nvSpPr>
          <p:cNvPr id="169" name="Google Shape;169;g2ed26aa74d2_0_14">
            <a:extLst>
              <a:ext uri="{FF2B5EF4-FFF2-40B4-BE49-F238E27FC236}">
                <a16:creationId xmlns:a16="http://schemas.microsoft.com/office/drawing/2014/main" id="{FEAF9B0A-ECB7-429E-C501-A1A1A47F69E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0" name="Google Shape;170;g2ed26aa74d2_0_14">
            <a:extLst>
              <a:ext uri="{FF2B5EF4-FFF2-40B4-BE49-F238E27FC236}">
                <a16:creationId xmlns:a16="http://schemas.microsoft.com/office/drawing/2014/main" id="{8C9BA460-E107-7AA6-0B2B-0FBF449CF839}"/>
              </a:ext>
            </a:extLst>
          </p:cNvPr>
          <p:cNvPicPr preferRelativeResize="0"/>
          <p:nvPr/>
        </p:nvPicPr>
        <p:blipFill rotWithShape="1">
          <a:blip r:embed="rId3">
            <a:alphaModFix/>
          </a:blip>
          <a:srcRect/>
          <a:stretch/>
        </p:blipFill>
        <p:spPr>
          <a:xfrm>
            <a:off x="80900" y="1552538"/>
            <a:ext cx="3125597" cy="3218436"/>
          </a:xfrm>
          <a:prstGeom prst="rect">
            <a:avLst/>
          </a:prstGeom>
          <a:noFill/>
          <a:ln>
            <a:noFill/>
          </a:ln>
          <a:effectLst>
            <a:outerShdw blurRad="50800" dist="38100" dir="2700000" algn="tl" rotWithShape="0">
              <a:srgbClr val="000000">
                <a:alpha val="40000"/>
              </a:srgbClr>
            </a:outerShdw>
          </a:effectLst>
        </p:spPr>
      </p:pic>
      <p:sp>
        <p:nvSpPr>
          <p:cNvPr id="171" name="Google Shape;171;g2ed26aa74d2_0_14">
            <a:extLst>
              <a:ext uri="{FF2B5EF4-FFF2-40B4-BE49-F238E27FC236}">
                <a16:creationId xmlns:a16="http://schemas.microsoft.com/office/drawing/2014/main" id="{292EF0B5-5B7D-D401-75F9-E8AF8BF65FA8}"/>
              </a:ext>
            </a:extLst>
          </p:cNvPr>
          <p:cNvSpPr txBox="1"/>
          <p:nvPr/>
        </p:nvSpPr>
        <p:spPr>
          <a:xfrm>
            <a:off x="3176206" y="2216469"/>
            <a:ext cx="8023800" cy="255450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Crees</a:t>
            </a:r>
            <a:r>
              <a:rPr lang="en-US" sz="4000" b="1" dirty="0">
                <a:solidFill>
                  <a:schemeClr val="dk1"/>
                </a:solidFill>
                <a:latin typeface="Lato"/>
                <a:ea typeface="Lato"/>
                <a:cs typeface="Lato"/>
                <a:sym typeface="Lato"/>
              </a:rPr>
              <a:t> que la </a:t>
            </a:r>
            <a:r>
              <a:rPr lang="en-US" sz="4000" b="1" dirty="0" err="1">
                <a:solidFill>
                  <a:schemeClr val="dk1"/>
                </a:solidFill>
                <a:latin typeface="Lato"/>
                <a:ea typeface="Lato"/>
                <a:cs typeface="Lato"/>
                <a:sym typeface="Lato"/>
              </a:rPr>
              <a:t>fidelidad</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intimidad</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respeto</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comunicación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íntima</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valores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importantes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dentro</a:t>
            </a:r>
            <a:r>
              <a:rPr lang="en-US" sz="4000" b="1" dirty="0">
                <a:solidFill>
                  <a:schemeClr val="dk1"/>
                </a:solidFill>
                <a:latin typeface="Lato"/>
                <a:ea typeface="Lato"/>
                <a:cs typeface="Lato"/>
                <a:sym typeface="Lato"/>
              </a:rPr>
              <a:t> del </a:t>
            </a:r>
            <a:r>
              <a:rPr lang="en-US" sz="4000" b="1" dirty="0" err="1">
                <a:solidFill>
                  <a:schemeClr val="dk1"/>
                </a:solidFill>
                <a:latin typeface="Lato"/>
                <a:ea typeface="Lato"/>
                <a:cs typeface="Lato"/>
                <a:sym typeface="Lato"/>
              </a:rPr>
              <a:t>matrimonio</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pic>
        <p:nvPicPr>
          <p:cNvPr id="172" name="Google Shape;172;g2ed26aa74d2_0_14" descr="A green bird with leaves&#10;&#10;Description automatically generated">
            <a:extLst>
              <a:ext uri="{FF2B5EF4-FFF2-40B4-BE49-F238E27FC236}">
                <a16:creationId xmlns:a16="http://schemas.microsoft.com/office/drawing/2014/main" id="{2EA071AA-5A59-2A68-E40E-5CCF109D5068}"/>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69221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49A040FB-5267-75C8-F38B-489C8FE75261}"/>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8F7E07A5-C9C0-4F88-00B1-8DB1CAEAAF1F}"/>
              </a:ext>
            </a:extLst>
          </p:cNvPr>
          <p:cNvSpPr txBox="1"/>
          <p:nvPr/>
        </p:nvSpPr>
        <p:spPr>
          <a:xfrm>
            <a:off x="2049856" y="1843971"/>
            <a:ext cx="10142144" cy="317005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El </a:t>
            </a:r>
            <a:r>
              <a:rPr lang="en-US" sz="4000" b="1" dirty="0" err="1">
                <a:solidFill>
                  <a:srgbClr val="00B050"/>
                </a:solidFill>
                <a:latin typeface="Lato"/>
                <a:ea typeface="Lato"/>
                <a:cs typeface="Lato"/>
                <a:sym typeface="Lato"/>
              </a:rPr>
              <a:t>matrimonio</a:t>
            </a:r>
            <a:r>
              <a:rPr lang="en-US" sz="4000" b="1" dirty="0">
                <a:solidFill>
                  <a:srgbClr val="00B050"/>
                </a:solidFill>
                <a:latin typeface="Lato"/>
                <a:ea typeface="Lato"/>
                <a:cs typeface="Lato"/>
                <a:sym typeface="Lato"/>
              </a:rPr>
              <a:t> es </a:t>
            </a:r>
            <a:r>
              <a:rPr lang="en-US" sz="4000" b="1" dirty="0" err="1">
                <a:solidFill>
                  <a:srgbClr val="00B050"/>
                </a:solidFill>
                <a:latin typeface="Lato"/>
                <a:ea typeface="Lato"/>
                <a:cs typeface="Lato"/>
                <a:sym typeface="Lato"/>
              </a:rPr>
              <a:t>una</a:t>
            </a:r>
            <a:r>
              <a:rPr lang="en-US" sz="4000" b="1" dirty="0">
                <a:solidFill>
                  <a:srgbClr val="00B050"/>
                </a:solidFill>
                <a:latin typeface="Lato"/>
                <a:ea typeface="Lato"/>
                <a:cs typeface="Lato"/>
                <a:sym typeface="Lato"/>
              </a:rPr>
              <a:t> imagen de Dios </a:t>
            </a:r>
          </a:p>
          <a:p>
            <a:pPr marL="0" lvl="0" indent="0" algn="l" rtl="0">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y la </a:t>
            </a:r>
            <a:r>
              <a:rPr lang="en-US" sz="4000" b="1" dirty="0" err="1">
                <a:solidFill>
                  <a:srgbClr val="00B050"/>
                </a:solidFill>
                <a:latin typeface="Lato"/>
                <a:ea typeface="Lato"/>
                <a:cs typeface="Lato"/>
                <a:sym typeface="Lato"/>
              </a:rPr>
              <a:t>iglesia</a:t>
            </a:r>
            <a:endParaRPr lang="en-US"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Efesios</a:t>
            </a:r>
            <a:r>
              <a:rPr lang="en-US" sz="4000" b="1" dirty="0">
                <a:solidFill>
                  <a:schemeClr val="dk1"/>
                </a:solidFill>
                <a:latin typeface="Lato"/>
                <a:ea typeface="Lato"/>
                <a:cs typeface="Lato"/>
                <a:sym typeface="Lato"/>
              </a:rPr>
              <a:t> 5:22-33</a:t>
            </a:r>
            <a:endParaRPr lang="en-US" sz="4000" dirty="0">
              <a:solidFill>
                <a:schemeClr val="dk1"/>
              </a:solidFill>
              <a:latin typeface="Lato"/>
              <a:ea typeface="Lato"/>
              <a:cs typeface="Lato"/>
              <a:sym typeface="Lato"/>
            </a:endParaRPr>
          </a:p>
        </p:txBody>
      </p:sp>
      <p:sp>
        <p:nvSpPr>
          <p:cNvPr id="218" name="Google Shape;218;g2ed2ecb6166_0_421">
            <a:extLst>
              <a:ext uri="{FF2B5EF4-FFF2-40B4-BE49-F238E27FC236}">
                <a16:creationId xmlns:a16="http://schemas.microsoft.com/office/drawing/2014/main" id="{E2E64B80-79FA-E5B5-56EF-3CF42C58D51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 name="Google Shape;180;g2ed2ecb6166_0_242">
            <a:extLst>
              <a:ext uri="{FF2B5EF4-FFF2-40B4-BE49-F238E27FC236}">
                <a16:creationId xmlns:a16="http://schemas.microsoft.com/office/drawing/2014/main" id="{CB108D57-0DF5-0C35-A678-9261CCBF554E}"/>
              </a:ext>
            </a:extLst>
          </p:cNvPr>
          <p:cNvCxnSpPr/>
          <p:nvPr/>
        </p:nvCxnSpPr>
        <p:spPr>
          <a:xfrm>
            <a:off x="2049856" y="3387399"/>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400725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a:extLst>
            <a:ext uri="{FF2B5EF4-FFF2-40B4-BE49-F238E27FC236}">
              <a16:creationId xmlns:a16="http://schemas.microsoft.com/office/drawing/2014/main" id="{3994D2AA-3A58-FD57-5F40-829727E48802}"/>
            </a:ext>
          </a:extLst>
        </p:cNvPr>
        <p:cNvGrpSpPr/>
        <p:nvPr/>
      </p:nvGrpSpPr>
      <p:grpSpPr>
        <a:xfrm>
          <a:off x="0" y="0"/>
          <a:ext cx="0" cy="0"/>
          <a:chOff x="0" y="0"/>
          <a:chExt cx="0" cy="0"/>
        </a:xfrm>
      </p:grpSpPr>
      <p:sp>
        <p:nvSpPr>
          <p:cNvPr id="187" name="Google Shape;187;g2ed2ecb6166_0_421">
            <a:extLst>
              <a:ext uri="{FF2B5EF4-FFF2-40B4-BE49-F238E27FC236}">
                <a16:creationId xmlns:a16="http://schemas.microsoft.com/office/drawing/2014/main" id="{0BCD004F-99A0-02F0-B2F5-1B47A3F1B928}"/>
              </a:ext>
            </a:extLst>
          </p:cNvPr>
          <p:cNvSpPr txBox="1"/>
          <p:nvPr/>
        </p:nvSpPr>
        <p:spPr>
          <a:xfrm>
            <a:off x="3083413" y="505143"/>
            <a:ext cx="8555128" cy="58477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err="1">
                <a:solidFill>
                  <a:srgbClr val="00B050"/>
                </a:solidFill>
                <a:latin typeface="Lato"/>
                <a:ea typeface="Lato"/>
                <a:cs typeface="Lato"/>
                <a:sym typeface="Lato"/>
              </a:rPr>
              <a:t>Efesios</a:t>
            </a:r>
            <a:r>
              <a:rPr lang="en-US" sz="3400" dirty="0">
                <a:solidFill>
                  <a:srgbClr val="00B050"/>
                </a:solidFill>
                <a:latin typeface="Lato"/>
                <a:ea typeface="Lato"/>
                <a:cs typeface="Lato"/>
                <a:sym typeface="Lato"/>
              </a:rPr>
              <a:t> 5:22-33</a:t>
            </a:r>
          </a:p>
          <a:p>
            <a:pPr marL="0" marR="0" lvl="0" indent="0" algn="l" rtl="0">
              <a:lnSpc>
                <a:spcPct val="100000"/>
              </a:lnSpc>
              <a:spcBef>
                <a:spcPts val="0"/>
              </a:spcBef>
              <a:spcAft>
                <a:spcPts val="0"/>
              </a:spcAft>
              <a:buClr>
                <a:schemeClr val="dk1"/>
              </a:buClr>
              <a:buSzPts val="1100"/>
              <a:buFont typeface="Arial"/>
              <a:buNone/>
            </a:pPr>
            <a:endParaRPr lang="en-US"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Esposas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sométanse</a:t>
            </a:r>
            <a:r>
              <a:rPr lang="en-US" sz="3400" dirty="0">
                <a:solidFill>
                  <a:schemeClr val="dk1"/>
                </a:solidFill>
                <a:latin typeface="Lato"/>
                <a:ea typeface="Lato"/>
                <a:cs typeface="Lato"/>
                <a:sym typeface="Lato"/>
              </a:rPr>
              <a:t> a sus </a:t>
            </a:r>
            <a:r>
              <a:rPr lang="en-US" sz="3400" dirty="0" err="1">
                <a:solidFill>
                  <a:schemeClr val="dk1"/>
                </a:solidFill>
                <a:latin typeface="Lato"/>
                <a:ea typeface="Lato"/>
                <a:cs typeface="Lato"/>
                <a:sym typeface="Lato"/>
              </a:rPr>
              <a:t>propios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esposos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esposo</a:t>
            </a:r>
            <a:r>
              <a:rPr lang="en-US" sz="3400" dirty="0">
                <a:solidFill>
                  <a:schemeClr val="dk1"/>
                </a:solidFill>
                <a:latin typeface="Lato"/>
                <a:ea typeface="Lato"/>
                <a:cs typeface="Lato"/>
                <a:sym typeface="Lato"/>
              </a:rPr>
              <a:t> es cabeza de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esposa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Cristo es cabeza y Salvador de la </a:t>
            </a:r>
            <a:r>
              <a:rPr lang="en-US" sz="3400" dirty="0" err="1">
                <a:solidFill>
                  <a:schemeClr val="dk1"/>
                </a:solidFill>
                <a:latin typeface="Lato"/>
                <a:ea typeface="Lato"/>
                <a:cs typeface="Lato"/>
                <a:sym typeface="Lato"/>
              </a:rPr>
              <a:t>iglesia</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cual</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cuerpo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iglesia</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somete</a:t>
            </a:r>
            <a:r>
              <a:rPr lang="en-US" sz="3400" dirty="0">
                <a:solidFill>
                  <a:schemeClr val="dk1"/>
                </a:solidFill>
                <a:latin typeface="Lato"/>
                <a:ea typeface="Lato"/>
                <a:cs typeface="Lato"/>
                <a:sym typeface="Lato"/>
              </a:rPr>
              <a:t> a Cristo, </a:t>
            </a:r>
            <a:r>
              <a:rPr lang="en-US" sz="3400" dirty="0" err="1">
                <a:solidFill>
                  <a:schemeClr val="dk1"/>
                </a:solidFill>
                <a:latin typeface="Lato"/>
                <a:ea typeface="Lato"/>
                <a:cs typeface="Lato"/>
                <a:sym typeface="Lato"/>
              </a:rPr>
              <a:t>también</a:t>
            </a:r>
            <a:r>
              <a:rPr lang="en-US" sz="3400" dirty="0">
                <a:solidFill>
                  <a:schemeClr val="dk1"/>
                </a:solidFill>
                <a:latin typeface="Lato"/>
                <a:ea typeface="Lato"/>
                <a:cs typeface="Lato"/>
                <a:sym typeface="Lato"/>
              </a:rPr>
              <a:t> las </a:t>
            </a:r>
            <a:r>
              <a:rPr lang="en-US" sz="3400" dirty="0" err="1">
                <a:solidFill>
                  <a:schemeClr val="dk1"/>
                </a:solidFill>
                <a:latin typeface="Lato"/>
                <a:ea typeface="Lato"/>
                <a:cs typeface="Lato"/>
                <a:sym typeface="Lato"/>
              </a:rPr>
              <a:t>esposas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deben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someterse</a:t>
            </a:r>
            <a:r>
              <a:rPr lang="en-US" sz="3400" dirty="0">
                <a:solidFill>
                  <a:schemeClr val="dk1"/>
                </a:solidFill>
                <a:latin typeface="Lato"/>
                <a:ea typeface="Lato"/>
                <a:cs typeface="Lato"/>
                <a:sym typeface="Lato"/>
              </a:rPr>
              <a:t> a sus </a:t>
            </a:r>
            <a:r>
              <a:rPr lang="en-US" sz="3400" dirty="0" err="1">
                <a:solidFill>
                  <a:schemeClr val="dk1"/>
                </a:solidFill>
                <a:latin typeface="Lato"/>
                <a:ea typeface="Lato"/>
                <a:cs typeface="Lato"/>
                <a:sym typeface="Lato"/>
              </a:rPr>
              <a:t>esposos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Esposos</a:t>
            </a:r>
            <a:r>
              <a:rPr lang="en-US" sz="3400" dirty="0">
                <a:solidFill>
                  <a:schemeClr val="dk1"/>
                </a:solidFill>
                <a:latin typeface="Lato"/>
                <a:ea typeface="Lato"/>
                <a:cs typeface="Lato"/>
                <a:sym typeface="Lato"/>
              </a:rPr>
              <a:t>, amen a sus </a:t>
            </a:r>
            <a:r>
              <a:rPr lang="en-US" sz="3400" dirty="0" err="1">
                <a:solidFill>
                  <a:schemeClr val="dk1"/>
                </a:solidFill>
                <a:latin typeface="Lato"/>
                <a:ea typeface="Lato"/>
                <a:cs typeface="Lato"/>
                <a:sym typeface="Lato"/>
              </a:rPr>
              <a:t>esposas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Cristo </a:t>
            </a:r>
            <a:r>
              <a:rPr lang="en-US" sz="3400" dirty="0" err="1">
                <a:solidFill>
                  <a:schemeClr val="dk1"/>
                </a:solidFill>
                <a:latin typeface="Lato"/>
                <a:ea typeface="Lato"/>
                <a:cs typeface="Lato"/>
                <a:sym typeface="Lato"/>
              </a:rPr>
              <a:t>amó</a:t>
            </a:r>
            <a:r>
              <a:rPr lang="en-US" sz="3400" dirty="0">
                <a:solidFill>
                  <a:schemeClr val="dk1"/>
                </a:solidFill>
                <a:latin typeface="Lato"/>
                <a:ea typeface="Lato"/>
                <a:cs typeface="Lato"/>
                <a:sym typeface="Lato"/>
              </a:rPr>
              <a:t> a la </a:t>
            </a:r>
            <a:r>
              <a:rPr lang="en-US" sz="3400" dirty="0" err="1">
                <a:solidFill>
                  <a:schemeClr val="dk1"/>
                </a:solidFill>
                <a:latin typeface="Lato"/>
                <a:ea typeface="Lato"/>
                <a:cs typeface="Lato"/>
                <a:sym typeface="Lato"/>
              </a:rPr>
              <a:t>iglesia</a:t>
            </a:r>
            <a:r>
              <a:rPr lang="en-US" sz="3400" dirty="0">
                <a:solidFill>
                  <a:schemeClr val="dk1"/>
                </a:solidFill>
                <a:latin typeface="Lato"/>
                <a:ea typeface="Lato"/>
                <a:cs typeface="Lato"/>
                <a:sym typeface="Lato"/>
              </a:rPr>
              <a:t> y se </a:t>
            </a:r>
            <a:r>
              <a:rPr lang="en-US" sz="3400" dirty="0" err="1">
                <a:solidFill>
                  <a:schemeClr val="dk1"/>
                </a:solidFill>
                <a:latin typeface="Lato"/>
                <a:ea typeface="Lato"/>
                <a:cs typeface="Lato"/>
                <a:sym typeface="Lato"/>
              </a:rPr>
              <a:t>entregó</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ella</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hacerla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santa</a:t>
            </a:r>
            <a:r>
              <a:rPr lang="en-US" sz="3400" dirty="0">
                <a:solidFill>
                  <a:schemeClr val="dk1"/>
                </a:solidFill>
                <a:latin typeface="Lato"/>
                <a:ea typeface="Lato"/>
                <a:cs typeface="Lato"/>
                <a:sym typeface="Lato"/>
              </a:rPr>
              <a:t>. </a:t>
            </a:r>
            <a:endParaRPr sz="3400" b="0" i="0" u="none" strike="noStrike" cap="none" dirty="0">
              <a:solidFill>
                <a:schemeClr val="dk1"/>
              </a:solidFill>
              <a:latin typeface="Lato"/>
              <a:ea typeface="Lato"/>
              <a:cs typeface="Lato"/>
              <a:sym typeface="Lato"/>
            </a:endParaRPr>
          </a:p>
        </p:txBody>
      </p:sp>
      <p:sp>
        <p:nvSpPr>
          <p:cNvPr id="188" name="Google Shape;188;g2ed2ecb6166_0_421">
            <a:extLst>
              <a:ext uri="{FF2B5EF4-FFF2-40B4-BE49-F238E27FC236}">
                <a16:creationId xmlns:a16="http://schemas.microsoft.com/office/drawing/2014/main" id="{29551B89-E451-0842-4B0D-93A0004065E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g2ed2ecb6166_0_421">
            <a:extLst>
              <a:ext uri="{FF2B5EF4-FFF2-40B4-BE49-F238E27FC236}">
                <a16:creationId xmlns:a16="http://schemas.microsoft.com/office/drawing/2014/main" id="{2134F722-4F3F-2B4A-2D21-2A5144FA6455}"/>
              </a:ext>
            </a:extLst>
          </p:cNvPr>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0" name="Google Shape;190;g2ed2ecb6166_0_421" descr="A green bird with leaves&#10;&#10;Description automatically generated">
            <a:extLst>
              <a:ext uri="{FF2B5EF4-FFF2-40B4-BE49-F238E27FC236}">
                <a16:creationId xmlns:a16="http://schemas.microsoft.com/office/drawing/2014/main" id="{AFEC6F5A-F469-71D1-B893-0E75C336E20E}"/>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520733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a:extLst>
            <a:ext uri="{FF2B5EF4-FFF2-40B4-BE49-F238E27FC236}">
              <a16:creationId xmlns:a16="http://schemas.microsoft.com/office/drawing/2014/main" id="{49B3ED8C-7B8D-3FA1-A83B-C702997689E2}"/>
            </a:ext>
          </a:extLst>
        </p:cNvPr>
        <p:cNvGrpSpPr/>
        <p:nvPr/>
      </p:nvGrpSpPr>
      <p:grpSpPr>
        <a:xfrm>
          <a:off x="0" y="0"/>
          <a:ext cx="0" cy="0"/>
          <a:chOff x="0" y="0"/>
          <a:chExt cx="0" cy="0"/>
        </a:xfrm>
      </p:grpSpPr>
      <p:sp>
        <p:nvSpPr>
          <p:cNvPr id="187" name="Google Shape;187;g2ed2ecb6166_0_421">
            <a:extLst>
              <a:ext uri="{FF2B5EF4-FFF2-40B4-BE49-F238E27FC236}">
                <a16:creationId xmlns:a16="http://schemas.microsoft.com/office/drawing/2014/main" id="{8FB4BD66-E52A-96D0-DD89-4F5E85723B79}"/>
              </a:ext>
            </a:extLst>
          </p:cNvPr>
          <p:cNvSpPr txBox="1"/>
          <p:nvPr/>
        </p:nvSpPr>
        <p:spPr>
          <a:xfrm>
            <a:off x="3083413" y="505143"/>
            <a:ext cx="8555128" cy="4801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err="1">
                <a:solidFill>
                  <a:srgbClr val="00B050"/>
                </a:solidFill>
                <a:latin typeface="Lato"/>
                <a:ea typeface="Lato"/>
                <a:cs typeface="Lato"/>
                <a:sym typeface="Lato"/>
              </a:rPr>
              <a:t>Efesios</a:t>
            </a:r>
            <a:r>
              <a:rPr lang="en-US" sz="3400" dirty="0">
                <a:solidFill>
                  <a:srgbClr val="00B050"/>
                </a:solidFill>
                <a:latin typeface="Lato"/>
                <a:ea typeface="Lato"/>
                <a:cs typeface="Lato"/>
                <a:sym typeface="Lato"/>
              </a:rPr>
              <a:t> 5:22-33</a:t>
            </a:r>
          </a:p>
          <a:p>
            <a:pPr marL="0" marR="0" lvl="0" indent="0" algn="l" rtl="0">
              <a:lnSpc>
                <a:spcPct val="100000"/>
              </a:lnSpc>
              <a:spcBef>
                <a:spcPts val="0"/>
              </a:spcBef>
              <a:spcAft>
                <a:spcPts val="0"/>
              </a:spcAft>
              <a:buClr>
                <a:schemeClr val="dk1"/>
              </a:buClr>
              <a:buSzPts val="1100"/>
              <a:buFont typeface="Arial"/>
              <a:buNone/>
            </a:pPr>
            <a:endParaRPr lang="en-US"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dirty="0" err="1">
                <a:solidFill>
                  <a:schemeClr val="dk1"/>
                </a:solidFill>
                <a:latin typeface="Lato"/>
                <a:ea typeface="Lato"/>
                <a:cs typeface="Lato"/>
                <a:sym typeface="Lato"/>
              </a:rPr>
              <a:t>Él</a:t>
            </a:r>
            <a:r>
              <a:rPr lang="en-US" sz="3400" b="0" i="0" u="none" strike="noStrike" cap="none" dirty="0">
                <a:solidFill>
                  <a:schemeClr val="dk1"/>
                </a:solidFill>
                <a:latin typeface="Lato"/>
                <a:ea typeface="Lato"/>
                <a:cs typeface="Lato"/>
                <a:sym typeface="Lato"/>
              </a:rPr>
              <a:t> la </a:t>
            </a:r>
            <a:r>
              <a:rPr lang="en-US" sz="3400" b="0" i="0" u="none" strike="noStrike" cap="none" dirty="0" err="1">
                <a:solidFill>
                  <a:schemeClr val="dk1"/>
                </a:solidFill>
                <a:latin typeface="Lato"/>
                <a:ea typeface="Lato"/>
                <a:cs typeface="Lato"/>
                <a:sym typeface="Lato"/>
              </a:rPr>
              <a:t>purificó</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lavándola</a:t>
            </a:r>
            <a:r>
              <a:rPr lang="en-US" sz="3400" b="0" i="0" u="none" strike="noStrike" cap="none" dirty="0">
                <a:solidFill>
                  <a:schemeClr val="dk1"/>
                </a:solidFill>
                <a:latin typeface="Lato"/>
                <a:ea typeface="Lato"/>
                <a:cs typeface="Lato"/>
                <a:sym typeface="Lato"/>
              </a:rPr>
              <a:t> con </a:t>
            </a:r>
            <a:r>
              <a:rPr lang="en-US" sz="3400" b="0" i="0" u="none" strike="noStrike" cap="none" dirty="0" err="1">
                <a:solidFill>
                  <a:schemeClr val="dk1"/>
                </a:solidFill>
                <a:latin typeface="Lato"/>
                <a:ea typeface="Lato"/>
                <a:cs typeface="Lato"/>
                <a:sym typeface="Lato"/>
              </a:rPr>
              <a:t>agua</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mediante</a:t>
            </a:r>
            <a:r>
              <a:rPr lang="en-US" sz="3400" b="0" i="0" u="none" strike="noStrike" cap="none" dirty="0">
                <a:solidFill>
                  <a:schemeClr val="dk1"/>
                </a:solidFill>
                <a:latin typeface="Lato"/>
                <a:ea typeface="Lato"/>
                <a:cs typeface="Lato"/>
                <a:sym typeface="Lato"/>
              </a:rPr>
              <a:t> la palabra, para </a:t>
            </a:r>
            <a:r>
              <a:rPr lang="en-US" sz="3400" b="0" i="0" u="none" strike="noStrike" cap="none" dirty="0" err="1">
                <a:solidFill>
                  <a:schemeClr val="dk1"/>
                </a:solidFill>
                <a:latin typeface="Lato"/>
                <a:ea typeface="Lato"/>
                <a:cs typeface="Lato"/>
                <a:sym typeface="Lato"/>
              </a:rPr>
              <a:t>presentarsela</a:t>
            </a:r>
            <a:r>
              <a:rPr lang="en-US" sz="3400" b="0" i="0" u="none" strike="noStrike" cap="none" dirty="0">
                <a:solidFill>
                  <a:schemeClr val="dk1"/>
                </a:solidFill>
                <a:latin typeface="Lato"/>
                <a:ea typeface="Lato"/>
                <a:cs typeface="Lato"/>
                <a:sym typeface="Lato"/>
              </a:rPr>
              <a:t> a </a:t>
            </a:r>
            <a:r>
              <a:rPr lang="en-US" sz="3400" b="0" i="0" u="none" strike="noStrike" cap="none" dirty="0" err="1">
                <a:solidFill>
                  <a:schemeClr val="dk1"/>
                </a:solidFill>
                <a:latin typeface="Lato"/>
                <a:ea typeface="Lato"/>
                <a:cs typeface="Lato"/>
                <a:sym typeface="Lato"/>
              </a:rPr>
              <a:t>sí</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mismo</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como</a:t>
            </a:r>
            <a:r>
              <a:rPr lang="en-US" sz="3400" b="0" i="0" u="none" strike="noStrike" cap="none" dirty="0">
                <a:solidFill>
                  <a:schemeClr val="dk1"/>
                </a:solidFill>
                <a:latin typeface="Lato"/>
                <a:ea typeface="Lato"/>
                <a:cs typeface="Lato"/>
                <a:sym typeface="Lato"/>
              </a:rPr>
              <a:t> una </a:t>
            </a:r>
            <a:r>
              <a:rPr lang="en-US" sz="3400" b="0" i="0" u="none" strike="noStrike" cap="none" dirty="0" err="1">
                <a:solidFill>
                  <a:schemeClr val="dk1"/>
                </a:solidFill>
                <a:latin typeface="Lato"/>
                <a:ea typeface="Lato"/>
                <a:cs typeface="Lato"/>
                <a:sym typeface="Lato"/>
              </a:rPr>
              <a:t>iglesia</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radiante</a:t>
            </a:r>
            <a:r>
              <a:rPr lang="en-US" sz="3400" b="0" i="0" u="none" strike="noStrike" cap="none" dirty="0">
                <a:solidFill>
                  <a:schemeClr val="dk1"/>
                </a:solidFill>
                <a:latin typeface="Lato"/>
                <a:ea typeface="Lato"/>
                <a:cs typeface="Lato"/>
                <a:sym typeface="Lato"/>
              </a:rPr>
              <a:t>, sin </a:t>
            </a:r>
            <a:r>
              <a:rPr lang="en-US" sz="3400" b="0" i="0" u="none" strike="noStrike" cap="none" dirty="0" err="1">
                <a:solidFill>
                  <a:schemeClr val="dk1"/>
                </a:solidFill>
                <a:latin typeface="Lato"/>
                <a:ea typeface="Lato"/>
                <a:cs typeface="Lato"/>
                <a:sym typeface="Lato"/>
              </a:rPr>
              <a:t>mancha</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ni</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arruga</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ni</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nunguna</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otra</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imperfección</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sino</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tx1"/>
                </a:solidFill>
                <a:latin typeface="Lato"/>
                <a:ea typeface="Lato"/>
                <a:cs typeface="Lato"/>
                <a:sym typeface="Lato"/>
              </a:rPr>
              <a:t>santa</a:t>
            </a:r>
            <a:r>
              <a:rPr lang="en-US" sz="3400" b="0" i="0" u="none" strike="noStrike" cap="none" dirty="0">
                <a:solidFill>
                  <a:schemeClr val="dk1"/>
                </a:solidFill>
                <a:latin typeface="Lato"/>
                <a:ea typeface="Lato"/>
                <a:cs typeface="Lato"/>
                <a:sym typeface="Lato"/>
              </a:rPr>
              <a:t> y </a:t>
            </a:r>
            <a:r>
              <a:rPr lang="en-US" sz="3400" b="0" i="0" u="none" strike="noStrike" cap="none" dirty="0" err="1">
                <a:solidFill>
                  <a:schemeClr val="dk1"/>
                </a:solidFill>
                <a:latin typeface="Lato"/>
                <a:ea typeface="Lato"/>
                <a:cs typeface="Lato"/>
                <a:sym typeface="Lato"/>
              </a:rPr>
              <a:t>intachable</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Así</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mismo</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el</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esposo</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debe</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amar</a:t>
            </a:r>
            <a:r>
              <a:rPr lang="en-US" sz="3400" b="0" i="0" u="none" strike="noStrike" cap="none" dirty="0">
                <a:solidFill>
                  <a:schemeClr val="dk1"/>
                </a:solidFill>
                <a:latin typeface="Lato"/>
                <a:ea typeface="Lato"/>
                <a:cs typeface="Lato"/>
                <a:sym typeface="Lato"/>
              </a:rPr>
              <a:t> a </a:t>
            </a:r>
            <a:r>
              <a:rPr lang="en-US" sz="3400" b="0" i="0" u="none" strike="noStrike" cap="none" dirty="0" err="1">
                <a:solidFill>
                  <a:schemeClr val="dk1"/>
                </a:solidFill>
                <a:latin typeface="Lato"/>
                <a:ea typeface="Lato"/>
                <a:cs typeface="Lato"/>
                <a:sym typeface="Lato"/>
              </a:rPr>
              <a:t>su</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esposa</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como</a:t>
            </a:r>
            <a:r>
              <a:rPr lang="en-US" sz="3400" b="0" i="0" u="none" strike="noStrike" cap="none" dirty="0">
                <a:solidFill>
                  <a:schemeClr val="dk1"/>
                </a:solidFill>
                <a:latin typeface="Lato"/>
                <a:ea typeface="Lato"/>
                <a:cs typeface="Lato"/>
                <a:sym typeface="Lato"/>
              </a:rPr>
              <a:t> a </a:t>
            </a:r>
            <a:r>
              <a:rPr lang="en-US" sz="3400" b="0" i="0" u="none" strike="noStrike" cap="none" dirty="0" err="1">
                <a:solidFill>
                  <a:schemeClr val="dk1"/>
                </a:solidFill>
                <a:latin typeface="Lato"/>
                <a:ea typeface="Lato"/>
                <a:cs typeface="Lato"/>
                <a:sym typeface="Lato"/>
              </a:rPr>
              <a:t>su</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propio</a:t>
            </a:r>
            <a:r>
              <a:rPr lang="en-US" sz="3400" b="0" i="0" u="none" strike="noStrike" cap="none" dirty="0">
                <a:solidFill>
                  <a:schemeClr val="dk1"/>
                </a:solidFill>
                <a:latin typeface="Lato"/>
                <a:ea typeface="Lato"/>
                <a:cs typeface="Lato"/>
                <a:sym typeface="Lato"/>
              </a:rPr>
              <a:t> </a:t>
            </a:r>
            <a:r>
              <a:rPr lang="en-US" sz="3400" b="0" i="0" u="none" strike="noStrike" cap="none" dirty="0" err="1">
                <a:solidFill>
                  <a:schemeClr val="dk1"/>
                </a:solidFill>
                <a:latin typeface="Lato"/>
                <a:ea typeface="Lato"/>
                <a:cs typeface="Lato"/>
                <a:sym typeface="Lato"/>
              </a:rPr>
              <a:t>cuerpo</a:t>
            </a:r>
            <a:r>
              <a:rPr lang="en-US" sz="3400" b="0" i="0" u="none" strike="noStrike" cap="none" dirty="0">
                <a:solidFill>
                  <a:schemeClr val="dk1"/>
                </a:solidFill>
                <a:latin typeface="Lato"/>
                <a:ea typeface="Lato"/>
                <a:cs typeface="Lato"/>
                <a:sym typeface="Lato"/>
              </a:rPr>
              <a:t>. </a:t>
            </a:r>
            <a:endParaRPr sz="3400" b="0" i="0" u="none" strike="noStrike" cap="none" dirty="0">
              <a:solidFill>
                <a:schemeClr val="dk1"/>
              </a:solidFill>
              <a:latin typeface="Lato"/>
              <a:ea typeface="Lato"/>
              <a:cs typeface="Lato"/>
              <a:sym typeface="Lato"/>
            </a:endParaRPr>
          </a:p>
        </p:txBody>
      </p:sp>
      <p:sp>
        <p:nvSpPr>
          <p:cNvPr id="188" name="Google Shape;188;g2ed2ecb6166_0_421">
            <a:extLst>
              <a:ext uri="{FF2B5EF4-FFF2-40B4-BE49-F238E27FC236}">
                <a16:creationId xmlns:a16="http://schemas.microsoft.com/office/drawing/2014/main" id="{95D5ACAF-4D42-88D2-9973-8C484F7B8B0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g2ed2ecb6166_0_421">
            <a:extLst>
              <a:ext uri="{FF2B5EF4-FFF2-40B4-BE49-F238E27FC236}">
                <a16:creationId xmlns:a16="http://schemas.microsoft.com/office/drawing/2014/main" id="{648A384E-9104-C79B-BBCE-B9F136FE0CFE}"/>
              </a:ext>
            </a:extLst>
          </p:cNvPr>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0" name="Google Shape;190;g2ed2ecb6166_0_421" descr="A green bird with leaves&#10;&#10;Description automatically generated">
            <a:extLst>
              <a:ext uri="{FF2B5EF4-FFF2-40B4-BE49-F238E27FC236}">
                <a16:creationId xmlns:a16="http://schemas.microsoft.com/office/drawing/2014/main" id="{672AE967-10A4-B2AA-BB09-1A71C0A5BABA}"/>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710585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a:extLst>
            <a:ext uri="{FF2B5EF4-FFF2-40B4-BE49-F238E27FC236}">
              <a16:creationId xmlns:a16="http://schemas.microsoft.com/office/drawing/2014/main" id="{2A4F3A95-600E-5646-E016-4260C2DDC1F1}"/>
            </a:ext>
          </a:extLst>
        </p:cNvPr>
        <p:cNvGrpSpPr/>
        <p:nvPr/>
      </p:nvGrpSpPr>
      <p:grpSpPr>
        <a:xfrm>
          <a:off x="0" y="0"/>
          <a:ext cx="0" cy="0"/>
          <a:chOff x="0" y="0"/>
          <a:chExt cx="0" cy="0"/>
        </a:xfrm>
      </p:grpSpPr>
      <p:sp>
        <p:nvSpPr>
          <p:cNvPr id="187" name="Google Shape;187;g2ed2ecb6166_0_421">
            <a:extLst>
              <a:ext uri="{FF2B5EF4-FFF2-40B4-BE49-F238E27FC236}">
                <a16:creationId xmlns:a16="http://schemas.microsoft.com/office/drawing/2014/main" id="{8D98280F-8239-A4CF-3B49-0909170E0F41}"/>
              </a:ext>
            </a:extLst>
          </p:cNvPr>
          <p:cNvSpPr txBox="1"/>
          <p:nvPr/>
        </p:nvSpPr>
        <p:spPr>
          <a:xfrm>
            <a:off x="3083413" y="505143"/>
            <a:ext cx="8555128"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err="1">
                <a:solidFill>
                  <a:srgbClr val="00B050"/>
                </a:solidFill>
                <a:latin typeface="Lato"/>
                <a:ea typeface="Lato"/>
                <a:cs typeface="Lato"/>
                <a:sym typeface="Lato"/>
              </a:rPr>
              <a:t>Efesios</a:t>
            </a:r>
            <a:r>
              <a:rPr lang="en-US" sz="3400" dirty="0">
                <a:solidFill>
                  <a:srgbClr val="00B050"/>
                </a:solidFill>
                <a:latin typeface="Lato"/>
                <a:ea typeface="Lato"/>
                <a:cs typeface="Lato"/>
                <a:sym typeface="Lato"/>
              </a:rPr>
              <a:t> 5:22-33</a:t>
            </a:r>
          </a:p>
          <a:p>
            <a:pPr marL="0" marR="0" lvl="0" indent="0" algn="l" rtl="0">
              <a:lnSpc>
                <a:spcPct val="100000"/>
              </a:lnSpc>
              <a:spcBef>
                <a:spcPts val="0"/>
              </a:spcBef>
              <a:spcAft>
                <a:spcPts val="0"/>
              </a:spcAft>
              <a:buClr>
                <a:schemeClr val="dk1"/>
              </a:buClr>
              <a:buSzPts val="1100"/>
              <a:buFont typeface="Arial"/>
              <a:buNone/>
            </a:pPr>
            <a:endParaRPr lang="en-US"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El que ama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esposa</a:t>
            </a:r>
            <a:r>
              <a:rPr lang="en-US" sz="3400" dirty="0">
                <a:solidFill>
                  <a:schemeClr val="dk1"/>
                </a:solidFill>
                <a:latin typeface="Lato"/>
                <a:ea typeface="Lato"/>
                <a:cs typeface="Lato"/>
                <a:sym typeface="Lato"/>
              </a:rPr>
              <a:t> se ama a </a:t>
            </a:r>
            <a:r>
              <a:rPr lang="en-US" sz="3400" dirty="0" err="1">
                <a:solidFill>
                  <a:schemeClr val="dk1"/>
                </a:solidFill>
                <a:latin typeface="Lato"/>
                <a:ea typeface="Lato"/>
                <a:cs typeface="Lato"/>
                <a:sym typeface="Lato"/>
              </a:rPr>
              <a:t>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mismo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nadie</a:t>
            </a:r>
            <a:r>
              <a:rPr lang="en-US" sz="3400" dirty="0">
                <a:solidFill>
                  <a:schemeClr val="dk1"/>
                </a:solidFill>
                <a:latin typeface="Lato"/>
                <a:ea typeface="Lato"/>
                <a:cs typeface="Lato"/>
                <a:sym typeface="Lato"/>
              </a:rPr>
              <a:t> ha </a:t>
            </a:r>
            <a:r>
              <a:rPr lang="en-US" sz="3400" dirty="0" err="1">
                <a:solidFill>
                  <a:schemeClr val="dk1"/>
                </a:solidFill>
                <a:latin typeface="Lato"/>
                <a:ea typeface="Lato"/>
                <a:cs typeface="Lato"/>
                <a:sym typeface="Lato"/>
              </a:rPr>
              <a:t>odiado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jamás</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propio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cuerpo</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contrario</a:t>
            </a:r>
            <a:r>
              <a:rPr lang="en-US" sz="3400" dirty="0">
                <a:solidFill>
                  <a:schemeClr val="dk1"/>
                </a:solidFill>
                <a:latin typeface="Lato"/>
                <a:ea typeface="Lato"/>
                <a:cs typeface="Lato"/>
                <a:sym typeface="Lato"/>
              </a:rPr>
              <a:t>, lo </a:t>
            </a:r>
            <a:r>
              <a:rPr lang="en-US" sz="3400" dirty="0" err="1">
                <a:solidFill>
                  <a:schemeClr val="dk1"/>
                </a:solidFill>
                <a:latin typeface="Lato"/>
                <a:ea typeface="Lato"/>
                <a:cs typeface="Lato"/>
                <a:sym typeface="Lato"/>
              </a:rPr>
              <a:t>alimenta</a:t>
            </a:r>
            <a:r>
              <a:rPr lang="en-US" sz="3400" dirty="0">
                <a:solidFill>
                  <a:schemeClr val="dk1"/>
                </a:solidFill>
                <a:latin typeface="Lato"/>
                <a:ea typeface="Lato"/>
                <a:cs typeface="Lato"/>
                <a:sym typeface="Lato"/>
              </a:rPr>
              <a:t> y lo </a:t>
            </a:r>
            <a:r>
              <a:rPr lang="en-US" sz="3400" dirty="0" err="1">
                <a:solidFill>
                  <a:schemeClr val="dk1"/>
                </a:solidFill>
                <a:latin typeface="Lato"/>
                <a:ea typeface="Lato"/>
                <a:cs typeface="Lato"/>
                <a:sym typeface="Lato"/>
              </a:rPr>
              <a:t>cuida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Cristo </a:t>
            </a:r>
            <a:r>
              <a:rPr lang="en-US" sz="3400" dirty="0" err="1">
                <a:solidFill>
                  <a:schemeClr val="dk1"/>
                </a:solidFill>
                <a:latin typeface="Lato"/>
                <a:ea typeface="Lato"/>
                <a:cs typeface="Lato"/>
                <a:sym typeface="Lato"/>
              </a:rPr>
              <a:t>hace</a:t>
            </a:r>
            <a:r>
              <a:rPr lang="en-US" sz="3400" dirty="0">
                <a:solidFill>
                  <a:schemeClr val="dk1"/>
                </a:solidFill>
                <a:latin typeface="Lato"/>
                <a:ea typeface="Lato"/>
                <a:cs typeface="Lato"/>
                <a:sym typeface="Lato"/>
              </a:rPr>
              <a:t> con la </a:t>
            </a:r>
            <a:r>
              <a:rPr lang="en-US" sz="3400" dirty="0" err="1">
                <a:solidFill>
                  <a:schemeClr val="dk1"/>
                </a:solidFill>
                <a:latin typeface="Lato"/>
                <a:ea typeface="Lato"/>
                <a:cs typeface="Lato"/>
                <a:sym typeface="Lato"/>
              </a:rPr>
              <a:t>iglesia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somos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miembros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cuerpo</a:t>
            </a:r>
            <a:r>
              <a:rPr lang="en-US" sz="3400" dirty="0">
                <a:solidFill>
                  <a:schemeClr val="dk1"/>
                </a:solidFill>
                <a:latin typeface="Lato"/>
                <a:ea typeface="Lato"/>
                <a:cs typeface="Lato"/>
                <a:sym typeface="Lato"/>
              </a:rPr>
              <a:t>. Por </a:t>
            </a:r>
            <a:r>
              <a:rPr lang="en-US" sz="3400" dirty="0" err="1">
                <a:solidFill>
                  <a:schemeClr val="dk1"/>
                </a:solidFill>
                <a:latin typeface="Lato"/>
                <a:ea typeface="Lato"/>
                <a:cs typeface="Lato"/>
                <a:sym typeface="Lato"/>
              </a:rPr>
              <a:t>eso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dejará</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hombre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padre y </a:t>
            </a:r>
            <a:r>
              <a:rPr lang="en-US" sz="3400" dirty="0" err="1">
                <a:solidFill>
                  <a:schemeClr val="dk1"/>
                </a:solidFill>
                <a:latin typeface="Lato"/>
                <a:ea typeface="Lato"/>
                <a:cs typeface="Lato"/>
                <a:sym typeface="Lato"/>
              </a:rPr>
              <a:t>madre</a:t>
            </a:r>
            <a:r>
              <a:rPr lang="en-US" sz="3400" dirty="0">
                <a:solidFill>
                  <a:schemeClr val="dk1"/>
                </a:solidFill>
                <a:latin typeface="Lato"/>
                <a:ea typeface="Lato"/>
                <a:cs typeface="Lato"/>
                <a:sym typeface="Lato"/>
              </a:rPr>
              <a:t>, y se </a:t>
            </a:r>
            <a:r>
              <a:rPr lang="en-US" sz="3400" dirty="0" err="1">
                <a:solidFill>
                  <a:schemeClr val="dk1"/>
                </a:solidFill>
                <a:latin typeface="Lato"/>
                <a:ea typeface="Lato"/>
                <a:cs typeface="Lato"/>
                <a:sym typeface="Lato"/>
              </a:rPr>
              <a:t>unirá</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esposa</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dos </a:t>
            </a:r>
            <a:r>
              <a:rPr lang="en-US" sz="3400" dirty="0" err="1">
                <a:solidFill>
                  <a:schemeClr val="dk1"/>
                </a:solidFill>
                <a:latin typeface="Lato"/>
                <a:ea typeface="Lato"/>
                <a:cs typeface="Lato"/>
                <a:sym typeface="Lato"/>
              </a:rPr>
              <a:t>llegarán</a:t>
            </a:r>
            <a:r>
              <a:rPr lang="en-US" sz="3400" dirty="0">
                <a:solidFill>
                  <a:schemeClr val="dk1"/>
                </a:solidFill>
                <a:latin typeface="Lato"/>
                <a:ea typeface="Lato"/>
                <a:cs typeface="Lato"/>
                <a:sym typeface="Lato"/>
              </a:rPr>
              <a:t> a ser un solo </a:t>
            </a:r>
            <a:r>
              <a:rPr lang="en-US" sz="3400" dirty="0" err="1">
                <a:solidFill>
                  <a:schemeClr val="dk1"/>
                </a:solidFill>
                <a:latin typeface="Lato"/>
                <a:ea typeface="Lato"/>
                <a:cs typeface="Lato"/>
                <a:sym typeface="Lato"/>
              </a:rPr>
              <a:t>cuerpo</a:t>
            </a:r>
            <a:r>
              <a:rPr lang="en-US" sz="3400" dirty="0">
                <a:solidFill>
                  <a:schemeClr val="dk1"/>
                </a:solidFill>
                <a:latin typeface="Lato"/>
                <a:ea typeface="Lato"/>
                <a:cs typeface="Lato"/>
                <a:sym typeface="Lato"/>
              </a:rPr>
              <a:t>. </a:t>
            </a:r>
            <a:endParaRPr sz="3400" b="0" i="0" u="none" strike="noStrike" cap="none" dirty="0">
              <a:solidFill>
                <a:schemeClr val="dk1"/>
              </a:solidFill>
              <a:latin typeface="Lato"/>
              <a:ea typeface="Lato"/>
              <a:cs typeface="Lato"/>
              <a:sym typeface="Lato"/>
            </a:endParaRPr>
          </a:p>
        </p:txBody>
      </p:sp>
      <p:sp>
        <p:nvSpPr>
          <p:cNvPr id="188" name="Google Shape;188;g2ed2ecb6166_0_421">
            <a:extLst>
              <a:ext uri="{FF2B5EF4-FFF2-40B4-BE49-F238E27FC236}">
                <a16:creationId xmlns:a16="http://schemas.microsoft.com/office/drawing/2014/main" id="{7C9C3964-8368-B0DB-749B-F4FC5293BC5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g2ed2ecb6166_0_421">
            <a:extLst>
              <a:ext uri="{FF2B5EF4-FFF2-40B4-BE49-F238E27FC236}">
                <a16:creationId xmlns:a16="http://schemas.microsoft.com/office/drawing/2014/main" id="{506F3085-D4FB-301F-65F3-A22338FE5465}"/>
              </a:ext>
            </a:extLst>
          </p:cNvPr>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0" name="Google Shape;190;g2ed2ecb6166_0_421" descr="A green bird with leaves&#10;&#10;Description automatically generated">
            <a:extLst>
              <a:ext uri="{FF2B5EF4-FFF2-40B4-BE49-F238E27FC236}">
                <a16:creationId xmlns:a16="http://schemas.microsoft.com/office/drawing/2014/main" id="{71563C76-0B5F-32CE-8550-5F8053D923D6}"/>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03495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a:extLst>
            <a:ext uri="{FF2B5EF4-FFF2-40B4-BE49-F238E27FC236}">
              <a16:creationId xmlns:a16="http://schemas.microsoft.com/office/drawing/2014/main" id="{146ACC94-4DDF-5305-CC13-25FC71FC7A9C}"/>
            </a:ext>
          </a:extLst>
        </p:cNvPr>
        <p:cNvGrpSpPr/>
        <p:nvPr/>
      </p:nvGrpSpPr>
      <p:grpSpPr>
        <a:xfrm>
          <a:off x="0" y="0"/>
          <a:ext cx="0" cy="0"/>
          <a:chOff x="0" y="0"/>
          <a:chExt cx="0" cy="0"/>
        </a:xfrm>
      </p:grpSpPr>
      <p:sp>
        <p:nvSpPr>
          <p:cNvPr id="187" name="Google Shape;187;g2ed2ecb6166_0_421">
            <a:extLst>
              <a:ext uri="{FF2B5EF4-FFF2-40B4-BE49-F238E27FC236}">
                <a16:creationId xmlns:a16="http://schemas.microsoft.com/office/drawing/2014/main" id="{A091E81B-22BB-2406-909F-C96532111C4C}"/>
              </a:ext>
            </a:extLst>
          </p:cNvPr>
          <p:cNvSpPr txBox="1"/>
          <p:nvPr/>
        </p:nvSpPr>
        <p:spPr>
          <a:xfrm>
            <a:off x="3125595" y="1460358"/>
            <a:ext cx="8555128" cy="37548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err="1">
                <a:solidFill>
                  <a:srgbClr val="00B050"/>
                </a:solidFill>
                <a:latin typeface="Lato"/>
                <a:ea typeface="Lato"/>
                <a:cs typeface="Lato"/>
                <a:sym typeface="Lato"/>
              </a:rPr>
              <a:t>Efesios</a:t>
            </a:r>
            <a:r>
              <a:rPr lang="en-US" sz="3400" dirty="0">
                <a:solidFill>
                  <a:srgbClr val="00B050"/>
                </a:solidFill>
                <a:latin typeface="Lato"/>
                <a:ea typeface="Lato"/>
                <a:cs typeface="Lato"/>
                <a:sym typeface="Lato"/>
              </a:rPr>
              <a:t> 5:22-33</a:t>
            </a:r>
          </a:p>
          <a:p>
            <a:pPr marL="0" marR="0" lvl="0" indent="0" algn="l" rtl="0">
              <a:lnSpc>
                <a:spcPct val="100000"/>
              </a:lnSpc>
              <a:spcBef>
                <a:spcPts val="0"/>
              </a:spcBef>
              <a:spcAft>
                <a:spcPts val="0"/>
              </a:spcAft>
              <a:buClr>
                <a:schemeClr val="dk1"/>
              </a:buClr>
              <a:buSzPts val="1100"/>
              <a:buFont typeface="Arial"/>
              <a:buNone/>
            </a:pPr>
            <a:endParaRPr lang="en-US"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dirty="0" err="1">
                <a:solidFill>
                  <a:schemeClr val="dk1"/>
                </a:solidFill>
                <a:latin typeface="Lato"/>
                <a:ea typeface="Lato"/>
                <a:cs typeface="Lato"/>
                <a:sym typeface="Lato"/>
              </a:rPr>
              <a:t>Esto</a:t>
            </a:r>
            <a:r>
              <a:rPr lang="en-US" sz="3400" b="0" i="0" u="none" strike="noStrike" cap="none" dirty="0">
                <a:solidFill>
                  <a:schemeClr val="dk1"/>
                </a:solidFill>
                <a:latin typeface="Lato"/>
                <a:ea typeface="Lato"/>
                <a:cs typeface="Lato"/>
                <a:sym typeface="Lato"/>
              </a:rPr>
              <a:t> es un </a:t>
            </a:r>
            <a:r>
              <a:rPr lang="en-US" sz="3400" b="0" i="0" u="none" strike="noStrike" cap="none" dirty="0" err="1">
                <a:solidFill>
                  <a:schemeClr val="dk1"/>
                </a:solidFill>
                <a:latin typeface="Lato"/>
                <a:ea typeface="Lato"/>
                <a:cs typeface="Lato"/>
                <a:sym typeface="Lato"/>
              </a:rPr>
              <a:t>misterio</a:t>
            </a:r>
            <a:r>
              <a:rPr lang="en-US" sz="3400" b="0" i="0" u="none" strike="noStrike" cap="none" dirty="0">
                <a:solidFill>
                  <a:schemeClr val="dk1"/>
                </a:solidFill>
                <a:latin typeface="Lato"/>
                <a:ea typeface="Lato"/>
                <a:cs typeface="Lato"/>
                <a:sym typeface="Lato"/>
              </a:rPr>
              <a:t> profundo; </a:t>
            </a:r>
            <a:r>
              <a:rPr lang="en-US" sz="3400" b="0" i="0" u="none" strike="noStrike" cap="none" dirty="0" err="1">
                <a:solidFill>
                  <a:schemeClr val="dk1"/>
                </a:solidFill>
                <a:latin typeface="Lato"/>
                <a:ea typeface="Lato"/>
                <a:cs typeface="Lato"/>
                <a:sym typeface="Lato"/>
              </a:rPr>
              <a:t>y</a:t>
            </a:r>
            <a:r>
              <a:rPr lang="en-US" sz="3400" dirty="0" err="1">
                <a:solidFill>
                  <a:schemeClr val="dk1"/>
                </a:solidFill>
                <a:latin typeface="Lato"/>
                <a:ea typeface="Lato"/>
                <a:cs typeface="Lato"/>
                <a:sym typeface="Lato"/>
              </a:rPr>
              <a:t>o</a:t>
            </a:r>
            <a:r>
              <a:rPr lang="en-US" sz="3400" dirty="0">
                <a:solidFill>
                  <a:schemeClr val="dk1"/>
                </a:solidFill>
                <a:latin typeface="Lato"/>
                <a:ea typeface="Lato"/>
                <a:cs typeface="Lato"/>
                <a:sym typeface="Lato"/>
              </a:rPr>
              <a:t> me </a:t>
            </a:r>
            <a:r>
              <a:rPr lang="en-US" sz="3400" dirty="0" err="1">
                <a:solidFill>
                  <a:schemeClr val="dk1"/>
                </a:solidFill>
                <a:latin typeface="Lato"/>
                <a:ea typeface="Lato"/>
                <a:cs typeface="Lato"/>
                <a:sym typeface="Lato"/>
              </a:rPr>
              <a:t>refiero</a:t>
            </a:r>
            <a:r>
              <a:rPr lang="en-US" sz="3400" dirty="0">
                <a:solidFill>
                  <a:schemeClr val="dk1"/>
                </a:solidFill>
                <a:latin typeface="Lato"/>
                <a:ea typeface="Lato"/>
                <a:cs typeface="Lato"/>
                <a:sym typeface="Lato"/>
              </a:rPr>
              <a:t> a Cristo y a la </a:t>
            </a:r>
            <a:r>
              <a:rPr lang="en-US" sz="3400" dirty="0" err="1">
                <a:solidFill>
                  <a:schemeClr val="dk1"/>
                </a:solidFill>
                <a:latin typeface="Lato"/>
                <a:ea typeface="Lato"/>
                <a:cs typeface="Lato"/>
                <a:sym typeface="Lato"/>
              </a:rPr>
              <a:t>iglesia</a:t>
            </a:r>
            <a:r>
              <a:rPr lang="en-US" sz="3400" dirty="0">
                <a:solidFill>
                  <a:schemeClr val="dk1"/>
                </a:solidFill>
                <a:latin typeface="Lato"/>
                <a:ea typeface="Lato"/>
                <a:cs typeface="Lato"/>
                <a:sym typeface="Lato"/>
              </a:rPr>
              <a:t>. En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caso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cada</a:t>
            </a:r>
            <a:r>
              <a:rPr lang="en-US" sz="3400" dirty="0">
                <a:solidFill>
                  <a:schemeClr val="dk1"/>
                </a:solidFill>
                <a:latin typeface="Lato"/>
                <a:ea typeface="Lato"/>
                <a:cs typeface="Lato"/>
                <a:sym typeface="Lato"/>
              </a:rPr>
              <a:t> uno de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ame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también</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esposa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mismo</a:t>
            </a:r>
            <a:r>
              <a:rPr lang="en-US" sz="3400" dirty="0">
                <a:solidFill>
                  <a:schemeClr val="dk1"/>
                </a:solidFill>
                <a:latin typeface="Lato"/>
                <a:ea typeface="Lato"/>
                <a:cs typeface="Lato"/>
                <a:sym typeface="Lato"/>
              </a:rPr>
              <a:t>, y que la </a:t>
            </a:r>
            <a:r>
              <a:rPr lang="en-US" sz="3400" dirty="0" err="1">
                <a:solidFill>
                  <a:schemeClr val="tx1"/>
                </a:solidFill>
                <a:latin typeface="Lato"/>
                <a:ea typeface="Lato"/>
                <a:cs typeface="Lato"/>
                <a:sym typeface="Lato"/>
              </a:rPr>
              <a:t>esposa</a:t>
            </a:r>
            <a:r>
              <a:rPr lang="en-US" sz="3400" dirty="0">
                <a:solidFill>
                  <a:schemeClr val="tx1"/>
                </a:solidFill>
                <a:latin typeface="Lato"/>
                <a:ea typeface="Lato"/>
                <a:cs typeface="Lato"/>
                <a:sym typeface="Lato"/>
              </a:rPr>
              <a:t> </a:t>
            </a:r>
            <a:r>
              <a:rPr lang="en-US" sz="3400" dirty="0" err="1">
                <a:solidFill>
                  <a:schemeClr val="tx1"/>
                </a:solidFill>
                <a:latin typeface="Lato"/>
                <a:ea typeface="Lato"/>
                <a:cs typeface="Lato"/>
                <a:sym typeface="Lato"/>
              </a:rPr>
              <a:t>respete</a:t>
            </a:r>
            <a:r>
              <a:rPr lang="en-US" sz="3400" dirty="0">
                <a:solidFill>
                  <a:schemeClr val="tx1"/>
                </a:solidFill>
                <a:latin typeface="Lato"/>
                <a:ea typeface="Lato"/>
                <a:cs typeface="Lato"/>
                <a:sym typeface="Lato"/>
              </a:rPr>
              <a:t> </a:t>
            </a:r>
            <a:r>
              <a:rPr lang="en-US" sz="3400" dirty="0">
                <a:solidFill>
                  <a:schemeClr val="dk1"/>
                </a:solidFill>
                <a:latin typeface="Lato"/>
                <a:ea typeface="Lato"/>
                <a:cs typeface="Lato"/>
                <a:sym typeface="Lato"/>
              </a:rPr>
              <a:t>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esposo</a:t>
            </a:r>
            <a:r>
              <a:rPr lang="en-US" sz="3400" dirty="0">
                <a:solidFill>
                  <a:schemeClr val="dk1"/>
                </a:solidFill>
                <a:latin typeface="Lato"/>
                <a:ea typeface="Lato"/>
                <a:cs typeface="Lato"/>
                <a:sym typeface="Lato"/>
              </a:rPr>
              <a:t>. </a:t>
            </a:r>
            <a:endParaRPr sz="3400" b="0" i="0" u="none" strike="noStrike" cap="none" dirty="0">
              <a:solidFill>
                <a:schemeClr val="dk1"/>
              </a:solidFill>
              <a:latin typeface="Lato"/>
              <a:ea typeface="Lato"/>
              <a:cs typeface="Lato"/>
              <a:sym typeface="Lato"/>
            </a:endParaRPr>
          </a:p>
        </p:txBody>
      </p:sp>
      <p:sp>
        <p:nvSpPr>
          <p:cNvPr id="188" name="Google Shape;188;g2ed2ecb6166_0_421">
            <a:extLst>
              <a:ext uri="{FF2B5EF4-FFF2-40B4-BE49-F238E27FC236}">
                <a16:creationId xmlns:a16="http://schemas.microsoft.com/office/drawing/2014/main" id="{AF6F8521-D556-8079-7081-3C428EB30A7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g2ed2ecb6166_0_421">
            <a:extLst>
              <a:ext uri="{FF2B5EF4-FFF2-40B4-BE49-F238E27FC236}">
                <a16:creationId xmlns:a16="http://schemas.microsoft.com/office/drawing/2014/main" id="{AD24E4B7-1CAE-366B-0DB4-2CE135B50AD2}"/>
              </a:ext>
            </a:extLst>
          </p:cNvPr>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0" name="Google Shape;190;g2ed2ecb6166_0_421" descr="A green bird with leaves&#10;&#10;Description automatically generated">
            <a:extLst>
              <a:ext uri="{FF2B5EF4-FFF2-40B4-BE49-F238E27FC236}">
                <a16:creationId xmlns:a16="http://schemas.microsoft.com/office/drawing/2014/main" id="{F9928497-90B6-73B3-E21D-F18BF486D3EA}"/>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517790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84C40A01-C536-994B-250E-C71B9DD8AD79}"/>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658A5986-1956-01DF-2C2F-CA2889E990ED}"/>
              </a:ext>
            </a:extLst>
          </p:cNvPr>
          <p:cNvSpPr txBox="1"/>
          <p:nvPr/>
        </p:nvSpPr>
        <p:spPr>
          <a:xfrm>
            <a:off x="1962831" y="280642"/>
            <a:ext cx="10142144" cy="563227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Los </a:t>
            </a:r>
            <a:r>
              <a:rPr lang="en-US" sz="4000" b="1" dirty="0" err="1">
                <a:solidFill>
                  <a:srgbClr val="00B050"/>
                </a:solidFill>
                <a:latin typeface="Lato"/>
                <a:ea typeface="Lato"/>
                <a:cs typeface="Lato"/>
                <a:sym typeface="Lato"/>
              </a:rPr>
              <a:t>papeles</a:t>
            </a:r>
            <a:r>
              <a:rPr lang="en-US" sz="4000" b="1" dirty="0">
                <a:solidFill>
                  <a:srgbClr val="00B050"/>
                </a:solidFill>
                <a:latin typeface="Lato"/>
                <a:ea typeface="Lato"/>
                <a:cs typeface="Lato"/>
                <a:sym typeface="Lato"/>
              </a:rPr>
              <a:t> de hombre y la </a:t>
            </a:r>
            <a:r>
              <a:rPr lang="en-US" sz="4000" b="1" dirty="0" err="1">
                <a:solidFill>
                  <a:srgbClr val="00B050"/>
                </a:solidFill>
                <a:latin typeface="Lato"/>
                <a:ea typeface="Lato"/>
                <a:cs typeface="Lato"/>
                <a:sym typeface="Lato"/>
              </a:rPr>
              <a:t>mujer</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en</a:t>
            </a:r>
            <a:r>
              <a:rPr lang="en-US" sz="4000" b="1" dirty="0">
                <a:solidFill>
                  <a:srgbClr val="00B050"/>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un </a:t>
            </a:r>
            <a:r>
              <a:rPr lang="en-US" sz="4000" b="1" dirty="0" err="1">
                <a:solidFill>
                  <a:srgbClr val="00B050"/>
                </a:solidFill>
                <a:latin typeface="Lato"/>
                <a:ea typeface="Lato"/>
                <a:cs typeface="Lato"/>
                <a:sym typeface="Lato"/>
              </a:rPr>
              <a:t>matrimonio</a:t>
            </a:r>
            <a:endParaRPr lang="en-US" sz="4000" b="1" dirty="0">
              <a:solidFill>
                <a:srgbClr val="00B050"/>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lang="en-US"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Iguales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pecado</a:t>
            </a:r>
            <a:r>
              <a:rPr lang="en-US" sz="4000" dirty="0">
                <a:solidFill>
                  <a:schemeClr val="dk1"/>
                </a:solidFill>
                <a:latin typeface="Lato"/>
                <a:ea typeface="Lato"/>
                <a:cs typeface="Lato"/>
                <a:sym typeface="Lato"/>
              </a:rPr>
              <a:t> y </a:t>
            </a:r>
            <a:r>
              <a:rPr lang="en-US" sz="4000" dirty="0" err="1">
                <a:solidFill>
                  <a:schemeClr val="dk1"/>
                </a:solidFill>
                <a:latin typeface="Lato"/>
                <a:ea typeface="Lato"/>
                <a:cs typeface="Lato"/>
                <a:sym typeface="Lato"/>
              </a:rPr>
              <a:t>gracia</a:t>
            </a:r>
            <a:r>
              <a:rPr lang="en-US" sz="4000" dirty="0">
                <a:solidFill>
                  <a:schemeClr val="dk1"/>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endParaRPr lang="en-US"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Esposo</a:t>
            </a:r>
            <a:r>
              <a:rPr lang="en-US" sz="4000" dirty="0">
                <a:solidFill>
                  <a:schemeClr val="dk1"/>
                </a:solidFill>
                <a:latin typeface="Lato"/>
                <a:ea typeface="Lato"/>
                <a:cs typeface="Lato"/>
                <a:sym typeface="Lato"/>
              </a:rPr>
              <a:t> = la cabeza (</a:t>
            </a:r>
            <a:r>
              <a:rPr lang="en-US" sz="4000" dirty="0" err="1">
                <a:solidFill>
                  <a:schemeClr val="dk1"/>
                </a:solidFill>
                <a:latin typeface="Lato"/>
                <a:ea typeface="Lato"/>
                <a:cs typeface="Lato"/>
                <a:sym typeface="Lato"/>
              </a:rPr>
              <a:t>siervo</a:t>
            </a:r>
            <a:r>
              <a:rPr lang="en-US" sz="4000" dirty="0">
                <a:solidFill>
                  <a:schemeClr val="dk1"/>
                </a:solidFill>
                <a:latin typeface="Lato"/>
                <a:ea typeface="Lato"/>
                <a:cs typeface="Lato"/>
                <a:sym typeface="Lato"/>
              </a:rPr>
              <a:t> – </a:t>
            </a:r>
            <a:r>
              <a:rPr lang="en-US" sz="4000" dirty="0" err="1">
                <a:solidFill>
                  <a:schemeClr val="dk1"/>
                </a:solidFill>
                <a:latin typeface="Lato"/>
                <a:ea typeface="Lato"/>
                <a:cs typeface="Lato"/>
                <a:sym typeface="Lato"/>
              </a:rPr>
              <a:t>líder</a:t>
            </a:r>
            <a:r>
              <a:rPr lang="en-US" sz="4000" dirty="0">
                <a:solidFill>
                  <a:schemeClr val="dk1"/>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endParaRPr lang="en-US"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Esposa</a:t>
            </a:r>
            <a:r>
              <a:rPr lang="en-US" sz="4000" dirty="0">
                <a:solidFill>
                  <a:schemeClr val="dk1"/>
                </a:solidFill>
                <a:latin typeface="Lato"/>
                <a:ea typeface="Lato"/>
                <a:cs typeface="Lato"/>
                <a:sym typeface="Lato"/>
              </a:rPr>
              <a:t> =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cuerpo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siervo</a:t>
            </a:r>
            <a:r>
              <a:rPr lang="en-US" sz="4000" dirty="0">
                <a:solidFill>
                  <a:schemeClr val="dk1"/>
                </a:solidFill>
                <a:latin typeface="Lato"/>
                <a:ea typeface="Lato"/>
                <a:cs typeface="Lato"/>
                <a:sym typeface="Lato"/>
              </a:rPr>
              <a:t> – </a:t>
            </a:r>
            <a:r>
              <a:rPr lang="en-US" sz="4000" dirty="0" err="1">
                <a:solidFill>
                  <a:schemeClr val="dk1"/>
                </a:solidFill>
                <a:latin typeface="Lato"/>
                <a:ea typeface="Lato"/>
                <a:cs typeface="Lato"/>
                <a:sym typeface="Lato"/>
              </a:rPr>
              <a:t>apoyo</a:t>
            </a:r>
            <a:r>
              <a:rPr lang="en-US" sz="4000" dirty="0">
                <a:solidFill>
                  <a:schemeClr val="dk1"/>
                </a:solidFill>
                <a:latin typeface="Lato"/>
                <a:ea typeface="Lato"/>
                <a:cs typeface="Lato"/>
                <a:sym typeface="Lato"/>
              </a:rPr>
              <a:t>) </a:t>
            </a:r>
          </a:p>
        </p:txBody>
      </p:sp>
      <p:sp>
        <p:nvSpPr>
          <p:cNvPr id="218" name="Google Shape;218;g2ed2ecb6166_0_421">
            <a:extLst>
              <a:ext uri="{FF2B5EF4-FFF2-40B4-BE49-F238E27FC236}">
                <a16:creationId xmlns:a16="http://schemas.microsoft.com/office/drawing/2014/main" id="{0A089AA9-92CC-058B-48A7-B420918B7D1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 name="Google Shape;180;g2ed2ecb6166_0_242">
            <a:extLst>
              <a:ext uri="{FF2B5EF4-FFF2-40B4-BE49-F238E27FC236}">
                <a16:creationId xmlns:a16="http://schemas.microsoft.com/office/drawing/2014/main" id="{4E6342AC-C560-1FEC-E164-19199FE27400}"/>
              </a:ext>
            </a:extLst>
          </p:cNvPr>
          <p:cNvCxnSpPr/>
          <p:nvPr/>
        </p:nvCxnSpPr>
        <p:spPr>
          <a:xfrm>
            <a:off x="1962831" y="2030547"/>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4059766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5A9B4489-9AB8-5AF9-6235-226CFAA36ABA}"/>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BBF3A787-BA70-8DAD-9DDA-2763AEBD4B33}"/>
              </a:ext>
            </a:extLst>
          </p:cNvPr>
          <p:cNvSpPr txBox="1"/>
          <p:nvPr/>
        </p:nvSpPr>
        <p:spPr>
          <a:xfrm>
            <a:off x="2049856" y="2459524"/>
            <a:ext cx="10142144"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err="1">
                <a:solidFill>
                  <a:srgbClr val="00B050"/>
                </a:solidFill>
                <a:latin typeface="Lato"/>
                <a:ea typeface="Lato"/>
                <a:cs typeface="Lato"/>
                <a:sym typeface="Lato"/>
              </a:rPr>
              <a:t>Elementos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bíblicos</a:t>
            </a:r>
            <a:r>
              <a:rPr lang="en-US" sz="4000" b="1" dirty="0">
                <a:solidFill>
                  <a:srgbClr val="00B050"/>
                </a:solidFill>
                <a:latin typeface="Lato"/>
                <a:ea typeface="Lato"/>
                <a:cs typeface="Lato"/>
                <a:sym typeface="Lato"/>
              </a:rPr>
              <a:t> indispensables </a:t>
            </a:r>
          </a:p>
          <a:p>
            <a:pPr marL="0" lvl="0" indent="0" algn="l" rtl="0">
              <a:spcBef>
                <a:spcPts val="0"/>
              </a:spcBef>
              <a:spcAft>
                <a:spcPts val="0"/>
              </a:spcAft>
              <a:buClr>
                <a:schemeClr val="dk1"/>
              </a:buClr>
              <a:buSzPts val="1100"/>
              <a:buFont typeface="Arial"/>
              <a:buNone/>
            </a:pPr>
            <a:r>
              <a:rPr lang="en-US" sz="4000" b="1" dirty="0" err="1">
                <a:solidFill>
                  <a:srgbClr val="00B050"/>
                </a:solidFill>
                <a:latin typeface="Lato"/>
                <a:ea typeface="Lato"/>
                <a:cs typeface="Lato"/>
                <a:sym typeface="Lato"/>
              </a:rPr>
              <a:t>en</a:t>
            </a:r>
            <a:r>
              <a:rPr lang="en-US" sz="4000" b="1" dirty="0">
                <a:solidFill>
                  <a:srgbClr val="00B050"/>
                </a:solidFill>
                <a:latin typeface="Lato"/>
                <a:ea typeface="Lato"/>
                <a:cs typeface="Lato"/>
                <a:sym typeface="Lato"/>
              </a:rPr>
              <a:t> un </a:t>
            </a:r>
            <a:r>
              <a:rPr lang="en-US" sz="4000" b="1" dirty="0" err="1">
                <a:solidFill>
                  <a:srgbClr val="00B050"/>
                </a:solidFill>
                <a:latin typeface="Lato"/>
                <a:ea typeface="Lato"/>
                <a:cs typeface="Lato"/>
                <a:sym typeface="Lato"/>
              </a:rPr>
              <a:t>matrimonio</a:t>
            </a:r>
            <a:endParaRPr lang="en-US" sz="4000" b="1" dirty="0">
              <a:solidFill>
                <a:schemeClr val="dk1"/>
              </a:solidFill>
              <a:latin typeface="Lato"/>
              <a:ea typeface="Lato"/>
              <a:cs typeface="Lato"/>
              <a:sym typeface="Lato"/>
            </a:endParaRPr>
          </a:p>
        </p:txBody>
      </p:sp>
      <p:sp>
        <p:nvSpPr>
          <p:cNvPr id="218" name="Google Shape;218;g2ed2ecb6166_0_421">
            <a:extLst>
              <a:ext uri="{FF2B5EF4-FFF2-40B4-BE49-F238E27FC236}">
                <a16:creationId xmlns:a16="http://schemas.microsoft.com/office/drawing/2014/main" id="{3CA42866-735A-A45C-0FF2-67A33C2B6CE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50571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g2ed26aa74d2_0_33"/>
          <p:cNvSpPr txBox="1"/>
          <p:nvPr/>
        </p:nvSpPr>
        <p:spPr>
          <a:xfrm>
            <a:off x="1248300" y="3355650"/>
            <a:ext cx="96954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El elemento fundamental del matrimonio es la promesa solemne, el pacto, entre el hombre y la mujer. </a:t>
            </a:r>
            <a:endParaRPr sz="4000" i="0" u="none" strike="noStrike" cap="none">
              <a:solidFill>
                <a:schemeClr val="dk1"/>
              </a:solidFill>
              <a:latin typeface="Lato"/>
              <a:ea typeface="Lato"/>
              <a:cs typeface="Lato"/>
              <a:sym typeface="Lato"/>
            </a:endParaRPr>
          </a:p>
        </p:txBody>
      </p:sp>
      <p:pic>
        <p:nvPicPr>
          <p:cNvPr id="211" name="Google Shape;211;g2ed26aa74d2_0_3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12" name="Google Shape;212;g2ed26aa74d2_0_33"/>
          <p:cNvSpPr txBox="1"/>
          <p:nvPr/>
        </p:nvSpPr>
        <p:spPr>
          <a:xfrm>
            <a:off x="746850" y="17462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pacto</a:t>
            </a:r>
            <a:endParaRPr sz="8000" b="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g2ed26aa74d2_0_115"/>
          <p:cNvSpPr txBox="1"/>
          <p:nvPr/>
        </p:nvSpPr>
        <p:spPr>
          <a:xfrm>
            <a:off x="1248300" y="3355650"/>
            <a:ext cx="96954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El amor es más que un sentimiento. El amor también es una actitud y una acción.</a:t>
            </a:r>
            <a:endParaRPr sz="4000" i="0" u="none" strike="noStrike" cap="none">
              <a:solidFill>
                <a:schemeClr val="dk1"/>
              </a:solidFill>
              <a:latin typeface="Lato"/>
              <a:ea typeface="Lato"/>
              <a:cs typeface="Lato"/>
              <a:sym typeface="Lato"/>
            </a:endParaRPr>
          </a:p>
        </p:txBody>
      </p:sp>
      <p:pic>
        <p:nvPicPr>
          <p:cNvPr id="218" name="Google Shape;218;g2ed26aa74d2_0_11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19" name="Google Shape;219;g2ed26aa74d2_0_115"/>
          <p:cNvSpPr txBox="1"/>
          <p:nvPr/>
        </p:nvSpPr>
        <p:spPr>
          <a:xfrm>
            <a:off x="746850" y="17462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amor</a:t>
            </a:r>
            <a:endParaRPr sz="8000" b="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6</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18872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a:solidFill>
                  <a:schemeClr val="dk1"/>
                </a:solidFill>
                <a:latin typeface="Lato"/>
                <a:ea typeface="Lato"/>
                <a:cs typeface="Lato"/>
                <a:sym typeface="Lato"/>
              </a:rPr>
              <a:t>El </a:t>
            </a:r>
            <a:r>
              <a:rPr lang="en-US" sz="3888" dirty="0">
                <a:solidFill>
                  <a:schemeClr val="dk1"/>
                </a:solidFill>
                <a:latin typeface="Lato"/>
                <a:ea typeface="Lato"/>
                <a:cs typeface="Lato"/>
                <a:sym typeface="Lato"/>
              </a:rPr>
              <a:t>Sexto </a:t>
            </a:r>
            <a:r>
              <a:rPr lang="en-US" sz="3888" b="0" i="0" u="none" strike="noStrike" cap="none" dirty="0" err="1">
                <a:solidFill>
                  <a:schemeClr val="dk1"/>
                </a:solidFill>
                <a:latin typeface="Lato"/>
                <a:ea typeface="Lato"/>
                <a:cs typeface="Lato"/>
                <a:sym typeface="Lato"/>
              </a:rPr>
              <a:t>Mandamiento</a:t>
            </a:r>
            <a:endParaRPr lang="en-US" sz="3888"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b="0" i="0" u="none" strike="noStrike" cap="none" dirty="0" err="1">
                <a:solidFill>
                  <a:schemeClr val="dk1"/>
                </a:solidFill>
                <a:latin typeface="Lato"/>
                <a:ea typeface="Lato"/>
                <a:cs typeface="Lato"/>
                <a:sym typeface="Lato"/>
              </a:rPr>
              <a:t>Génesis</a:t>
            </a:r>
            <a:r>
              <a:rPr lang="en-US" sz="3888" b="0" i="0" u="none" strike="noStrike" cap="none" dirty="0">
                <a:solidFill>
                  <a:schemeClr val="dk1"/>
                </a:solidFill>
                <a:latin typeface="Lato"/>
                <a:ea typeface="Lato"/>
                <a:cs typeface="Lato"/>
                <a:sym typeface="Lato"/>
              </a:rPr>
              <a:t> 39</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g2ed26aa74d2_0_122"/>
          <p:cNvSpPr txBox="1"/>
          <p:nvPr/>
        </p:nvSpPr>
        <p:spPr>
          <a:xfrm>
            <a:off x="1248300" y="3355650"/>
            <a:ext cx="96954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En cada matrimonio, se casan dos pecadores que necesitan perdón.</a:t>
            </a:r>
            <a:endParaRPr sz="4000" i="0" u="none" strike="noStrike" cap="none">
              <a:solidFill>
                <a:schemeClr val="dk1"/>
              </a:solidFill>
              <a:latin typeface="Lato"/>
              <a:ea typeface="Lato"/>
              <a:cs typeface="Lato"/>
              <a:sym typeface="Lato"/>
            </a:endParaRPr>
          </a:p>
        </p:txBody>
      </p:sp>
      <p:pic>
        <p:nvPicPr>
          <p:cNvPr id="225" name="Google Shape;225;g2ed26aa74d2_0_12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26" name="Google Shape;226;g2ed26aa74d2_0_122"/>
          <p:cNvSpPr txBox="1"/>
          <p:nvPr/>
        </p:nvSpPr>
        <p:spPr>
          <a:xfrm>
            <a:off x="746850" y="17462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perdón</a:t>
            </a:r>
            <a:endParaRPr sz="8000" b="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g2ed26aa74d2_0_131"/>
          <p:cNvSpPr txBox="1"/>
          <p:nvPr/>
        </p:nvSpPr>
        <p:spPr>
          <a:xfrm>
            <a:off x="789000" y="3355650"/>
            <a:ext cx="10698300"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Un </a:t>
            </a:r>
            <a:r>
              <a:rPr lang="en-US" sz="4000" dirty="0" err="1">
                <a:solidFill>
                  <a:schemeClr val="dk1"/>
                </a:solidFill>
                <a:latin typeface="Lato"/>
                <a:ea typeface="Lato"/>
                <a:cs typeface="Lato"/>
                <a:sym typeface="Lato"/>
              </a:rPr>
              <a:t>esposo</a:t>
            </a:r>
            <a:r>
              <a:rPr lang="en-US" sz="4000" dirty="0">
                <a:solidFill>
                  <a:schemeClr val="dk1"/>
                </a:solidFill>
                <a:latin typeface="Lato"/>
                <a:ea typeface="Lato"/>
                <a:cs typeface="Lato"/>
                <a:sym typeface="Lato"/>
              </a:rPr>
              <a:t> y una </a:t>
            </a:r>
            <a:r>
              <a:rPr lang="en-US" sz="4000" dirty="0" err="1">
                <a:solidFill>
                  <a:schemeClr val="dk1"/>
                </a:solidFill>
                <a:latin typeface="Lato"/>
                <a:ea typeface="Lato"/>
                <a:cs typeface="Lato"/>
                <a:sym typeface="Lato"/>
              </a:rPr>
              <a:t>esposa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querrán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colocar</a:t>
            </a:r>
            <a:r>
              <a:rPr lang="en-US" sz="4000" dirty="0">
                <a:solidFill>
                  <a:schemeClr val="dk1"/>
                </a:solidFill>
                <a:latin typeface="Lato"/>
                <a:ea typeface="Lato"/>
                <a:cs typeface="Lato"/>
                <a:sym typeface="Lato"/>
              </a:rPr>
              <a:t> los </a:t>
            </a:r>
            <a:r>
              <a:rPr lang="en-US" sz="4000" dirty="0" err="1">
                <a:solidFill>
                  <a:schemeClr val="dk1"/>
                </a:solidFill>
                <a:latin typeface="Lato"/>
                <a:ea typeface="Lato"/>
                <a:cs typeface="Lato"/>
                <a:sym typeface="Lato"/>
              </a:rPr>
              <a:t>intereses</a:t>
            </a:r>
            <a:r>
              <a:rPr lang="en-US" sz="4000" dirty="0">
                <a:solidFill>
                  <a:schemeClr val="dk1"/>
                </a:solidFill>
                <a:latin typeface="Lato"/>
                <a:ea typeface="Lato"/>
                <a:cs typeface="Lato"/>
                <a:sym typeface="Lato"/>
              </a:rPr>
              <a:t> del </a:t>
            </a:r>
            <a:r>
              <a:rPr lang="en-US" sz="4000" dirty="0" err="1">
                <a:solidFill>
                  <a:schemeClr val="dk1"/>
                </a:solidFill>
                <a:latin typeface="Lato"/>
                <a:ea typeface="Lato"/>
                <a:cs typeface="Lato"/>
                <a:sym typeface="Lato"/>
              </a:rPr>
              <a:t>otro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arriba</a:t>
            </a:r>
            <a:r>
              <a:rPr lang="en-US" sz="4000" dirty="0">
                <a:solidFill>
                  <a:schemeClr val="dk1"/>
                </a:solidFill>
                <a:latin typeface="Lato"/>
                <a:ea typeface="Lato"/>
                <a:cs typeface="Lato"/>
                <a:sym typeface="Lato"/>
              </a:rPr>
              <a:t> de </a:t>
            </a:r>
            <a:r>
              <a:rPr lang="en-US" sz="4000" dirty="0">
                <a:solidFill>
                  <a:schemeClr val="tx1"/>
                </a:solidFill>
                <a:latin typeface="Lato"/>
                <a:ea typeface="Lato"/>
                <a:cs typeface="Lato"/>
                <a:sym typeface="Lato"/>
              </a:rPr>
              <a:t>los </a:t>
            </a:r>
            <a:r>
              <a:rPr lang="en-US" sz="4000" dirty="0" err="1">
                <a:solidFill>
                  <a:schemeClr val="tx1"/>
                </a:solidFill>
                <a:latin typeface="Lato"/>
                <a:ea typeface="Lato"/>
                <a:cs typeface="Lato"/>
                <a:sym typeface="Lato"/>
              </a:rPr>
              <a:t>propios</a:t>
            </a:r>
            <a:r>
              <a:rPr lang="en-US" sz="4000" dirty="0">
                <a:solidFill>
                  <a:schemeClr val="tx1"/>
                </a:solidFill>
                <a:latin typeface="Lato"/>
                <a:ea typeface="Lato"/>
                <a:cs typeface="Lato"/>
                <a:sym typeface="Lato"/>
              </a:rPr>
              <a:t> y </a:t>
            </a:r>
            <a:r>
              <a:rPr lang="en-US" sz="4000" dirty="0" err="1">
                <a:solidFill>
                  <a:schemeClr val="dk1"/>
                </a:solidFill>
                <a:latin typeface="Lato"/>
                <a:ea typeface="Lato"/>
                <a:cs typeface="Lato"/>
                <a:sym typeface="Lato"/>
              </a:rPr>
              <a:t>pensarán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cómo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servir</a:t>
            </a:r>
            <a:r>
              <a:rPr lang="en-US" sz="4000" dirty="0">
                <a:solidFill>
                  <a:schemeClr val="dk1"/>
                </a:solidFill>
                <a:latin typeface="Lato"/>
                <a:ea typeface="Lato"/>
                <a:cs typeface="Lato"/>
                <a:sym typeface="Lato"/>
              </a:rPr>
              <a:t> al </a:t>
            </a:r>
            <a:r>
              <a:rPr lang="en-US" sz="4000" dirty="0" err="1">
                <a:solidFill>
                  <a:schemeClr val="dk1"/>
                </a:solidFill>
                <a:latin typeface="Lato"/>
                <a:ea typeface="Lato"/>
                <a:cs typeface="Lato"/>
                <a:sym typeface="Lato"/>
              </a:rPr>
              <a:t>otro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en</a:t>
            </a:r>
            <a:r>
              <a:rPr lang="en-US" sz="4000" dirty="0">
                <a:solidFill>
                  <a:schemeClr val="dk1"/>
                </a:solidFill>
                <a:latin typeface="Lato"/>
                <a:ea typeface="Lato"/>
                <a:cs typeface="Lato"/>
                <a:sym typeface="Lato"/>
              </a:rPr>
              <a:t> amor. </a:t>
            </a:r>
            <a:endParaRPr sz="4000" i="0" u="none" strike="noStrike" cap="none" dirty="0">
              <a:solidFill>
                <a:schemeClr val="dk1"/>
              </a:solidFill>
              <a:latin typeface="Lato"/>
              <a:ea typeface="Lato"/>
              <a:cs typeface="Lato"/>
              <a:sym typeface="Lato"/>
            </a:endParaRPr>
          </a:p>
        </p:txBody>
      </p:sp>
      <p:pic>
        <p:nvPicPr>
          <p:cNvPr id="232" name="Google Shape;232;g2ed26aa74d2_0_13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3" name="Google Shape;233;g2ed26aa74d2_0_131"/>
          <p:cNvSpPr txBox="1"/>
          <p:nvPr/>
        </p:nvSpPr>
        <p:spPr>
          <a:xfrm>
            <a:off x="746850" y="17462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sacrificio</a:t>
            </a:r>
            <a:endParaRPr sz="8000" b="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sexto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y la </a:t>
              </a:r>
              <a:r>
                <a:rPr lang="en-US" sz="2800" dirty="0" err="1">
                  <a:solidFill>
                    <a:schemeClr val="lt1"/>
                  </a:solidFill>
                  <a:latin typeface="Lato"/>
                  <a:ea typeface="Lato"/>
                  <a:cs typeface="Lato"/>
                  <a:sym typeface="Lato"/>
                </a:rPr>
                <a:t>importancia</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este</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mandamiento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dentro</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matrimonio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Analizar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bíblicamente</a:t>
              </a:r>
              <a:r>
                <a:rPr lang="en-US" sz="2800" dirty="0">
                  <a:solidFill>
                    <a:schemeClr val="tx1"/>
                  </a:solidFill>
                  <a:latin typeface="Lato"/>
                  <a:ea typeface="Lato"/>
                  <a:cs typeface="Lato"/>
                  <a:sym typeface="Lato"/>
                </a:rPr>
                <a:t> lo que dice Dios </a:t>
              </a:r>
              <a:r>
                <a:rPr lang="en-US" sz="2800" dirty="0" err="1">
                  <a:solidFill>
                    <a:schemeClr val="tx1"/>
                  </a:solidFill>
                  <a:latin typeface="Lato"/>
                  <a:ea typeface="Lato"/>
                  <a:cs typeface="Lato"/>
                  <a:sym typeface="Lato"/>
                </a:rPr>
                <a:t>sobre</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divorcio</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grpSp>
      <p:sp>
        <p:nvSpPr>
          <p:cNvPr id="2" name="Google Shape;138;p5">
            <a:extLst>
              <a:ext uri="{FF2B5EF4-FFF2-40B4-BE49-F238E27FC236}">
                <a16:creationId xmlns:a16="http://schemas.microsoft.com/office/drawing/2014/main" id="{2EFFC204-6CEE-E9F5-E2EC-D668963E54D1}"/>
              </a:ext>
            </a:extLst>
          </p:cNvPr>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elementos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bíblicos</a:t>
            </a:r>
            <a:r>
              <a:rPr lang="en-US" sz="2800" dirty="0">
                <a:solidFill>
                  <a:schemeClr val="lt1"/>
                </a:solidFill>
                <a:latin typeface="Lato"/>
                <a:ea typeface="Lato"/>
                <a:cs typeface="Lato"/>
                <a:sym typeface="Lato"/>
              </a:rPr>
              <a:t> indispensables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un </a:t>
            </a:r>
            <a:r>
              <a:rPr lang="en-US" sz="2800" dirty="0" err="1">
                <a:solidFill>
                  <a:schemeClr val="lt1"/>
                </a:solidFill>
                <a:latin typeface="Lato"/>
                <a:ea typeface="Lato"/>
                <a:cs typeface="Lato"/>
                <a:sym typeface="Lato"/>
              </a:rPr>
              <a:t>matrimonio</a:t>
            </a:r>
            <a:r>
              <a:rPr lang="en-US" sz="2800" dirty="0">
                <a:solidFill>
                  <a:schemeClr val="lt1"/>
                </a:solidFill>
                <a:latin typeface="Lato"/>
                <a:ea typeface="Lato"/>
                <a:cs typeface="Lato"/>
                <a:sym typeface="Lato"/>
              </a:rPr>
              <a:t> Cristiano. </a:t>
            </a:r>
            <a:endParaRPr sz="2800" dirty="0">
              <a:solidFill>
                <a:schemeClr val="lt1"/>
              </a:solidFill>
              <a:latin typeface="Lato"/>
              <a:ea typeface="Lato"/>
              <a:cs typeface="Lato"/>
              <a:sym typeface="Lato"/>
            </a:endParaRPr>
          </a:p>
        </p:txBody>
      </p:sp>
    </p:spTree>
    <p:extLst>
      <p:ext uri="{BB962C8B-B14F-4D97-AF65-F5344CB8AC3E}">
        <p14:creationId xmlns:p14="http://schemas.microsoft.com/office/powerpoint/2010/main" val="1669031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g2ed2ecb6166_0_4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9" name="Google Shape;239;g2ed2ecb6166_0_43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40" name="Google Shape;240;g2ed2ecb6166_0_430"/>
          <p:cNvSpPr txBox="1"/>
          <p:nvPr/>
        </p:nvSpPr>
        <p:spPr>
          <a:xfrm>
            <a:off x="3602242" y="2807833"/>
            <a:ext cx="80238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piensa</a:t>
            </a:r>
            <a:r>
              <a:rPr lang="en-US" sz="4000" b="1" dirty="0">
                <a:solidFill>
                  <a:schemeClr val="dk1"/>
                </a:solidFill>
                <a:latin typeface="Lato"/>
                <a:ea typeface="Lato"/>
                <a:cs typeface="Lato"/>
                <a:sym typeface="Lato"/>
              </a:rPr>
              <a:t> Dios del </a:t>
            </a:r>
            <a:r>
              <a:rPr lang="en-US" sz="4000" b="1" dirty="0" err="1">
                <a:solidFill>
                  <a:schemeClr val="dk1"/>
                </a:solidFill>
                <a:latin typeface="Lato"/>
                <a:ea typeface="Lato"/>
                <a:cs typeface="Lato"/>
                <a:sym typeface="Lato"/>
              </a:rPr>
              <a:t>divorcio</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241" name="Google Shape;241;g2ed2ecb6166_0_43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048E7111-DE6E-A082-55D7-906B173E3F7F}"/>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A4D1C959-3C36-4F45-8EF6-7F39432762A3}"/>
              </a:ext>
            </a:extLst>
          </p:cNvPr>
          <p:cNvSpPr txBox="1"/>
          <p:nvPr/>
        </p:nvSpPr>
        <p:spPr>
          <a:xfrm>
            <a:off x="1962831" y="693597"/>
            <a:ext cx="10142144" cy="440116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piensa</a:t>
            </a:r>
            <a:r>
              <a:rPr lang="en-US" sz="4000" b="1" dirty="0">
                <a:solidFill>
                  <a:srgbClr val="00B050"/>
                </a:solidFill>
                <a:latin typeface="Lato"/>
                <a:ea typeface="Lato"/>
                <a:cs typeface="Lato"/>
                <a:sym typeface="Lato"/>
              </a:rPr>
              <a:t> Dios del </a:t>
            </a:r>
            <a:r>
              <a:rPr lang="en-US" sz="4000" b="1" dirty="0" err="1">
                <a:solidFill>
                  <a:srgbClr val="00B050"/>
                </a:solidFill>
                <a:latin typeface="Lato"/>
                <a:ea typeface="Lato"/>
                <a:cs typeface="Lato"/>
                <a:sym typeface="Lato"/>
              </a:rPr>
              <a:t>divorcio</a:t>
            </a:r>
            <a:r>
              <a:rPr lang="en-US" sz="4000" b="1" dirty="0">
                <a:solidFill>
                  <a:srgbClr val="00B050"/>
                </a:solidFill>
                <a:latin typeface="Lato"/>
                <a:ea typeface="Lato"/>
                <a:cs typeface="Lato"/>
                <a:sym typeface="Lato"/>
              </a:rPr>
              <a:t>? </a:t>
            </a:r>
            <a:endParaRPr lang="en-US"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lang="en-US"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lang="en-US"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No le </a:t>
            </a:r>
            <a:r>
              <a:rPr lang="en-US" sz="4000" dirty="0" err="1">
                <a:solidFill>
                  <a:schemeClr val="dk1"/>
                </a:solidFill>
                <a:latin typeface="Lato"/>
                <a:ea typeface="Lato"/>
                <a:cs typeface="Lato"/>
                <a:sym typeface="Lato"/>
              </a:rPr>
              <a:t>gusta</a:t>
            </a:r>
            <a:r>
              <a:rPr lang="en-US" sz="4000" dirty="0">
                <a:solidFill>
                  <a:schemeClr val="dk1"/>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endParaRPr lang="en-US"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Malaquías</a:t>
            </a:r>
            <a:r>
              <a:rPr lang="en-US" sz="4000" dirty="0">
                <a:solidFill>
                  <a:schemeClr val="dk1"/>
                </a:solidFill>
                <a:latin typeface="Lato"/>
                <a:ea typeface="Lato"/>
                <a:cs typeface="Lato"/>
                <a:sym typeface="Lato"/>
              </a:rPr>
              <a:t> 2:16 Dios dice que “</a:t>
            </a:r>
            <a:r>
              <a:rPr lang="en-US" sz="4000" dirty="0" err="1">
                <a:solidFill>
                  <a:schemeClr val="dk1"/>
                </a:solidFill>
                <a:latin typeface="Lato"/>
                <a:ea typeface="Lato"/>
                <a:cs typeface="Lato"/>
                <a:sym typeface="Lato"/>
              </a:rPr>
              <a:t>aborrece</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el</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divorcio</a:t>
            </a:r>
            <a:r>
              <a:rPr lang="en-US" sz="4000" dirty="0">
                <a:solidFill>
                  <a:schemeClr val="dk1"/>
                </a:solidFill>
                <a:latin typeface="Lato"/>
                <a:ea typeface="Lato"/>
                <a:cs typeface="Lato"/>
                <a:sym typeface="Lato"/>
              </a:rPr>
              <a:t>” </a:t>
            </a:r>
          </a:p>
        </p:txBody>
      </p:sp>
      <p:sp>
        <p:nvSpPr>
          <p:cNvPr id="218" name="Google Shape;218;g2ed2ecb6166_0_421">
            <a:extLst>
              <a:ext uri="{FF2B5EF4-FFF2-40B4-BE49-F238E27FC236}">
                <a16:creationId xmlns:a16="http://schemas.microsoft.com/office/drawing/2014/main" id="{1A538889-4025-BC4E-073F-C53F2438807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 name="Google Shape;180;g2ed2ecb6166_0_242">
            <a:extLst>
              <a:ext uri="{FF2B5EF4-FFF2-40B4-BE49-F238E27FC236}">
                <a16:creationId xmlns:a16="http://schemas.microsoft.com/office/drawing/2014/main" id="{4273F4DE-63E1-4FEA-5010-C5832101B431}"/>
              </a:ext>
            </a:extLst>
          </p:cNvPr>
          <p:cNvCxnSpPr/>
          <p:nvPr/>
        </p:nvCxnSpPr>
        <p:spPr>
          <a:xfrm>
            <a:off x="1962831" y="1676586"/>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1986224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g2ed26aa74d2_0_140"/>
          <p:cNvSpPr txBox="1"/>
          <p:nvPr/>
        </p:nvSpPr>
        <p:spPr>
          <a:xfrm>
            <a:off x="3125594" y="689809"/>
            <a:ext cx="8466637" cy="4955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Mateo 19:4-6</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a:t>
            </a:r>
            <a:r>
              <a:rPr lang="en-US" sz="3400" dirty="0" err="1">
                <a:solidFill>
                  <a:schemeClr val="dk1"/>
                </a:solidFill>
                <a:latin typeface="Lato"/>
                <a:ea typeface="Lato"/>
                <a:cs typeface="Lato"/>
                <a:sym typeface="Lato"/>
              </a:rPr>
              <a:t>Acaso</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han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leído</a:t>
            </a:r>
            <a:r>
              <a:rPr lang="en-US" sz="3400" dirty="0">
                <a:solidFill>
                  <a:schemeClr val="dk1"/>
                </a:solidFill>
                <a:latin typeface="Lato"/>
                <a:ea typeface="Lato"/>
                <a:cs typeface="Lato"/>
                <a:sym typeface="Lato"/>
              </a:rPr>
              <a:t> que al  principio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Creador</a:t>
            </a:r>
            <a:r>
              <a:rPr lang="en-US" sz="3400" dirty="0">
                <a:solidFill>
                  <a:schemeClr val="dk1"/>
                </a:solidFill>
                <a:latin typeface="Lato"/>
                <a:ea typeface="Lato"/>
                <a:cs typeface="Lato"/>
                <a:sym typeface="Lato"/>
              </a:rPr>
              <a:t> ´hombre y </a:t>
            </a:r>
            <a:r>
              <a:rPr lang="en-US" sz="3400" dirty="0" err="1">
                <a:solidFill>
                  <a:schemeClr val="dk1"/>
                </a:solidFill>
                <a:latin typeface="Lato"/>
                <a:ea typeface="Lato"/>
                <a:cs typeface="Lato"/>
                <a:sym typeface="Lato"/>
              </a:rPr>
              <a:t>mujer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creó</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Y </a:t>
            </a:r>
            <a:r>
              <a:rPr lang="en-US" sz="3400" dirty="0" err="1">
                <a:solidFill>
                  <a:schemeClr val="dk1"/>
                </a:solidFill>
                <a:latin typeface="Lato"/>
                <a:ea typeface="Lato"/>
                <a:cs typeface="Lato"/>
                <a:sym typeface="Lato"/>
              </a:rPr>
              <a:t>agregó</a:t>
            </a:r>
            <a:r>
              <a:rPr lang="en-US" sz="3400" dirty="0">
                <a:solidFill>
                  <a:schemeClr val="dk1"/>
                </a:solidFill>
                <a:latin typeface="Lato"/>
                <a:ea typeface="Lato"/>
                <a:cs typeface="Lato"/>
                <a:sym typeface="Lato"/>
              </a:rPr>
              <a:t>, ‘Por </a:t>
            </a:r>
            <a:r>
              <a:rPr lang="en-US" sz="3400" dirty="0" err="1">
                <a:solidFill>
                  <a:schemeClr val="dk1"/>
                </a:solidFill>
                <a:latin typeface="Lato"/>
                <a:ea typeface="Lato"/>
                <a:cs typeface="Lato"/>
                <a:sym typeface="Lato"/>
              </a:rPr>
              <a:t>esto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hombre </a:t>
            </a:r>
            <a:r>
              <a:rPr lang="en-US" sz="3400" dirty="0" err="1">
                <a:solidFill>
                  <a:schemeClr val="dk1"/>
                </a:solidFill>
                <a:latin typeface="Lato"/>
                <a:ea typeface="Lato"/>
                <a:cs typeface="Lato"/>
                <a:sym typeface="Lato"/>
              </a:rPr>
              <a:t>dejará</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padre y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madre</a:t>
            </a:r>
            <a:r>
              <a:rPr lang="en-US" sz="3400" dirty="0">
                <a:solidFill>
                  <a:schemeClr val="dk1"/>
                </a:solidFill>
                <a:latin typeface="Lato"/>
                <a:ea typeface="Lato"/>
                <a:cs typeface="Lato"/>
                <a:sym typeface="Lato"/>
              </a:rPr>
              <a:t>, y se </a:t>
            </a:r>
            <a:r>
              <a:rPr lang="en-US" sz="3400" dirty="0" err="1">
                <a:solidFill>
                  <a:schemeClr val="dk1"/>
                </a:solidFill>
                <a:latin typeface="Lato"/>
                <a:ea typeface="Lato"/>
                <a:cs typeface="Lato"/>
                <a:sym typeface="Lato"/>
              </a:rPr>
              <a:t>unirá</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mujer</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dos </a:t>
            </a:r>
            <a:r>
              <a:rPr lang="en-US" sz="3400" dirty="0" err="1">
                <a:solidFill>
                  <a:schemeClr val="dk1"/>
                </a:solidFill>
                <a:latin typeface="Lato"/>
                <a:ea typeface="Lato"/>
                <a:cs typeface="Lato"/>
                <a:sym typeface="Lato"/>
              </a:rPr>
              <a:t>serán</a:t>
            </a:r>
            <a:r>
              <a:rPr lang="en-US" sz="3400" dirty="0">
                <a:solidFill>
                  <a:schemeClr val="dk1"/>
                </a:solidFill>
                <a:latin typeface="Lato"/>
                <a:ea typeface="Lato"/>
                <a:cs typeface="Lato"/>
                <a:sym typeface="Lato"/>
              </a:rPr>
              <a:t> un solo ser´.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no son dos,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un solo ser. Por tanto, lo que Dios ha </a:t>
            </a:r>
            <a:r>
              <a:rPr lang="en-US" sz="3400" dirty="0" err="1">
                <a:solidFill>
                  <a:schemeClr val="dk1"/>
                </a:solidFill>
                <a:latin typeface="Lato"/>
                <a:ea typeface="Lato"/>
                <a:cs typeface="Lato"/>
                <a:sym typeface="Lato"/>
              </a:rPr>
              <a:t>unido</a:t>
            </a:r>
            <a:r>
              <a:rPr lang="en-US" sz="3400" dirty="0">
                <a:solidFill>
                  <a:schemeClr val="dk1"/>
                </a:solidFill>
                <a:latin typeface="Lato"/>
                <a:ea typeface="Lato"/>
                <a:cs typeface="Lato"/>
                <a:sym typeface="Lato"/>
              </a:rPr>
              <a:t>, que no lo </a:t>
            </a:r>
            <a:r>
              <a:rPr lang="en-US" sz="3400" dirty="0" err="1">
                <a:solidFill>
                  <a:schemeClr val="dk1"/>
                </a:solidFill>
                <a:latin typeface="Lato"/>
                <a:ea typeface="Lato"/>
                <a:cs typeface="Lato"/>
                <a:sym typeface="Lato"/>
              </a:rPr>
              <a:t>separe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nadie</a:t>
            </a:r>
            <a:r>
              <a:rPr lang="en-US" sz="3400" dirty="0">
                <a:solidFill>
                  <a:schemeClr val="dk1"/>
                </a:solidFill>
                <a:latin typeface="Lato"/>
                <a:ea typeface="Lato"/>
                <a:cs typeface="Lato"/>
                <a:sym typeface="Lato"/>
              </a:rPr>
              <a:t>.”</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dirty="0">
              <a:solidFill>
                <a:schemeClr val="dk1"/>
              </a:solidFill>
              <a:latin typeface="Lato"/>
              <a:ea typeface="Lato"/>
              <a:cs typeface="Lato"/>
              <a:sym typeface="Lato"/>
            </a:endParaRPr>
          </a:p>
        </p:txBody>
      </p:sp>
      <p:sp>
        <p:nvSpPr>
          <p:cNvPr id="247" name="Google Shape;247;g2ed26aa74d2_0_14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8" name="Google Shape;248;g2ed26aa74d2_0_140"/>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49" name="Google Shape;249;g2ed26aa74d2_0_14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a:extLst>
            <a:ext uri="{FF2B5EF4-FFF2-40B4-BE49-F238E27FC236}">
              <a16:creationId xmlns:a16="http://schemas.microsoft.com/office/drawing/2014/main" id="{3F9BB7E8-5B55-CFC2-88E9-D8489BDC40D6}"/>
            </a:ext>
          </a:extLst>
        </p:cNvPr>
        <p:cNvGrpSpPr/>
        <p:nvPr/>
      </p:nvGrpSpPr>
      <p:grpSpPr>
        <a:xfrm>
          <a:off x="0" y="0"/>
          <a:ext cx="0" cy="0"/>
          <a:chOff x="0" y="0"/>
          <a:chExt cx="0" cy="0"/>
        </a:xfrm>
      </p:grpSpPr>
      <p:sp>
        <p:nvSpPr>
          <p:cNvPr id="238" name="Google Shape;238;g2ed2ecb6166_0_430">
            <a:extLst>
              <a:ext uri="{FF2B5EF4-FFF2-40B4-BE49-F238E27FC236}">
                <a16:creationId xmlns:a16="http://schemas.microsoft.com/office/drawing/2014/main" id="{BDCBD6B2-5644-0C80-579D-C47A45A1094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9" name="Google Shape;239;g2ed2ecb6166_0_430">
            <a:extLst>
              <a:ext uri="{FF2B5EF4-FFF2-40B4-BE49-F238E27FC236}">
                <a16:creationId xmlns:a16="http://schemas.microsoft.com/office/drawing/2014/main" id="{37075618-4862-D454-4697-3F9234BD212B}"/>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40" name="Google Shape;240;g2ed2ecb6166_0_430">
            <a:extLst>
              <a:ext uri="{FF2B5EF4-FFF2-40B4-BE49-F238E27FC236}">
                <a16:creationId xmlns:a16="http://schemas.microsoft.com/office/drawing/2014/main" id="{C3622C4D-941E-D2DE-F432-771F218F7FC7}"/>
              </a:ext>
            </a:extLst>
          </p:cNvPr>
          <p:cNvSpPr txBox="1"/>
          <p:nvPr/>
        </p:nvSpPr>
        <p:spPr>
          <a:xfrm>
            <a:off x="3602242" y="2807833"/>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¿En </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ocasiones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permite</a:t>
            </a:r>
            <a:r>
              <a:rPr lang="en-US" sz="4000" b="1" dirty="0">
                <a:solidFill>
                  <a:schemeClr val="dk1"/>
                </a:solidFill>
                <a:latin typeface="Lato"/>
                <a:ea typeface="Lato"/>
                <a:cs typeface="Lato"/>
                <a:sym typeface="Lato"/>
              </a:rPr>
              <a:t> Dios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divorcio</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241" name="Google Shape;241;g2ed2ecb6166_0_430" descr="A green bird with leaves&#10;&#10;Description automatically generated">
            <a:extLst>
              <a:ext uri="{FF2B5EF4-FFF2-40B4-BE49-F238E27FC236}">
                <a16:creationId xmlns:a16="http://schemas.microsoft.com/office/drawing/2014/main" id="{D7F14F34-E92E-5031-06C1-87FBE82027D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314622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Google Shape;254;g2ed26aa74d2_0_14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5" name="Google Shape;255;g2ed26aa74d2_0_14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56" name="Google Shape;256;g2ed26aa74d2_0_148"/>
          <p:cNvSpPr txBox="1"/>
          <p:nvPr/>
        </p:nvSpPr>
        <p:spPr>
          <a:xfrm>
            <a:off x="2176144" y="454991"/>
            <a:ext cx="7791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Dios </a:t>
            </a:r>
            <a:r>
              <a:rPr lang="en-US" sz="4860" dirty="0" err="1">
                <a:solidFill>
                  <a:srgbClr val="009444"/>
                </a:solidFill>
                <a:latin typeface="Lato"/>
                <a:ea typeface="Lato"/>
                <a:cs typeface="Lato"/>
                <a:sym typeface="Lato"/>
              </a:rPr>
              <a:t>permite</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el</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divorcio</a:t>
            </a:r>
            <a:r>
              <a:rPr lang="en-US" sz="4860" dirty="0">
                <a:solidFill>
                  <a:srgbClr val="009444"/>
                </a:solidFill>
                <a:latin typeface="Lato"/>
                <a:ea typeface="Lato"/>
                <a:cs typeface="Lato"/>
                <a:sym typeface="Lato"/>
              </a:rPr>
              <a:t>…</a:t>
            </a:r>
            <a:endParaRPr sz="4860" b="0" i="0" u="none" strike="noStrike" cap="none" dirty="0">
              <a:solidFill>
                <a:srgbClr val="009444"/>
              </a:solidFill>
              <a:latin typeface="Lato"/>
              <a:ea typeface="Lato"/>
              <a:cs typeface="Lato"/>
              <a:sym typeface="Lato"/>
            </a:endParaRPr>
          </a:p>
        </p:txBody>
      </p:sp>
      <p:sp>
        <p:nvSpPr>
          <p:cNvPr id="257" name="Google Shape;257;g2ed26aa74d2_0_148"/>
          <p:cNvSpPr txBox="1"/>
          <p:nvPr/>
        </p:nvSpPr>
        <p:spPr>
          <a:xfrm>
            <a:off x="2177206" y="2001845"/>
            <a:ext cx="9022800" cy="2785338"/>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dirty="0" err="1">
                <a:solidFill>
                  <a:schemeClr val="dk1"/>
                </a:solidFill>
                <a:latin typeface="Lato"/>
                <a:ea typeface="Lato"/>
                <a:cs typeface="Lato"/>
                <a:sym typeface="Lato"/>
              </a:rPr>
              <a:t>Cuando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por</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pecado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vínculo</a:t>
            </a:r>
            <a:r>
              <a:rPr lang="en-US" sz="3500" dirty="0">
                <a:solidFill>
                  <a:schemeClr val="dk1"/>
                </a:solidFill>
                <a:latin typeface="Lato"/>
                <a:ea typeface="Lato"/>
                <a:cs typeface="Lato"/>
                <a:sym typeface="Lato"/>
              </a:rPr>
              <a:t> del </a:t>
            </a:r>
            <a:r>
              <a:rPr lang="en-US" sz="3500" dirty="0" err="1">
                <a:solidFill>
                  <a:schemeClr val="dk1"/>
                </a:solidFill>
                <a:latin typeface="Lato"/>
                <a:ea typeface="Lato"/>
                <a:cs typeface="Lato"/>
                <a:sym typeface="Lato"/>
              </a:rPr>
              <a:t>matrimonio</a:t>
            </a:r>
            <a:r>
              <a:rPr lang="en-US" sz="3500" dirty="0">
                <a:solidFill>
                  <a:schemeClr val="dk1"/>
                </a:solidFill>
                <a:latin typeface="Lato"/>
                <a:ea typeface="Lato"/>
                <a:cs typeface="Lato"/>
                <a:sym typeface="Lato"/>
              </a:rPr>
              <a:t> ha </a:t>
            </a:r>
            <a:r>
              <a:rPr lang="en-US" sz="3500" dirty="0" err="1">
                <a:solidFill>
                  <a:schemeClr val="dk1"/>
                </a:solidFill>
                <a:latin typeface="Lato"/>
                <a:ea typeface="Lato"/>
                <a:cs typeface="Lato"/>
                <a:sym typeface="Lato"/>
              </a:rPr>
              <a:t>sido</a:t>
            </a:r>
            <a:r>
              <a:rPr lang="en-US" sz="3500" dirty="0">
                <a:solidFill>
                  <a:schemeClr val="dk1"/>
                </a:solidFill>
                <a:latin typeface="Lato"/>
                <a:ea typeface="Lato"/>
                <a:cs typeface="Lato"/>
                <a:sym typeface="Lato"/>
              </a:rPr>
              <a:t> roto </a:t>
            </a:r>
            <a:r>
              <a:rPr lang="en-US" sz="3500" dirty="0" err="1">
                <a:solidFill>
                  <a:schemeClr val="dk1"/>
                </a:solidFill>
                <a:latin typeface="Lato"/>
                <a:ea typeface="Lato"/>
                <a:cs typeface="Lato"/>
                <a:sym typeface="Lato"/>
              </a:rPr>
              <a:t>irreparablemente</a:t>
            </a:r>
            <a:r>
              <a:rPr lang="en-US" sz="3500" dirty="0">
                <a:solidFill>
                  <a:schemeClr val="dk1"/>
                </a:solidFill>
                <a:latin typeface="Lato"/>
                <a:ea typeface="Lato"/>
                <a:cs typeface="Lato"/>
                <a:sym typeface="Lato"/>
              </a:rPr>
              <a:t> y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divorcio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solamente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anuncia</a:t>
            </a:r>
            <a:r>
              <a:rPr lang="en-US" sz="3500" dirty="0">
                <a:solidFill>
                  <a:schemeClr val="dk1"/>
                </a:solidFill>
                <a:latin typeface="Lato"/>
                <a:ea typeface="Lato"/>
                <a:cs typeface="Lato"/>
                <a:sym typeface="Lato"/>
              </a:rPr>
              <a:t> de </a:t>
            </a:r>
            <a:r>
              <a:rPr lang="en-US" sz="3500" dirty="0" err="1">
                <a:solidFill>
                  <a:schemeClr val="dk1"/>
                </a:solidFill>
                <a:latin typeface="Lato"/>
                <a:ea typeface="Lato"/>
                <a:cs typeface="Lato"/>
                <a:sym typeface="Lato"/>
              </a:rPr>
              <a:t>manera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pública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una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realidad</a:t>
            </a:r>
            <a:r>
              <a:rPr lang="en-US" sz="3500" dirty="0">
                <a:solidFill>
                  <a:schemeClr val="dk1"/>
                </a:solidFill>
                <a:latin typeface="Lato"/>
                <a:ea typeface="Lato"/>
                <a:cs typeface="Lato"/>
                <a:sym typeface="Lato"/>
              </a:rPr>
              <a:t> que </a:t>
            </a:r>
            <a:r>
              <a:rPr lang="en-US" sz="3500" dirty="0" err="1">
                <a:solidFill>
                  <a:schemeClr val="dk1"/>
                </a:solidFill>
                <a:latin typeface="Lato"/>
                <a:ea typeface="Lato"/>
                <a:cs typeface="Lato"/>
                <a:sym typeface="Lato"/>
              </a:rPr>
              <a:t>ya</a:t>
            </a:r>
            <a:r>
              <a:rPr lang="en-US" sz="3500" dirty="0">
                <a:solidFill>
                  <a:schemeClr val="dk1"/>
                </a:solidFill>
                <a:latin typeface="Lato"/>
                <a:ea typeface="Lato"/>
                <a:cs typeface="Lato"/>
                <a:sym typeface="Lato"/>
              </a:rPr>
              <a:t> ha </a:t>
            </a:r>
            <a:r>
              <a:rPr lang="en-US" sz="3500" dirty="0" err="1">
                <a:solidFill>
                  <a:schemeClr val="dk1"/>
                </a:solidFill>
                <a:latin typeface="Lato"/>
                <a:ea typeface="Lato"/>
                <a:cs typeface="Lato"/>
                <a:sym typeface="Lato"/>
              </a:rPr>
              <a:t>ocurrido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en</a:t>
            </a:r>
            <a:r>
              <a:rPr lang="en-US" sz="3500" dirty="0">
                <a:solidFill>
                  <a:schemeClr val="dk1"/>
                </a:solidFill>
                <a:latin typeface="Lato"/>
                <a:ea typeface="Lato"/>
                <a:cs typeface="Lato"/>
                <a:sym typeface="Lato"/>
              </a:rPr>
              <a:t> privado. </a:t>
            </a:r>
            <a:endParaRPr sz="3500" dirty="0">
              <a:solidFill>
                <a:schemeClr val="dk1"/>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a:extLst>
            <a:ext uri="{FF2B5EF4-FFF2-40B4-BE49-F238E27FC236}">
              <a16:creationId xmlns:a16="http://schemas.microsoft.com/office/drawing/2014/main" id="{8962D23F-271B-DF4C-CB7F-B403A3B3D326}"/>
            </a:ext>
          </a:extLst>
        </p:cNvPr>
        <p:cNvGrpSpPr/>
        <p:nvPr/>
      </p:nvGrpSpPr>
      <p:grpSpPr>
        <a:xfrm>
          <a:off x="0" y="0"/>
          <a:ext cx="0" cy="0"/>
          <a:chOff x="0" y="0"/>
          <a:chExt cx="0" cy="0"/>
        </a:xfrm>
      </p:grpSpPr>
      <p:sp>
        <p:nvSpPr>
          <p:cNvPr id="246" name="Google Shape;246;g2ed26aa74d2_0_140">
            <a:extLst>
              <a:ext uri="{FF2B5EF4-FFF2-40B4-BE49-F238E27FC236}">
                <a16:creationId xmlns:a16="http://schemas.microsoft.com/office/drawing/2014/main" id="{30AB8A03-E43C-6478-B78A-386B0CB3FC8F}"/>
              </a:ext>
            </a:extLst>
          </p:cNvPr>
          <p:cNvSpPr txBox="1"/>
          <p:nvPr/>
        </p:nvSpPr>
        <p:spPr>
          <a:xfrm>
            <a:off x="3125594" y="689809"/>
            <a:ext cx="8466637" cy="58477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1 </a:t>
            </a:r>
            <a:r>
              <a:rPr lang="en-US" sz="3400" b="1" dirty="0" err="1">
                <a:solidFill>
                  <a:srgbClr val="00B050"/>
                </a:solidFill>
                <a:latin typeface="Lato"/>
                <a:ea typeface="Lato"/>
                <a:cs typeface="Lato"/>
                <a:sym typeface="Lato"/>
              </a:rPr>
              <a:t>Corintios</a:t>
            </a:r>
            <a:r>
              <a:rPr lang="en-US" sz="3400" b="1" dirty="0">
                <a:solidFill>
                  <a:srgbClr val="00B050"/>
                </a:solidFill>
                <a:latin typeface="Lato"/>
                <a:ea typeface="Lato"/>
                <a:cs typeface="Lato"/>
                <a:sym typeface="Lato"/>
              </a:rPr>
              <a:t> 7:15</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dirty="0">
                <a:solidFill>
                  <a:schemeClr val="dk1"/>
                </a:solidFill>
                <a:latin typeface="Lato"/>
                <a:ea typeface="Lato"/>
                <a:cs typeface="Lato"/>
                <a:sym typeface="Lato"/>
              </a:rPr>
              <a:t>Pero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el no </a:t>
            </a:r>
            <a:r>
              <a:rPr lang="en-US" sz="3400" dirty="0" err="1">
                <a:solidFill>
                  <a:schemeClr val="dk1"/>
                </a:solidFill>
                <a:latin typeface="Lato"/>
                <a:ea typeface="Lato"/>
                <a:cs typeface="Lato"/>
                <a:sym typeface="Lato"/>
              </a:rPr>
              <a:t>creyente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quiere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separarse</a:t>
            </a:r>
            <a:r>
              <a:rPr lang="en-US" sz="3400" dirty="0">
                <a:solidFill>
                  <a:schemeClr val="dk1"/>
                </a:solidFill>
                <a:latin typeface="Lato"/>
                <a:ea typeface="Lato"/>
                <a:cs typeface="Lato"/>
                <a:sym typeface="Lato"/>
              </a:rPr>
              <a:t>, que lo </a:t>
            </a:r>
            <a:r>
              <a:rPr lang="en-US" sz="3400" dirty="0" err="1">
                <a:solidFill>
                  <a:schemeClr val="dk1"/>
                </a:solidFill>
                <a:latin typeface="Lato"/>
                <a:ea typeface="Lato"/>
                <a:cs typeface="Lato"/>
                <a:sym typeface="Lato"/>
              </a:rPr>
              <a:t>haga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caso</a:t>
            </a:r>
            <a:r>
              <a:rPr lang="en-US" sz="3400" dirty="0">
                <a:solidFill>
                  <a:schemeClr val="dk1"/>
                </a:solidFill>
                <a:latin typeface="Lato"/>
                <a:ea typeface="Lato"/>
                <a:cs typeface="Lato"/>
                <a:sym typeface="Lato"/>
              </a:rPr>
              <a:t>, el </a:t>
            </a:r>
            <a:r>
              <a:rPr lang="en-US" sz="3400" dirty="0" err="1">
                <a:solidFill>
                  <a:schemeClr val="dk1"/>
                </a:solidFill>
                <a:latin typeface="Lato"/>
                <a:ea typeface="Lato"/>
                <a:cs typeface="Lato"/>
                <a:sym typeface="Lato"/>
              </a:rPr>
              <a:t>hermano</a:t>
            </a:r>
            <a:r>
              <a:rPr lang="en-US" sz="3400" dirty="0">
                <a:solidFill>
                  <a:schemeClr val="dk1"/>
                </a:solidFill>
                <a:latin typeface="Lato"/>
                <a:ea typeface="Lato"/>
                <a:cs typeface="Lato"/>
                <a:sym typeface="Lato"/>
              </a:rPr>
              <a:t> o la </a:t>
            </a:r>
            <a:r>
              <a:rPr lang="en-US" sz="3400" dirty="0" err="1">
                <a:solidFill>
                  <a:schemeClr val="dk1"/>
                </a:solidFill>
                <a:latin typeface="Lato"/>
                <a:ea typeface="Lato"/>
                <a:cs typeface="Lato"/>
                <a:sym typeface="Lato"/>
              </a:rPr>
              <a:t>hermana</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están</a:t>
            </a:r>
            <a:r>
              <a:rPr lang="en-US" sz="3400" dirty="0">
                <a:solidFill>
                  <a:schemeClr val="tx1"/>
                </a:solidFill>
                <a:latin typeface="Lato"/>
                <a:ea typeface="Lato"/>
                <a:cs typeface="Lato"/>
                <a:sym typeface="Lato"/>
              </a:rPr>
              <a:t> </a:t>
            </a:r>
            <a:r>
              <a:rPr lang="en-US" sz="3400" dirty="0" err="1">
                <a:solidFill>
                  <a:schemeClr val="tx1"/>
                </a:solidFill>
                <a:latin typeface="Lato"/>
                <a:ea typeface="Lato"/>
                <a:cs typeface="Lato"/>
                <a:sym typeface="Lato"/>
              </a:rPr>
              <a:t>obligados</a:t>
            </a:r>
            <a:r>
              <a:rPr lang="en-US" sz="3400" dirty="0">
                <a:solidFill>
                  <a:schemeClr val="tx1"/>
                </a:solidFill>
                <a:latin typeface="Lato"/>
                <a:ea typeface="Lato"/>
                <a:cs typeface="Lato"/>
                <a:sym typeface="Lato"/>
              </a:rPr>
              <a:t> </a:t>
            </a:r>
            <a:r>
              <a:rPr lang="en-US" sz="3400" dirty="0">
                <a:solidFill>
                  <a:schemeClr val="dk1"/>
                </a:solidFill>
                <a:latin typeface="Lato"/>
                <a:ea typeface="Lato"/>
                <a:cs typeface="Lato"/>
                <a:sym typeface="Lato"/>
              </a:rPr>
              <a:t>a </a:t>
            </a:r>
            <a:r>
              <a:rPr lang="en-US" sz="3400" dirty="0" err="1">
                <a:solidFill>
                  <a:schemeClr val="dk1"/>
                </a:solidFill>
                <a:latin typeface="Lato"/>
                <a:ea typeface="Lato"/>
                <a:cs typeface="Lato"/>
                <a:sym typeface="Lato"/>
              </a:rPr>
              <a:t>mantener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relación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Dios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llamó</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vivir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paz</a:t>
            </a:r>
            <a:r>
              <a:rPr lang="en-US" sz="34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1" dirty="0" err="1">
                <a:solidFill>
                  <a:schemeClr val="dk1"/>
                </a:solidFill>
                <a:latin typeface="Lato"/>
                <a:ea typeface="Lato"/>
                <a:cs typeface="Lato"/>
                <a:sym typeface="Lato"/>
              </a:rPr>
              <a:t>Abandono</a:t>
            </a:r>
            <a:endParaRPr lang="en-US" sz="34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p:txBody>
      </p:sp>
      <p:sp>
        <p:nvSpPr>
          <p:cNvPr id="247" name="Google Shape;247;g2ed26aa74d2_0_140">
            <a:extLst>
              <a:ext uri="{FF2B5EF4-FFF2-40B4-BE49-F238E27FC236}">
                <a16:creationId xmlns:a16="http://schemas.microsoft.com/office/drawing/2014/main" id="{DD57318D-1648-5263-5228-EDE40417ED2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8" name="Google Shape;248;g2ed26aa74d2_0_140">
            <a:extLst>
              <a:ext uri="{FF2B5EF4-FFF2-40B4-BE49-F238E27FC236}">
                <a16:creationId xmlns:a16="http://schemas.microsoft.com/office/drawing/2014/main" id="{644E6B25-9C74-632D-0358-AAAF6A596605}"/>
              </a:ext>
            </a:extLst>
          </p:cNvPr>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49" name="Google Shape;249;g2ed26aa74d2_0_140" descr="A green bird with leaves&#10;&#10;Description automatically generated">
            <a:extLst>
              <a:ext uri="{FF2B5EF4-FFF2-40B4-BE49-F238E27FC236}">
                <a16:creationId xmlns:a16="http://schemas.microsoft.com/office/drawing/2014/main" id="{E21A8BE4-2A49-CC05-AAE9-96FF50FA29B4}"/>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448729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a:extLst>
            <a:ext uri="{FF2B5EF4-FFF2-40B4-BE49-F238E27FC236}">
              <a16:creationId xmlns:a16="http://schemas.microsoft.com/office/drawing/2014/main" id="{3E1A3966-D898-E205-F506-A1979693ED79}"/>
            </a:ext>
          </a:extLst>
        </p:cNvPr>
        <p:cNvGrpSpPr/>
        <p:nvPr/>
      </p:nvGrpSpPr>
      <p:grpSpPr>
        <a:xfrm>
          <a:off x="0" y="0"/>
          <a:ext cx="0" cy="0"/>
          <a:chOff x="0" y="0"/>
          <a:chExt cx="0" cy="0"/>
        </a:xfrm>
      </p:grpSpPr>
      <p:sp>
        <p:nvSpPr>
          <p:cNvPr id="246" name="Google Shape;246;g2ed26aa74d2_0_140">
            <a:extLst>
              <a:ext uri="{FF2B5EF4-FFF2-40B4-BE49-F238E27FC236}">
                <a16:creationId xmlns:a16="http://schemas.microsoft.com/office/drawing/2014/main" id="{3CA1B0E1-8180-F4AB-5527-B50BB376A72A}"/>
              </a:ext>
            </a:extLst>
          </p:cNvPr>
          <p:cNvSpPr txBox="1"/>
          <p:nvPr/>
        </p:nvSpPr>
        <p:spPr>
          <a:xfrm>
            <a:off x="3125595" y="505143"/>
            <a:ext cx="8466637" cy="58477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El </a:t>
            </a:r>
            <a:r>
              <a:rPr lang="en-US" sz="3400" b="1" dirty="0" err="1">
                <a:solidFill>
                  <a:srgbClr val="00B050"/>
                </a:solidFill>
                <a:latin typeface="Lato"/>
                <a:ea typeface="Lato"/>
                <a:cs typeface="Lato"/>
                <a:sym typeface="Lato"/>
              </a:rPr>
              <a:t>abandono</a:t>
            </a:r>
            <a:r>
              <a:rPr lang="en-US" sz="3400" b="1" dirty="0">
                <a:solidFill>
                  <a:srgbClr val="00B050"/>
                </a:solidFill>
                <a:latin typeface="Lato"/>
                <a:ea typeface="Lato"/>
                <a:cs typeface="Lato"/>
                <a:sym typeface="Lato"/>
              </a:rPr>
              <a:t> </a:t>
            </a:r>
            <a:r>
              <a:rPr lang="en-US" sz="3400" b="1" dirty="0" err="1">
                <a:solidFill>
                  <a:srgbClr val="00B050"/>
                </a:solidFill>
                <a:latin typeface="Lato"/>
                <a:ea typeface="Lato"/>
                <a:cs typeface="Lato"/>
                <a:sym typeface="Lato"/>
              </a:rPr>
              <a:t>puede</a:t>
            </a:r>
            <a:r>
              <a:rPr lang="en-US" sz="3400" b="1" dirty="0">
                <a:solidFill>
                  <a:srgbClr val="00B050"/>
                </a:solidFill>
                <a:latin typeface="Lato"/>
                <a:ea typeface="Lato"/>
                <a:cs typeface="Lato"/>
                <a:sym typeface="Lato"/>
              </a:rPr>
              <a:t> </a:t>
            </a:r>
            <a:r>
              <a:rPr lang="en-US" sz="3400" b="1" dirty="0" err="1">
                <a:solidFill>
                  <a:srgbClr val="00B050"/>
                </a:solidFill>
                <a:latin typeface="Lato"/>
                <a:ea typeface="Lato"/>
                <a:cs typeface="Lato"/>
                <a:sym typeface="Lato"/>
              </a:rPr>
              <a:t>incluir</a:t>
            </a:r>
            <a:r>
              <a:rPr lang="en-US" sz="3400" b="1" dirty="0">
                <a:solidFill>
                  <a:srgbClr val="00B050"/>
                </a:solidFill>
                <a:latin typeface="Lato"/>
                <a:ea typeface="Lato"/>
                <a:cs typeface="Lato"/>
                <a:sym typeface="Lato"/>
              </a:rPr>
              <a:t> </a:t>
            </a:r>
            <a:r>
              <a:rPr lang="en-US" sz="3400" b="1" dirty="0" err="1">
                <a:solidFill>
                  <a:srgbClr val="00B050"/>
                </a:solidFill>
                <a:latin typeface="Lato"/>
                <a:ea typeface="Lato"/>
                <a:cs typeface="Lato"/>
                <a:sym typeface="Lato"/>
              </a:rPr>
              <a:t>abuso</a:t>
            </a:r>
            <a:r>
              <a:rPr lang="en-US" sz="34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Salmo 11:5 </a:t>
            </a:r>
            <a:r>
              <a:rPr lang="en-US" sz="3400" dirty="0" err="1">
                <a:solidFill>
                  <a:schemeClr val="dk1"/>
                </a:solidFill>
                <a:latin typeface="Lato"/>
                <a:ea typeface="Lato"/>
                <a:cs typeface="Lato"/>
                <a:sym typeface="Lato"/>
              </a:rPr>
              <a:t>Jehová</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prueba</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justo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pero</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malo</a:t>
            </a:r>
            <a:r>
              <a:rPr lang="en-US" sz="3400" dirty="0">
                <a:solidFill>
                  <a:schemeClr val="dk1"/>
                </a:solidFill>
                <a:latin typeface="Lato"/>
                <a:ea typeface="Lato"/>
                <a:cs typeface="Lato"/>
                <a:sym typeface="Lato"/>
              </a:rPr>
              <a:t> y al que ama la </a:t>
            </a:r>
            <a:r>
              <a:rPr lang="en-US" sz="3400" dirty="0" err="1">
                <a:solidFill>
                  <a:schemeClr val="dk1"/>
                </a:solidFill>
                <a:latin typeface="Lato"/>
                <a:ea typeface="Lato"/>
                <a:cs typeface="Lato"/>
                <a:sym typeface="Lato"/>
              </a:rPr>
              <a:t>violencia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alma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aborrece</a:t>
            </a:r>
            <a:r>
              <a:rPr lang="en-US" sz="34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1" dirty="0">
                <a:solidFill>
                  <a:schemeClr val="dk1"/>
                </a:solidFill>
                <a:latin typeface="Lato"/>
                <a:ea typeface="Lato"/>
                <a:cs typeface="Lato"/>
                <a:sym typeface="Lato"/>
              </a:rPr>
              <a:t>Mateo 18:6 </a:t>
            </a:r>
            <a:r>
              <a:rPr lang="en-US" sz="3400" dirty="0">
                <a:solidFill>
                  <a:schemeClr val="dk1"/>
                </a:solidFill>
                <a:latin typeface="Lato"/>
                <a:ea typeface="Lato"/>
                <a:cs typeface="Lato"/>
                <a:sym typeface="Lato"/>
              </a:rPr>
              <a:t>A </a:t>
            </a:r>
            <a:r>
              <a:rPr lang="en-US" sz="3400" dirty="0" err="1">
                <a:solidFill>
                  <a:schemeClr val="dk1"/>
                </a:solidFill>
                <a:latin typeface="Lato"/>
                <a:ea typeface="Lato"/>
                <a:cs typeface="Lato"/>
                <a:sym typeface="Lato"/>
              </a:rPr>
              <a:t>cualquiera</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haga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tropezar</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alguno</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estos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pequeños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creen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más</a:t>
            </a:r>
            <a:r>
              <a:rPr lang="en-US" sz="3400" dirty="0">
                <a:solidFill>
                  <a:schemeClr val="dk1"/>
                </a:solidFill>
                <a:latin typeface="Lato"/>
                <a:ea typeface="Lato"/>
                <a:cs typeface="Lato"/>
                <a:sym typeface="Lato"/>
              </a:rPr>
              <a:t> le </a:t>
            </a:r>
            <a:r>
              <a:rPr lang="en-US" sz="3400" dirty="0" err="1">
                <a:solidFill>
                  <a:schemeClr val="dk1"/>
                </a:solidFill>
                <a:latin typeface="Lato"/>
                <a:ea typeface="Lato"/>
                <a:cs typeface="Lato"/>
                <a:sym typeface="Lato"/>
              </a:rPr>
              <a:t>valdría</a:t>
            </a:r>
            <a:r>
              <a:rPr lang="en-US" sz="3400" dirty="0">
                <a:solidFill>
                  <a:schemeClr val="dk1"/>
                </a:solidFill>
                <a:latin typeface="Lato"/>
                <a:ea typeface="Lato"/>
                <a:cs typeface="Lato"/>
                <a:sym typeface="Lato"/>
              </a:rPr>
              <a:t> que le </a:t>
            </a:r>
            <a:r>
              <a:rPr lang="en-US" sz="3400" dirty="0" err="1">
                <a:solidFill>
                  <a:schemeClr val="dk1"/>
                </a:solidFill>
                <a:latin typeface="Lato"/>
                <a:ea typeface="Lato"/>
                <a:cs typeface="Lato"/>
                <a:sym typeface="Lato"/>
              </a:rPr>
              <a:t>colgaran</a:t>
            </a:r>
            <a:r>
              <a:rPr lang="en-US" sz="3400" dirty="0">
                <a:solidFill>
                  <a:schemeClr val="dk1"/>
                </a:solidFill>
                <a:latin typeface="Lato"/>
                <a:ea typeface="Lato"/>
                <a:cs typeface="Lato"/>
                <a:sym typeface="Lato"/>
              </a:rPr>
              <a:t> al </a:t>
            </a:r>
            <a:r>
              <a:rPr lang="en-US" sz="3400" dirty="0" err="1">
                <a:solidFill>
                  <a:schemeClr val="dk1"/>
                </a:solidFill>
                <a:latin typeface="Lato"/>
                <a:ea typeface="Lato"/>
                <a:cs typeface="Lato"/>
                <a:sym typeface="Lato"/>
              </a:rPr>
              <a:t>cuello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Piedra de Molino, y que lo </a:t>
            </a:r>
            <a:r>
              <a:rPr lang="en-US" sz="3400" dirty="0" err="1">
                <a:solidFill>
                  <a:schemeClr val="dk1"/>
                </a:solidFill>
                <a:latin typeface="Lato"/>
                <a:ea typeface="Lato"/>
                <a:cs typeface="Lato"/>
                <a:sym typeface="Lato"/>
              </a:rPr>
              <a:t>hundieran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fondo</a:t>
            </a:r>
            <a:r>
              <a:rPr lang="en-US" sz="3400" dirty="0">
                <a:solidFill>
                  <a:schemeClr val="dk1"/>
                </a:solidFill>
                <a:latin typeface="Lato"/>
                <a:ea typeface="Lato"/>
                <a:cs typeface="Lato"/>
                <a:sym typeface="Lato"/>
              </a:rPr>
              <a:t> del mar. </a:t>
            </a:r>
          </a:p>
        </p:txBody>
      </p:sp>
      <p:sp>
        <p:nvSpPr>
          <p:cNvPr id="247" name="Google Shape;247;g2ed26aa74d2_0_140">
            <a:extLst>
              <a:ext uri="{FF2B5EF4-FFF2-40B4-BE49-F238E27FC236}">
                <a16:creationId xmlns:a16="http://schemas.microsoft.com/office/drawing/2014/main" id="{59089FB4-00A8-030A-9209-9E5DF1B6C50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8" name="Google Shape;248;g2ed26aa74d2_0_140">
            <a:extLst>
              <a:ext uri="{FF2B5EF4-FFF2-40B4-BE49-F238E27FC236}">
                <a16:creationId xmlns:a16="http://schemas.microsoft.com/office/drawing/2014/main" id="{ABAF6D2F-DFE1-BBD8-EBB0-63271B64EBEA}"/>
              </a:ext>
            </a:extLst>
          </p:cNvPr>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49" name="Google Shape;249;g2ed26aa74d2_0_140" descr="A green bird with leaves&#10;&#10;Description automatically generated">
            <a:extLst>
              <a:ext uri="{FF2B5EF4-FFF2-40B4-BE49-F238E27FC236}">
                <a16:creationId xmlns:a16="http://schemas.microsoft.com/office/drawing/2014/main" id="{A4170786-4D6C-F62B-E71E-D34A78F74261}"/>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994911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Analizar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sexto </a:t>
              </a:r>
              <a:r>
                <a:rPr lang="en-US" sz="2800" dirty="0" err="1">
                  <a:solidFill>
                    <a:schemeClr val="tx1"/>
                  </a:solidFill>
                  <a:latin typeface="Lato"/>
                  <a:ea typeface="Lato"/>
                  <a:cs typeface="Lato"/>
                  <a:sym typeface="Lato"/>
                </a:rPr>
                <a:t>mandamiento</a:t>
              </a:r>
              <a:r>
                <a:rPr lang="en-US" sz="2800" dirty="0">
                  <a:solidFill>
                    <a:schemeClr val="tx1"/>
                  </a:solidFill>
                  <a:latin typeface="Lato"/>
                  <a:ea typeface="Lato"/>
                  <a:cs typeface="Lato"/>
                  <a:sym typeface="Lato"/>
                </a:rPr>
                <a:t> y la </a:t>
              </a:r>
              <a:r>
                <a:rPr lang="en-US" sz="2800" dirty="0" err="1">
                  <a:solidFill>
                    <a:schemeClr val="tx1"/>
                  </a:solidFill>
                  <a:latin typeface="Lato"/>
                  <a:ea typeface="Lato"/>
                  <a:cs typeface="Lato"/>
                  <a:sym typeface="Lato"/>
                </a:rPr>
                <a:t>importancia</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este</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mandamiento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dentro</a:t>
              </a:r>
              <a:r>
                <a:rPr lang="en-US" sz="2800" dirty="0">
                  <a:solidFill>
                    <a:schemeClr val="tx1"/>
                  </a:solidFill>
                  <a:latin typeface="Lato"/>
                  <a:ea typeface="Lato"/>
                  <a:cs typeface="Lato"/>
                  <a:sym typeface="Lato"/>
                </a:rPr>
                <a:t> del </a:t>
              </a:r>
              <a:r>
                <a:rPr lang="en-US" sz="2800" dirty="0" err="1">
                  <a:solidFill>
                    <a:schemeClr val="tx1"/>
                  </a:solidFill>
                  <a:latin typeface="Lato"/>
                  <a:ea typeface="Lato"/>
                  <a:cs typeface="Lato"/>
                  <a:sym typeface="Lato"/>
                </a:rPr>
                <a:t>matrimonio</a:t>
              </a:r>
              <a:r>
                <a:rPr lang="en-US" sz="2800" dirty="0">
                  <a:solidFill>
                    <a:schemeClr val="tx1"/>
                  </a:solidFill>
                  <a:latin typeface="Lato"/>
                  <a:ea typeface="Lato"/>
                  <a:cs typeface="Lato"/>
                  <a:sym typeface="Lato"/>
                </a:rPr>
                <a:t>.</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elementos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bíblicos</a:t>
              </a:r>
              <a:r>
                <a:rPr lang="en-US" sz="2800" dirty="0">
                  <a:solidFill>
                    <a:schemeClr val="lt1"/>
                  </a:solidFill>
                  <a:latin typeface="Lato"/>
                  <a:ea typeface="Lato"/>
                  <a:cs typeface="Lato"/>
                  <a:sym typeface="Lato"/>
                </a:rPr>
                <a:t> indispensables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un </a:t>
              </a:r>
              <a:r>
                <a:rPr lang="en-US" sz="2800" dirty="0" err="1">
                  <a:solidFill>
                    <a:schemeClr val="lt1"/>
                  </a:solidFill>
                  <a:latin typeface="Lato"/>
                  <a:ea typeface="Lato"/>
                  <a:cs typeface="Lato"/>
                  <a:sym typeface="Lato"/>
                </a:rPr>
                <a:t>matrimonio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cristiano</a:t>
              </a:r>
              <a:r>
                <a:rPr lang="en-US" sz="2800" dirty="0">
                  <a:solidFill>
                    <a:schemeClr val="lt1"/>
                  </a:solidFill>
                  <a:latin typeface="Lato"/>
                  <a:ea typeface="Lato"/>
                  <a:cs typeface="Lato"/>
                  <a:sym typeface="Lato"/>
                </a:rPr>
                <a:t>.</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Analizar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bíblicamente</a:t>
              </a:r>
              <a:r>
                <a:rPr lang="en-US" sz="2800" dirty="0">
                  <a:solidFill>
                    <a:schemeClr val="lt1"/>
                  </a:solidFill>
                  <a:latin typeface="Lato"/>
                  <a:ea typeface="Lato"/>
                  <a:cs typeface="Lato"/>
                  <a:sym typeface="Lato"/>
                </a:rPr>
                <a:t> lo que dice Dios </a:t>
              </a:r>
              <a:r>
                <a:rPr lang="en-US" sz="2800" dirty="0" err="1">
                  <a:solidFill>
                    <a:schemeClr val="lt1"/>
                  </a:solidFill>
                  <a:latin typeface="Lato"/>
                  <a:ea typeface="Lato"/>
                  <a:cs typeface="Lato"/>
                  <a:sym typeface="Lato"/>
                </a:rPr>
                <a:t>sobre</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divorcio</a:t>
              </a:r>
              <a:r>
                <a:rPr lang="en-US" sz="2800" dirty="0">
                  <a:solidFill>
                    <a:schemeClr val="lt1"/>
                  </a:solidFill>
                  <a:latin typeface="Lato"/>
                  <a:ea typeface="Lato"/>
                  <a:cs typeface="Lato"/>
                  <a:sym typeface="Lato"/>
                </a:rPr>
                <a:t>.</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a:extLst>
            <a:ext uri="{FF2B5EF4-FFF2-40B4-BE49-F238E27FC236}">
              <a16:creationId xmlns:a16="http://schemas.microsoft.com/office/drawing/2014/main" id="{CE15E0BA-1ECC-3025-BEE0-05C762842603}"/>
            </a:ext>
          </a:extLst>
        </p:cNvPr>
        <p:cNvGrpSpPr/>
        <p:nvPr/>
      </p:nvGrpSpPr>
      <p:grpSpPr>
        <a:xfrm>
          <a:off x="0" y="0"/>
          <a:ext cx="0" cy="0"/>
          <a:chOff x="0" y="0"/>
          <a:chExt cx="0" cy="0"/>
        </a:xfrm>
      </p:grpSpPr>
      <p:sp>
        <p:nvSpPr>
          <p:cNvPr id="246" name="Google Shape;246;g2ed26aa74d2_0_140">
            <a:extLst>
              <a:ext uri="{FF2B5EF4-FFF2-40B4-BE49-F238E27FC236}">
                <a16:creationId xmlns:a16="http://schemas.microsoft.com/office/drawing/2014/main" id="{09E2DE3B-4397-BC24-30CA-D8709DDD21B5}"/>
              </a:ext>
            </a:extLst>
          </p:cNvPr>
          <p:cNvSpPr txBox="1"/>
          <p:nvPr/>
        </p:nvSpPr>
        <p:spPr>
          <a:xfrm>
            <a:off x="3086266" y="1100688"/>
            <a:ext cx="8466637"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Mateo 19:9</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Y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les </a:t>
            </a:r>
            <a:r>
              <a:rPr lang="en-US" sz="3400" dirty="0" err="1">
                <a:solidFill>
                  <a:schemeClr val="dk1"/>
                </a:solidFill>
                <a:latin typeface="Lato"/>
                <a:ea typeface="Lato"/>
                <a:cs typeface="Lato"/>
                <a:sym typeface="Lato"/>
              </a:rPr>
              <a:t>digo</a:t>
            </a:r>
            <a:r>
              <a:rPr lang="en-US" sz="3400" dirty="0">
                <a:solidFill>
                  <a:schemeClr val="dk1"/>
                </a:solidFill>
                <a:latin typeface="Lato"/>
                <a:ea typeface="Lato"/>
                <a:cs typeface="Lato"/>
                <a:sym typeface="Lato"/>
              </a:rPr>
              <a:t> que salvo </a:t>
            </a:r>
            <a:r>
              <a:rPr lang="en-US" sz="3400" dirty="0">
                <a:solidFill>
                  <a:schemeClr val="tx1"/>
                </a:solidFill>
                <a:latin typeface="Lato"/>
                <a:ea typeface="Lato"/>
                <a:cs typeface="Lato"/>
                <a:sym typeface="Lato"/>
              </a:rPr>
              <a:t>por causa de </a:t>
            </a:r>
            <a:r>
              <a:rPr lang="en-US" sz="3400" dirty="0" err="1">
                <a:solidFill>
                  <a:schemeClr val="dk1"/>
                </a:solidFill>
                <a:latin typeface="Lato"/>
                <a:ea typeface="Lato"/>
                <a:cs typeface="Lato"/>
                <a:sym typeface="Lato"/>
              </a:rPr>
              <a:t>fornificación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cualquiera</a:t>
            </a:r>
            <a:r>
              <a:rPr lang="en-US" sz="3400" dirty="0">
                <a:solidFill>
                  <a:schemeClr val="dk1"/>
                </a:solidFill>
                <a:latin typeface="Lato"/>
                <a:ea typeface="Lato"/>
                <a:cs typeface="Lato"/>
                <a:sym typeface="Lato"/>
              </a:rPr>
              <a:t> que se </a:t>
            </a:r>
            <a:r>
              <a:rPr lang="en-US" sz="3400" dirty="0" err="1">
                <a:solidFill>
                  <a:schemeClr val="dk1"/>
                </a:solidFill>
                <a:latin typeface="Lato"/>
                <a:ea typeface="Lato"/>
                <a:cs typeface="Lato"/>
                <a:sym typeface="Lato"/>
              </a:rPr>
              <a:t>divorcia</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mujer</a:t>
            </a:r>
            <a:r>
              <a:rPr lang="en-US" sz="3400" dirty="0">
                <a:solidFill>
                  <a:schemeClr val="dk1"/>
                </a:solidFill>
                <a:latin typeface="Lato"/>
                <a:ea typeface="Lato"/>
                <a:cs typeface="Lato"/>
                <a:sym typeface="Lato"/>
              </a:rPr>
              <a:t> </a:t>
            </a:r>
            <a:r>
              <a:rPr lang="en-US" sz="3400" dirty="0">
                <a:solidFill>
                  <a:schemeClr val="tx1"/>
                </a:solidFill>
                <a:latin typeface="Lato"/>
                <a:ea typeface="Lato"/>
                <a:cs typeface="Lato"/>
                <a:sym typeface="Lato"/>
              </a:rPr>
              <a:t>y se casa con </a:t>
            </a:r>
            <a:r>
              <a:rPr lang="en-US" sz="3400" dirty="0" err="1">
                <a:solidFill>
                  <a:schemeClr val="dk1"/>
                </a:solidFill>
                <a:latin typeface="Lato"/>
                <a:ea typeface="Lato"/>
                <a:cs typeface="Lato"/>
                <a:sym typeface="Lato"/>
              </a:rPr>
              <a:t>otra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comete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adulterio</a:t>
            </a:r>
            <a:r>
              <a:rPr lang="en-US" sz="34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1" dirty="0" err="1">
                <a:solidFill>
                  <a:schemeClr val="dk1"/>
                </a:solidFill>
                <a:latin typeface="Lato"/>
                <a:ea typeface="Lato"/>
                <a:cs typeface="Lato"/>
                <a:sym typeface="Lato"/>
              </a:rPr>
              <a:t>Fornificación</a:t>
            </a:r>
            <a:r>
              <a:rPr lang="en-US" sz="3400" dirty="0">
                <a:solidFill>
                  <a:schemeClr val="dk1"/>
                </a:solidFill>
                <a:latin typeface="Lato"/>
                <a:ea typeface="Lato"/>
                <a:cs typeface="Lato"/>
                <a:sym typeface="Lato"/>
              </a:rPr>
              <a:t> </a:t>
            </a:r>
          </a:p>
        </p:txBody>
      </p:sp>
      <p:sp>
        <p:nvSpPr>
          <p:cNvPr id="247" name="Google Shape;247;g2ed26aa74d2_0_140">
            <a:extLst>
              <a:ext uri="{FF2B5EF4-FFF2-40B4-BE49-F238E27FC236}">
                <a16:creationId xmlns:a16="http://schemas.microsoft.com/office/drawing/2014/main" id="{BB2D5FE1-87D6-FF7A-A0B1-658495DC4DA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8" name="Google Shape;248;g2ed26aa74d2_0_140">
            <a:extLst>
              <a:ext uri="{FF2B5EF4-FFF2-40B4-BE49-F238E27FC236}">
                <a16:creationId xmlns:a16="http://schemas.microsoft.com/office/drawing/2014/main" id="{5E54D4CF-8A24-70E2-C62D-3A4940FAF1B5}"/>
              </a:ext>
            </a:extLst>
          </p:cNvPr>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49" name="Google Shape;249;g2ed26aa74d2_0_140" descr="A green bird with leaves&#10;&#10;Description automatically generated">
            <a:extLst>
              <a:ext uri="{FF2B5EF4-FFF2-40B4-BE49-F238E27FC236}">
                <a16:creationId xmlns:a16="http://schemas.microsoft.com/office/drawing/2014/main" id="{80B052EF-65E7-620F-8757-B04504A2B64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175446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3">
          <a:extLst>
            <a:ext uri="{FF2B5EF4-FFF2-40B4-BE49-F238E27FC236}">
              <a16:creationId xmlns:a16="http://schemas.microsoft.com/office/drawing/2014/main" id="{2C32D17B-882C-3490-5EE5-5DA9466FA30E}"/>
            </a:ext>
          </a:extLst>
        </p:cNvPr>
        <p:cNvGrpSpPr/>
        <p:nvPr/>
      </p:nvGrpSpPr>
      <p:grpSpPr>
        <a:xfrm>
          <a:off x="0" y="0"/>
          <a:ext cx="0" cy="0"/>
          <a:chOff x="0" y="0"/>
          <a:chExt cx="0" cy="0"/>
        </a:xfrm>
      </p:grpSpPr>
      <p:sp>
        <p:nvSpPr>
          <p:cNvPr id="254" name="Google Shape;254;g2ed26aa74d2_0_148">
            <a:extLst>
              <a:ext uri="{FF2B5EF4-FFF2-40B4-BE49-F238E27FC236}">
                <a16:creationId xmlns:a16="http://schemas.microsoft.com/office/drawing/2014/main" id="{315FE927-37E7-77BE-9821-779396D2DC7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5" name="Google Shape;255;g2ed26aa74d2_0_148" descr="A green bird with leaves&#10;&#10;Description automatically generated">
            <a:extLst>
              <a:ext uri="{FF2B5EF4-FFF2-40B4-BE49-F238E27FC236}">
                <a16:creationId xmlns:a16="http://schemas.microsoft.com/office/drawing/2014/main" id="{A591982C-9ACE-6E75-EDB5-6B161DC6EF5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56" name="Google Shape;256;g2ed26aa74d2_0_148">
            <a:extLst>
              <a:ext uri="{FF2B5EF4-FFF2-40B4-BE49-F238E27FC236}">
                <a16:creationId xmlns:a16="http://schemas.microsoft.com/office/drawing/2014/main" id="{05C36B05-E519-96BC-5411-B01A04AF484A}"/>
              </a:ext>
            </a:extLst>
          </p:cNvPr>
          <p:cNvSpPr txBox="1"/>
          <p:nvPr/>
        </p:nvSpPr>
        <p:spPr>
          <a:xfrm>
            <a:off x="2176144" y="454991"/>
            <a:ext cx="77919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000" dirty="0">
                <a:solidFill>
                  <a:srgbClr val="009444"/>
                </a:solidFill>
                <a:latin typeface="Lato"/>
                <a:ea typeface="Lato"/>
                <a:cs typeface="Lato"/>
                <a:sym typeface="Lato"/>
              </a:rPr>
              <a:t>Dios </a:t>
            </a:r>
            <a:r>
              <a:rPr lang="en-US" sz="4000" dirty="0" err="1">
                <a:solidFill>
                  <a:srgbClr val="009444"/>
                </a:solidFill>
                <a:latin typeface="Lato"/>
                <a:ea typeface="Lato"/>
                <a:cs typeface="Lato"/>
                <a:sym typeface="Lato"/>
              </a:rPr>
              <a:t>permite</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el</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divorcio</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en</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algunos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casos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pero</a:t>
            </a:r>
            <a:r>
              <a:rPr lang="en-US" sz="4000" dirty="0">
                <a:solidFill>
                  <a:srgbClr val="009444"/>
                </a:solidFill>
                <a:latin typeface="Lato"/>
                <a:ea typeface="Lato"/>
                <a:cs typeface="Lato"/>
                <a:sym typeface="Lato"/>
              </a:rPr>
              <a:t> no lo </a:t>
            </a:r>
            <a:r>
              <a:rPr lang="en-US" sz="4000" dirty="0" err="1">
                <a:solidFill>
                  <a:srgbClr val="009444"/>
                </a:solidFill>
                <a:latin typeface="Lato"/>
                <a:ea typeface="Lato"/>
                <a:cs typeface="Lato"/>
                <a:sym typeface="Lato"/>
              </a:rPr>
              <a:t>manda</a:t>
            </a:r>
            <a:endParaRPr sz="4000" b="0" i="0" u="none" strike="noStrike" cap="none" dirty="0">
              <a:solidFill>
                <a:srgbClr val="009444"/>
              </a:solidFill>
              <a:latin typeface="Lato"/>
              <a:ea typeface="Lato"/>
              <a:cs typeface="Lato"/>
              <a:sym typeface="Lato"/>
            </a:endParaRPr>
          </a:p>
        </p:txBody>
      </p:sp>
      <p:sp>
        <p:nvSpPr>
          <p:cNvPr id="257" name="Google Shape;257;g2ed26aa74d2_0_148">
            <a:extLst>
              <a:ext uri="{FF2B5EF4-FFF2-40B4-BE49-F238E27FC236}">
                <a16:creationId xmlns:a16="http://schemas.microsoft.com/office/drawing/2014/main" id="{FF999086-2958-D981-5658-5B475509F1B4}"/>
              </a:ext>
            </a:extLst>
          </p:cNvPr>
          <p:cNvSpPr txBox="1"/>
          <p:nvPr/>
        </p:nvSpPr>
        <p:spPr>
          <a:xfrm>
            <a:off x="2177206" y="2294273"/>
            <a:ext cx="9022800" cy="3862555"/>
          </a:xfrm>
          <a:prstGeom prst="rect">
            <a:avLst/>
          </a:prstGeom>
          <a:noFill/>
          <a:ln>
            <a:noFill/>
          </a:ln>
        </p:spPr>
        <p:txBody>
          <a:bodyPr spcFirstLastPara="1" wrap="square" lIns="91425" tIns="45700" rIns="91425" bIns="45700" anchor="t" anchorCtr="0">
            <a:spAutoFit/>
          </a:bodyPr>
          <a:lstStyle/>
          <a:p>
            <a:pPr marL="6350" marR="0" lvl="0" algn="l" rtl="0">
              <a:lnSpc>
                <a:spcPct val="100000"/>
              </a:lnSpc>
              <a:spcBef>
                <a:spcPts val="0"/>
              </a:spcBef>
              <a:spcAft>
                <a:spcPts val="0"/>
              </a:spcAft>
              <a:buClr>
                <a:schemeClr val="dk1"/>
              </a:buClr>
              <a:buSzPts val="3500"/>
            </a:pPr>
            <a:r>
              <a:rPr lang="en-US" sz="3500" dirty="0">
                <a:solidFill>
                  <a:schemeClr val="dk1"/>
                </a:solidFill>
                <a:latin typeface="Lato"/>
                <a:ea typeface="Lato"/>
                <a:cs typeface="Lato"/>
                <a:sym typeface="Lato"/>
              </a:rPr>
              <a:t>Los </a:t>
            </a:r>
            <a:r>
              <a:rPr lang="en-US" sz="3500" dirty="0" err="1">
                <a:solidFill>
                  <a:schemeClr val="dk1"/>
                </a:solidFill>
                <a:latin typeface="Lato"/>
                <a:ea typeface="Lato"/>
                <a:cs typeface="Lato"/>
                <a:sym typeface="Lato"/>
              </a:rPr>
              <a:t>esposos</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pueden</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reconciliarse</a:t>
            </a:r>
            <a:r>
              <a:rPr lang="en-US" sz="3500" dirty="0">
                <a:solidFill>
                  <a:schemeClr val="dk1"/>
                </a:solidFill>
                <a:latin typeface="Lato"/>
                <a:ea typeface="Lato"/>
                <a:cs typeface="Lato"/>
                <a:sym typeface="Lato"/>
              </a:rPr>
              <a:t>.</a:t>
            </a:r>
          </a:p>
          <a:p>
            <a:pPr marL="6350" marR="0" lvl="0" algn="l" rtl="0">
              <a:lnSpc>
                <a:spcPct val="100000"/>
              </a:lnSpc>
              <a:spcBef>
                <a:spcPts val="0"/>
              </a:spcBef>
              <a:spcAft>
                <a:spcPts val="0"/>
              </a:spcAft>
              <a:buClr>
                <a:schemeClr val="dk1"/>
              </a:buClr>
              <a:buSzPts val="3500"/>
            </a:pPr>
            <a:endParaRPr lang="en-US" sz="35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r>
              <a:rPr lang="en-US" sz="3500" dirty="0">
                <a:solidFill>
                  <a:schemeClr val="dk1"/>
                </a:solidFill>
                <a:latin typeface="Lato"/>
                <a:ea typeface="Lato"/>
                <a:cs typeface="Lato"/>
                <a:sym typeface="Lato"/>
              </a:rPr>
              <a:t>Dios </a:t>
            </a:r>
            <a:r>
              <a:rPr lang="en-US" sz="3500" dirty="0" err="1">
                <a:solidFill>
                  <a:schemeClr val="dk1"/>
                </a:solidFill>
                <a:latin typeface="Lato"/>
                <a:ea typeface="Lato"/>
                <a:cs typeface="Lato"/>
                <a:sym typeface="Lato"/>
              </a:rPr>
              <a:t>manda</a:t>
            </a:r>
            <a:r>
              <a:rPr lang="en-US" sz="3500" dirty="0">
                <a:solidFill>
                  <a:schemeClr val="dk1"/>
                </a:solidFill>
                <a:latin typeface="Lato"/>
                <a:ea typeface="Lato"/>
                <a:cs typeface="Lato"/>
                <a:sym typeface="Lato"/>
              </a:rPr>
              <a:t> que </a:t>
            </a:r>
            <a:r>
              <a:rPr lang="en-US" sz="3500" dirty="0" err="1">
                <a:solidFill>
                  <a:schemeClr val="dk1"/>
                </a:solidFill>
                <a:latin typeface="Lato"/>
                <a:ea typeface="Lato"/>
                <a:cs typeface="Lato"/>
                <a:sym typeface="Lato"/>
              </a:rPr>
              <a:t>perdonemos</a:t>
            </a:r>
            <a:r>
              <a:rPr lang="en-US" sz="3500" dirty="0">
                <a:solidFill>
                  <a:schemeClr val="dk1"/>
                </a:solidFill>
                <a:latin typeface="Lato"/>
                <a:ea typeface="Lato"/>
                <a:cs typeface="Lato"/>
                <a:sym typeface="Lato"/>
              </a:rPr>
              <a:t> – </a:t>
            </a:r>
            <a:r>
              <a:rPr lang="en-US" sz="3500" dirty="0" err="1">
                <a:solidFill>
                  <a:schemeClr val="dk1"/>
                </a:solidFill>
                <a:latin typeface="Lato"/>
                <a:ea typeface="Lato"/>
                <a:cs typeface="Lato"/>
                <a:sym typeface="Lato"/>
              </a:rPr>
              <a:t>pero</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el</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perdón</a:t>
            </a:r>
            <a:r>
              <a:rPr lang="en-US" sz="3500" dirty="0">
                <a:solidFill>
                  <a:schemeClr val="dk1"/>
                </a:solidFill>
                <a:latin typeface="Lato"/>
                <a:ea typeface="Lato"/>
                <a:cs typeface="Lato"/>
                <a:sym typeface="Lato"/>
              </a:rPr>
              <a:t> no </a:t>
            </a:r>
            <a:r>
              <a:rPr lang="en-US" sz="3500" dirty="0" err="1">
                <a:solidFill>
                  <a:schemeClr val="dk1"/>
                </a:solidFill>
                <a:latin typeface="Lato"/>
                <a:ea typeface="Lato"/>
                <a:cs typeface="Lato"/>
                <a:sym typeface="Lato"/>
              </a:rPr>
              <a:t>siempre</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lleva</a:t>
            </a:r>
            <a:r>
              <a:rPr lang="en-US" sz="3500" dirty="0">
                <a:solidFill>
                  <a:schemeClr val="dk1"/>
                </a:solidFill>
                <a:latin typeface="Lato"/>
                <a:ea typeface="Lato"/>
                <a:cs typeface="Lato"/>
                <a:sym typeface="Lato"/>
              </a:rPr>
              <a:t> a </a:t>
            </a:r>
            <a:r>
              <a:rPr lang="en-US" sz="3500" dirty="0" err="1">
                <a:solidFill>
                  <a:schemeClr val="dk1"/>
                </a:solidFill>
                <a:latin typeface="Lato"/>
                <a:ea typeface="Lato"/>
                <a:cs typeface="Lato"/>
                <a:sym typeface="Lato"/>
              </a:rPr>
              <a:t>una</a:t>
            </a:r>
            <a:r>
              <a:rPr lang="en-US" sz="3500" dirty="0">
                <a:solidFill>
                  <a:schemeClr val="dk1"/>
                </a:solidFill>
                <a:latin typeface="Lato"/>
                <a:ea typeface="Lato"/>
                <a:cs typeface="Lato"/>
                <a:sym typeface="Lato"/>
              </a:rPr>
              <a:t> </a:t>
            </a:r>
            <a:r>
              <a:rPr lang="en-US" sz="3500" dirty="0" err="1">
                <a:solidFill>
                  <a:schemeClr val="dk1"/>
                </a:solidFill>
                <a:latin typeface="Lato"/>
                <a:ea typeface="Lato"/>
                <a:cs typeface="Lato"/>
                <a:sym typeface="Lato"/>
              </a:rPr>
              <a:t>reconcilliación</a:t>
            </a:r>
            <a:r>
              <a:rPr lang="en-US" sz="3500" dirty="0">
                <a:solidFill>
                  <a:schemeClr val="dk1"/>
                </a:solidFill>
                <a:latin typeface="Lato"/>
                <a:ea typeface="Lato"/>
                <a:cs typeface="Lato"/>
                <a:sym typeface="Lato"/>
              </a:rPr>
              <a:t>.  </a:t>
            </a:r>
          </a:p>
          <a:p>
            <a:pPr marL="6350" marR="0" lvl="0" algn="l" rtl="0">
              <a:lnSpc>
                <a:spcPct val="100000"/>
              </a:lnSpc>
              <a:spcBef>
                <a:spcPts val="0"/>
              </a:spcBef>
              <a:spcAft>
                <a:spcPts val="0"/>
              </a:spcAft>
              <a:buClr>
                <a:schemeClr val="dk1"/>
              </a:buClr>
              <a:buSzPts val="3500"/>
            </a:pPr>
            <a:endParaRPr lang="en-US" sz="3500" dirty="0">
              <a:solidFill>
                <a:schemeClr val="dk1"/>
              </a:solidFill>
              <a:latin typeface="Lato"/>
              <a:ea typeface="Lato"/>
              <a:cs typeface="Lato"/>
              <a:sym typeface="Lato"/>
            </a:endParaRPr>
          </a:p>
          <a:p>
            <a:pPr marL="6350" marR="0" lvl="0" algn="l" rtl="0">
              <a:lnSpc>
                <a:spcPct val="100000"/>
              </a:lnSpc>
              <a:spcBef>
                <a:spcPts val="0"/>
              </a:spcBef>
              <a:spcAft>
                <a:spcPts val="0"/>
              </a:spcAft>
              <a:buClr>
                <a:schemeClr val="dk1"/>
              </a:buClr>
              <a:buSzPts val="3500"/>
            </a:pPr>
            <a:endParaRPr lang="en-US" sz="3500" dirty="0">
              <a:solidFill>
                <a:schemeClr val="dk1"/>
              </a:solidFill>
              <a:latin typeface="Lato"/>
              <a:ea typeface="Lato"/>
              <a:cs typeface="Lato"/>
              <a:sym typeface="Lato"/>
            </a:endParaRPr>
          </a:p>
        </p:txBody>
      </p:sp>
    </p:spTree>
    <p:extLst>
      <p:ext uri="{BB962C8B-B14F-4D97-AF65-F5344CB8AC3E}">
        <p14:creationId xmlns:p14="http://schemas.microsoft.com/office/powerpoint/2010/main" val="1995845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828D8378-2C3B-38B8-4C67-2537FD39755A}"/>
            </a:ext>
          </a:extLst>
        </p:cNvPr>
        <p:cNvGrpSpPr/>
        <p:nvPr/>
      </p:nvGrpSpPr>
      <p:grpSpPr>
        <a:xfrm>
          <a:off x="0" y="0"/>
          <a:ext cx="0" cy="0"/>
          <a:chOff x="0" y="0"/>
          <a:chExt cx="0" cy="0"/>
        </a:xfrm>
      </p:grpSpPr>
      <p:sp>
        <p:nvSpPr>
          <p:cNvPr id="238" name="Google Shape;238;g2ed2ecb6166_0_430">
            <a:extLst>
              <a:ext uri="{FF2B5EF4-FFF2-40B4-BE49-F238E27FC236}">
                <a16:creationId xmlns:a16="http://schemas.microsoft.com/office/drawing/2014/main" id="{B97CA11A-D258-013F-DC2E-EB542FC062C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9" name="Google Shape;239;g2ed2ecb6166_0_430">
            <a:extLst>
              <a:ext uri="{FF2B5EF4-FFF2-40B4-BE49-F238E27FC236}">
                <a16:creationId xmlns:a16="http://schemas.microsoft.com/office/drawing/2014/main" id="{C84DBF89-22AD-94FA-3A2D-730F06002FEE}"/>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40" name="Google Shape;240;g2ed2ecb6166_0_430">
            <a:extLst>
              <a:ext uri="{FF2B5EF4-FFF2-40B4-BE49-F238E27FC236}">
                <a16:creationId xmlns:a16="http://schemas.microsoft.com/office/drawing/2014/main" id="{59A33AA2-4C67-FAD2-19E2-0B102BE4919C}"/>
              </a:ext>
            </a:extLst>
          </p:cNvPr>
          <p:cNvSpPr txBox="1"/>
          <p:nvPr/>
        </p:nvSpPr>
        <p:spPr>
          <a:xfrm>
            <a:off x="3602242" y="2807833"/>
            <a:ext cx="80238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Pueden</a:t>
            </a:r>
            <a:r>
              <a:rPr lang="en-US" sz="4000" b="1" dirty="0">
                <a:solidFill>
                  <a:schemeClr val="dk1"/>
                </a:solidFill>
                <a:latin typeface="Lato"/>
                <a:ea typeface="Lato"/>
                <a:cs typeface="Lato"/>
                <a:sym typeface="Lato"/>
              </a:rPr>
              <a:t> </a:t>
            </a:r>
            <a:r>
              <a:rPr lang="en-US" sz="4000" b="1">
                <a:solidFill>
                  <a:schemeClr val="dk1"/>
                </a:solidFill>
                <a:latin typeface="Lato"/>
                <a:ea typeface="Lato"/>
                <a:cs typeface="Lato"/>
                <a:sym typeface="Lato"/>
              </a:rPr>
              <a:t>volver</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casarse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cristianos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después</a:t>
            </a:r>
            <a:r>
              <a:rPr lang="en-US" sz="4000" b="1" dirty="0">
                <a:solidFill>
                  <a:schemeClr val="dk1"/>
                </a:solidFill>
                <a:latin typeface="Lato"/>
                <a:ea typeface="Lato"/>
                <a:cs typeface="Lato"/>
                <a:sym typeface="Lato"/>
              </a:rPr>
              <a:t> de un </a:t>
            </a:r>
            <a:r>
              <a:rPr lang="en-US" sz="4000" b="1" dirty="0" err="1">
                <a:solidFill>
                  <a:schemeClr val="dk1"/>
                </a:solidFill>
                <a:latin typeface="Lato"/>
                <a:ea typeface="Lato"/>
                <a:cs typeface="Lato"/>
                <a:sym typeface="Lato"/>
              </a:rPr>
              <a:t>divorcio</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241" name="Google Shape;241;g2ed2ecb6166_0_430" descr="A green bird with leaves&#10;&#10;Description automatically generated">
            <a:extLst>
              <a:ext uri="{FF2B5EF4-FFF2-40B4-BE49-F238E27FC236}">
                <a16:creationId xmlns:a16="http://schemas.microsoft.com/office/drawing/2014/main" id="{9A89CD0F-BC0E-D974-90D4-EB840448D3BB}"/>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158081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131D20D8-6301-D642-1936-DFE9E5EA2C31}"/>
            </a:ext>
          </a:extLst>
        </p:cNvPr>
        <p:cNvGrpSpPr/>
        <p:nvPr/>
      </p:nvGrpSpPr>
      <p:grpSpPr>
        <a:xfrm>
          <a:off x="0" y="0"/>
          <a:ext cx="0" cy="0"/>
          <a:chOff x="0" y="0"/>
          <a:chExt cx="0" cy="0"/>
        </a:xfrm>
      </p:grpSpPr>
      <p:sp>
        <p:nvSpPr>
          <p:cNvPr id="246" name="Google Shape;246;g2ed26aa74d2_0_140">
            <a:extLst>
              <a:ext uri="{FF2B5EF4-FFF2-40B4-BE49-F238E27FC236}">
                <a16:creationId xmlns:a16="http://schemas.microsoft.com/office/drawing/2014/main" id="{F3B041B9-002F-3F64-01D2-56024CE5967C}"/>
              </a:ext>
            </a:extLst>
          </p:cNvPr>
          <p:cNvSpPr txBox="1"/>
          <p:nvPr/>
        </p:nvSpPr>
        <p:spPr>
          <a:xfrm>
            <a:off x="3086266" y="1100688"/>
            <a:ext cx="8466637"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1 </a:t>
            </a:r>
            <a:r>
              <a:rPr lang="en-US" sz="3400" b="1" dirty="0" err="1">
                <a:solidFill>
                  <a:srgbClr val="00B050"/>
                </a:solidFill>
                <a:latin typeface="Lato"/>
                <a:ea typeface="Lato"/>
                <a:cs typeface="Lato"/>
                <a:sym typeface="Lato"/>
              </a:rPr>
              <a:t>Corintios</a:t>
            </a:r>
            <a:r>
              <a:rPr lang="en-US" sz="3400" b="1" dirty="0">
                <a:solidFill>
                  <a:srgbClr val="00B050"/>
                </a:solidFill>
                <a:latin typeface="Lato"/>
                <a:ea typeface="Lato"/>
                <a:cs typeface="Lato"/>
                <a:sym typeface="Lato"/>
              </a:rPr>
              <a:t> 7:10-11</a:t>
            </a:r>
          </a:p>
          <a:p>
            <a:pPr marL="0" marR="0" lvl="0" indent="0" algn="l" rtl="0">
              <a:lnSpc>
                <a:spcPct val="100000"/>
              </a:lnSpc>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A los </a:t>
            </a:r>
            <a:r>
              <a:rPr lang="en-US" sz="3400" dirty="0" err="1">
                <a:solidFill>
                  <a:schemeClr val="dk1"/>
                </a:solidFill>
                <a:latin typeface="Lato"/>
                <a:ea typeface="Lato"/>
                <a:cs typeface="Lato"/>
                <a:sym typeface="Lato"/>
              </a:rPr>
              <a:t>casados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doy</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siguiente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orden</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sino</a:t>
            </a:r>
            <a:r>
              <a:rPr lang="en-US" sz="3400" dirty="0">
                <a:solidFill>
                  <a:schemeClr val="dk1"/>
                </a:solidFill>
                <a:latin typeface="Lato"/>
                <a:ea typeface="Lato"/>
                <a:cs typeface="Lato"/>
                <a:sym typeface="Lato"/>
              </a:rPr>
              <a:t> el </a:t>
            </a:r>
            <a:r>
              <a:rPr lang="en-US" sz="3400" dirty="0" err="1">
                <a:solidFill>
                  <a:schemeClr val="dk1"/>
                </a:solidFill>
                <a:latin typeface="Lato"/>
                <a:ea typeface="Lato"/>
                <a:cs typeface="Lato"/>
                <a:sym typeface="Lato"/>
              </a:rPr>
              <a:t>Señor</a:t>
            </a:r>
            <a:r>
              <a:rPr lang="en-US" sz="3400" dirty="0">
                <a:solidFill>
                  <a:schemeClr val="dk1"/>
                </a:solidFill>
                <a:latin typeface="Lato"/>
                <a:ea typeface="Lato"/>
                <a:cs typeface="Lato"/>
                <a:sym typeface="Lato"/>
              </a:rPr>
              <a:t>): que la </a:t>
            </a:r>
            <a:r>
              <a:rPr lang="en-US" sz="3400" dirty="0" err="1">
                <a:solidFill>
                  <a:schemeClr val="dk1"/>
                </a:solidFill>
                <a:latin typeface="Lato"/>
                <a:ea typeface="Lato"/>
                <a:cs typeface="Lato"/>
                <a:sym typeface="Lato"/>
              </a:rPr>
              <a:t>mujer</a:t>
            </a:r>
            <a:r>
              <a:rPr lang="en-US" sz="3400" dirty="0">
                <a:solidFill>
                  <a:schemeClr val="dk1"/>
                </a:solidFill>
                <a:latin typeface="Lato"/>
                <a:ea typeface="Lato"/>
                <a:cs typeface="Lato"/>
                <a:sym typeface="Lato"/>
              </a:rPr>
              <a:t> no se</a:t>
            </a:r>
            <a:r>
              <a:rPr lang="en-US" sz="3400" dirty="0">
                <a:solidFill>
                  <a:schemeClr val="tx1"/>
                </a:solidFill>
                <a:latin typeface="Lato"/>
                <a:ea typeface="Lato"/>
                <a:cs typeface="Lato"/>
                <a:sym typeface="Lato"/>
              </a:rPr>
              <a:t> </a:t>
            </a:r>
            <a:r>
              <a:rPr lang="en-US" sz="3400" dirty="0" err="1">
                <a:solidFill>
                  <a:schemeClr val="tx1"/>
                </a:solidFill>
                <a:latin typeface="Lato"/>
                <a:ea typeface="Lato"/>
                <a:cs typeface="Lato"/>
                <a:sym typeface="Lato"/>
              </a:rPr>
              <a:t>separe</a:t>
            </a:r>
            <a:r>
              <a:rPr lang="en-US" sz="3400" dirty="0">
                <a:solidFill>
                  <a:schemeClr val="tx1"/>
                </a:solidFill>
                <a:latin typeface="Lato"/>
                <a:ea typeface="Lato"/>
                <a:cs typeface="Lato"/>
                <a:sym typeface="Lato"/>
              </a:rPr>
              <a:t> </a:t>
            </a:r>
            <a:r>
              <a:rPr lang="en-US" sz="3400" dirty="0">
                <a:solidFill>
                  <a:schemeClr val="dk1"/>
                </a:solidFill>
                <a:latin typeface="Lato"/>
                <a:ea typeface="Lato"/>
                <a:cs typeface="Lato"/>
                <a:sym typeface="Lato"/>
              </a:rPr>
              <a:t>de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esposo</a:t>
            </a:r>
            <a:r>
              <a:rPr lang="en-US" sz="3400" dirty="0">
                <a:solidFill>
                  <a:schemeClr val="dk1"/>
                </a:solidFill>
                <a:latin typeface="Lato"/>
                <a:ea typeface="Lato"/>
                <a:cs typeface="Lato"/>
                <a:sym typeface="Lato"/>
              </a:rPr>
              <a:t>. Sin embargo, </a:t>
            </a:r>
            <a:r>
              <a:rPr lang="en-US" sz="3400" dirty="0" err="1">
                <a:solidFill>
                  <a:schemeClr val="dk1"/>
                </a:solidFill>
                <a:latin typeface="Lato"/>
                <a:ea typeface="Lato"/>
                <a:cs typeface="Lato"/>
                <a:sym typeface="Lato"/>
              </a:rPr>
              <a:t>si</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separa</a:t>
            </a:r>
            <a:r>
              <a:rPr lang="en-US" sz="3400" dirty="0">
                <a:solidFill>
                  <a:schemeClr val="dk1"/>
                </a:solidFill>
                <a:latin typeface="Lato"/>
                <a:ea typeface="Lato"/>
                <a:cs typeface="Lato"/>
                <a:sym typeface="Lato"/>
              </a:rPr>
              <a:t>, que no se </a:t>
            </a:r>
            <a:r>
              <a:rPr lang="en-US" sz="3400" dirty="0" err="1">
                <a:solidFill>
                  <a:schemeClr val="dk1"/>
                </a:solidFill>
                <a:latin typeface="Lato"/>
                <a:ea typeface="Lato"/>
                <a:cs typeface="Lato"/>
                <a:sym typeface="Lato"/>
              </a:rPr>
              <a:t>vuelva</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casar</a:t>
            </a:r>
            <a:r>
              <a:rPr lang="en-US" sz="3400" dirty="0">
                <a:solidFill>
                  <a:schemeClr val="dk1"/>
                </a:solidFill>
                <a:latin typeface="Lato"/>
                <a:ea typeface="Lato"/>
                <a:cs typeface="Lato"/>
                <a:sym typeface="Lato"/>
              </a:rPr>
              <a:t>, de lo </a:t>
            </a:r>
            <a:r>
              <a:rPr lang="en-US" sz="3400" dirty="0" err="1">
                <a:solidFill>
                  <a:schemeClr val="dk1"/>
                </a:solidFill>
                <a:latin typeface="Lato"/>
                <a:ea typeface="Lato"/>
                <a:cs typeface="Lato"/>
                <a:sym typeface="Lato"/>
              </a:rPr>
              <a:t>contrario</a:t>
            </a:r>
            <a:r>
              <a:rPr lang="en-US" sz="3400" dirty="0">
                <a:solidFill>
                  <a:schemeClr val="dk1"/>
                </a:solidFill>
                <a:latin typeface="Lato"/>
                <a:ea typeface="Lato"/>
                <a:cs typeface="Lato"/>
                <a:sym typeface="Lato"/>
              </a:rPr>
              <a:t>, que se </a:t>
            </a:r>
            <a:r>
              <a:rPr lang="en-US" sz="3400" dirty="0" err="1">
                <a:solidFill>
                  <a:schemeClr val="dk1"/>
                </a:solidFill>
                <a:latin typeface="Lato"/>
                <a:ea typeface="Lato"/>
                <a:cs typeface="Lato"/>
                <a:sym typeface="Lato"/>
              </a:rPr>
              <a:t>reconcillie</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esposo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mismo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hombre no se </a:t>
            </a:r>
            <a:r>
              <a:rPr lang="en-US" sz="3400" dirty="0" err="1">
                <a:solidFill>
                  <a:schemeClr val="dk1"/>
                </a:solidFill>
                <a:latin typeface="Lato"/>
                <a:ea typeface="Lato"/>
                <a:cs typeface="Lato"/>
                <a:sym typeface="Lato"/>
              </a:rPr>
              <a:t>divorcie</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esposa</a:t>
            </a:r>
            <a:r>
              <a:rPr lang="en-US" sz="3400" dirty="0">
                <a:solidFill>
                  <a:schemeClr val="dk1"/>
                </a:solidFill>
                <a:latin typeface="Lato"/>
                <a:ea typeface="Lato"/>
                <a:cs typeface="Lato"/>
                <a:sym typeface="Lato"/>
              </a:rPr>
              <a:t>. </a:t>
            </a:r>
          </a:p>
        </p:txBody>
      </p:sp>
      <p:sp>
        <p:nvSpPr>
          <p:cNvPr id="247" name="Google Shape;247;g2ed26aa74d2_0_140">
            <a:extLst>
              <a:ext uri="{FF2B5EF4-FFF2-40B4-BE49-F238E27FC236}">
                <a16:creationId xmlns:a16="http://schemas.microsoft.com/office/drawing/2014/main" id="{7E4A64F4-E4BD-7BCC-77F3-A4E392B4C45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8" name="Google Shape;248;g2ed26aa74d2_0_140">
            <a:extLst>
              <a:ext uri="{FF2B5EF4-FFF2-40B4-BE49-F238E27FC236}">
                <a16:creationId xmlns:a16="http://schemas.microsoft.com/office/drawing/2014/main" id="{D6E0C21A-F955-CFF0-41FF-6424E64E5BEF}"/>
              </a:ext>
            </a:extLst>
          </p:cNvPr>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49" name="Google Shape;249;g2ed26aa74d2_0_140" descr="A green bird with leaves&#10;&#10;Description automatically generated">
            <a:extLst>
              <a:ext uri="{FF2B5EF4-FFF2-40B4-BE49-F238E27FC236}">
                <a16:creationId xmlns:a16="http://schemas.microsoft.com/office/drawing/2014/main" id="{F7CDBBBE-D3C1-3C60-C7BF-8400930B2EC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758449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728C8EC3-5426-080B-C036-82D1375E19DD}"/>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76D59EDD-4AEF-9EF4-9DD5-3BE752D29142}"/>
              </a:ext>
            </a:extLst>
          </p:cNvPr>
          <p:cNvSpPr txBox="1"/>
          <p:nvPr/>
        </p:nvSpPr>
        <p:spPr>
          <a:xfrm>
            <a:off x="1962831" y="693597"/>
            <a:ext cx="10142144" cy="526293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Pueden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volver</a:t>
            </a:r>
            <a:r>
              <a:rPr lang="en-US" sz="4000" b="1" dirty="0">
                <a:solidFill>
                  <a:srgbClr val="00B050"/>
                </a:solidFill>
                <a:latin typeface="Lato"/>
                <a:ea typeface="Lato"/>
                <a:cs typeface="Lato"/>
                <a:sym typeface="Lato"/>
              </a:rPr>
              <a:t> a </a:t>
            </a:r>
            <a:r>
              <a:rPr lang="en-US" sz="4000" b="1" dirty="0" err="1">
                <a:solidFill>
                  <a:srgbClr val="00B050"/>
                </a:solidFill>
                <a:latin typeface="Lato"/>
                <a:ea typeface="Lato"/>
                <a:cs typeface="Lato"/>
                <a:sym typeface="Lato"/>
              </a:rPr>
              <a:t>casarse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los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cristianos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después</a:t>
            </a:r>
            <a:r>
              <a:rPr lang="en-US" sz="4000" b="1" dirty="0">
                <a:solidFill>
                  <a:srgbClr val="00B050"/>
                </a:solidFill>
                <a:latin typeface="Lato"/>
                <a:ea typeface="Lato"/>
                <a:cs typeface="Lato"/>
                <a:sym typeface="Lato"/>
              </a:rPr>
              <a:t> de un </a:t>
            </a:r>
            <a:r>
              <a:rPr lang="en-US" sz="4000" b="1" dirty="0" err="1">
                <a:solidFill>
                  <a:srgbClr val="00B050"/>
                </a:solidFill>
                <a:latin typeface="Lato"/>
                <a:ea typeface="Lato"/>
                <a:cs typeface="Lato"/>
                <a:sym typeface="Lato"/>
              </a:rPr>
              <a:t>divorcio</a:t>
            </a:r>
            <a:r>
              <a:rPr lang="en-US" sz="4000" b="1" dirty="0">
                <a:solidFill>
                  <a:srgbClr val="00B050"/>
                </a:solidFill>
                <a:latin typeface="Lato"/>
                <a:ea typeface="Lato"/>
                <a:cs typeface="Lato"/>
                <a:sym typeface="Lato"/>
              </a:rPr>
              <a:t>? </a:t>
            </a:r>
            <a:endParaRPr lang="en-US"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lang="en-US" sz="40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Depende</a:t>
            </a:r>
            <a:r>
              <a:rPr lang="en-US" sz="3600" dirty="0">
                <a:solidFill>
                  <a:schemeClr val="dk1"/>
                </a:solidFill>
                <a:latin typeface="Lato"/>
                <a:ea typeface="Lato"/>
                <a:cs typeface="Lato"/>
                <a:sym typeface="Lato"/>
              </a:rPr>
              <a:t>. </a:t>
            </a:r>
          </a:p>
          <a:p>
            <a:pPr marL="0" lvl="0" indent="0" algn="l" rtl="0">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El/la </a:t>
            </a:r>
            <a:r>
              <a:rPr lang="en-US" sz="3600" dirty="0" err="1">
                <a:solidFill>
                  <a:schemeClr val="dk1"/>
                </a:solidFill>
                <a:latin typeface="Lato"/>
                <a:ea typeface="Lato"/>
                <a:cs typeface="Lato"/>
                <a:sym typeface="Lato"/>
              </a:rPr>
              <a:t>víctima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inocente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puede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volverse</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casar</a:t>
            </a:r>
            <a:r>
              <a:rPr lang="en-US" sz="3600" dirty="0">
                <a:solidFill>
                  <a:schemeClr val="dk1"/>
                </a:solidFill>
                <a:latin typeface="Lato"/>
                <a:ea typeface="Lato"/>
                <a:cs typeface="Lato"/>
                <a:sym typeface="Lato"/>
              </a:rPr>
              <a:t>.</a:t>
            </a:r>
          </a:p>
          <a:p>
            <a:pPr marL="0" lvl="0" indent="0" algn="l" rtl="0">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600" b="0" i="0" u="none" strike="noStrike" dirty="0">
                <a:solidFill>
                  <a:srgbClr val="000000"/>
                </a:solidFill>
                <a:effectLst/>
                <a:latin typeface="-webkit-standard"/>
              </a:rPr>
              <a:t>El/la culpable </a:t>
            </a:r>
            <a:r>
              <a:rPr lang="en-US" sz="3600" b="0" i="0" u="none" strike="noStrike" dirty="0" err="1">
                <a:solidFill>
                  <a:srgbClr val="000000"/>
                </a:solidFill>
                <a:effectLst/>
                <a:latin typeface="-webkit-standard"/>
              </a:rPr>
              <a:t>debe</a:t>
            </a:r>
            <a:r>
              <a:rPr lang="en-US" sz="3600" b="0" i="0" u="none" strike="noStrike" dirty="0">
                <a:solidFill>
                  <a:srgbClr val="000000"/>
                </a:solidFill>
                <a:effectLst/>
                <a:latin typeface="-webkit-standard"/>
              </a:rPr>
              <a:t> </a:t>
            </a:r>
            <a:r>
              <a:rPr lang="en-US" sz="3600" b="0" i="0" u="none" strike="noStrike" dirty="0" err="1">
                <a:solidFill>
                  <a:srgbClr val="000000"/>
                </a:solidFill>
                <a:effectLst/>
                <a:latin typeface="-webkit-standard"/>
              </a:rPr>
              <a:t>comenzar</a:t>
            </a:r>
            <a:r>
              <a:rPr lang="en-US" sz="3600" b="0" i="0" u="none" strike="noStrike" dirty="0">
                <a:solidFill>
                  <a:srgbClr val="000000"/>
                </a:solidFill>
                <a:effectLst/>
                <a:latin typeface="-webkit-standard"/>
              </a:rPr>
              <a:t> </a:t>
            </a:r>
            <a:r>
              <a:rPr lang="en-US" sz="3600" b="0" i="0" u="none" strike="noStrike" dirty="0" err="1">
                <a:solidFill>
                  <a:srgbClr val="000000"/>
                </a:solidFill>
                <a:effectLst/>
                <a:latin typeface="-webkit-standard"/>
              </a:rPr>
              <a:t>arrepintiéndose</a:t>
            </a:r>
            <a:r>
              <a:rPr lang="en-US" sz="3600" b="0" i="0" u="none" strike="noStrike" dirty="0">
                <a:solidFill>
                  <a:srgbClr val="000000"/>
                </a:solidFill>
                <a:effectLst/>
                <a:latin typeface="-webkit-standard"/>
              </a:rPr>
              <a:t> </a:t>
            </a:r>
            <a:r>
              <a:rPr lang="en-US" sz="3600" b="0" i="0" u="none" strike="noStrike" dirty="0" err="1">
                <a:solidFill>
                  <a:srgbClr val="000000"/>
                </a:solidFill>
                <a:effectLst/>
                <a:latin typeface="-webkit-standard"/>
              </a:rPr>
              <a:t>sinceramente</a:t>
            </a:r>
            <a:r>
              <a:rPr lang="en-US" sz="3600" b="0" i="0" u="none" strike="noStrike" dirty="0">
                <a:solidFill>
                  <a:srgbClr val="000000"/>
                </a:solidFill>
                <a:effectLst/>
                <a:latin typeface="-webkit-standard"/>
              </a:rPr>
              <a:t> de </a:t>
            </a:r>
            <a:r>
              <a:rPr lang="en-US" sz="3600" b="0" i="0" u="none" strike="noStrike" dirty="0" err="1">
                <a:solidFill>
                  <a:srgbClr val="000000"/>
                </a:solidFill>
                <a:effectLst/>
                <a:latin typeface="-webkit-standard"/>
              </a:rPr>
              <a:t>su</a:t>
            </a:r>
            <a:r>
              <a:rPr lang="en-US" sz="3600" b="0" i="0" u="none" strike="noStrike" dirty="0">
                <a:solidFill>
                  <a:srgbClr val="000000"/>
                </a:solidFill>
                <a:effectLst/>
                <a:latin typeface="-webkit-standard"/>
              </a:rPr>
              <a:t> </a:t>
            </a:r>
            <a:r>
              <a:rPr lang="en-US" sz="3600" b="0" i="0" u="none" strike="noStrike" dirty="0" err="1">
                <a:solidFill>
                  <a:srgbClr val="000000"/>
                </a:solidFill>
                <a:effectLst/>
                <a:latin typeface="-webkit-standard"/>
              </a:rPr>
              <a:t>pecado</a:t>
            </a:r>
            <a:r>
              <a:rPr lang="en-US" sz="3600" b="0" i="0" u="none" strike="noStrike">
                <a:solidFill>
                  <a:srgbClr val="000000"/>
                </a:solidFill>
                <a:effectLst/>
                <a:latin typeface="-webkit-standard"/>
              </a:rPr>
              <a:t>.</a:t>
            </a:r>
            <a:endParaRPr lang="en-US" sz="3600" dirty="0">
              <a:solidFill>
                <a:schemeClr val="dk1"/>
              </a:solidFill>
              <a:latin typeface="Lato"/>
              <a:ea typeface="Lato"/>
              <a:cs typeface="Lato"/>
              <a:sym typeface="Lato"/>
            </a:endParaRPr>
          </a:p>
        </p:txBody>
      </p:sp>
      <p:sp>
        <p:nvSpPr>
          <p:cNvPr id="218" name="Google Shape;218;g2ed2ecb6166_0_421">
            <a:extLst>
              <a:ext uri="{FF2B5EF4-FFF2-40B4-BE49-F238E27FC236}">
                <a16:creationId xmlns:a16="http://schemas.microsoft.com/office/drawing/2014/main" id="{A9D835EE-F1C6-2BEB-0861-4F23C3AEF68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 name="Google Shape;180;g2ed2ecb6166_0_242">
            <a:extLst>
              <a:ext uri="{FF2B5EF4-FFF2-40B4-BE49-F238E27FC236}">
                <a16:creationId xmlns:a16="http://schemas.microsoft.com/office/drawing/2014/main" id="{8377E20C-9A5B-2802-58FD-98C98BA92B52}"/>
              </a:ext>
            </a:extLst>
          </p:cNvPr>
          <p:cNvCxnSpPr/>
          <p:nvPr/>
        </p:nvCxnSpPr>
        <p:spPr>
          <a:xfrm>
            <a:off x="1962831" y="2296019"/>
            <a:ext cx="6269700"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53551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eb293faa54_0_49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2" name="Google Shape;332;g2eb293faa54_0_49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3" name="Google Shape;333;g2eb293faa54_0_497"/>
          <p:cNvPicPr preferRelativeResize="0"/>
          <p:nvPr/>
        </p:nvPicPr>
        <p:blipFill rotWithShape="1">
          <a:blip r:embed="rId4">
            <a:alphaModFix/>
          </a:blip>
          <a:srcRect/>
          <a:stretch/>
        </p:blipFill>
        <p:spPr>
          <a:xfrm rot="5400000">
            <a:off x="-585274" y="1352904"/>
            <a:ext cx="4051701" cy="4051701"/>
          </a:xfrm>
          <a:prstGeom prst="rect">
            <a:avLst/>
          </a:prstGeom>
          <a:noFill/>
          <a:ln>
            <a:noFill/>
          </a:ln>
        </p:spPr>
      </p:pic>
      <p:sp>
        <p:nvSpPr>
          <p:cNvPr id="334" name="Google Shape;334;g2eb293faa54_0_497"/>
          <p:cNvSpPr txBox="1"/>
          <p:nvPr/>
        </p:nvSpPr>
        <p:spPr>
          <a:xfrm>
            <a:off x="3466427" y="328249"/>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Puntos </a:t>
            </a:r>
            <a:r>
              <a:rPr lang="en-US" sz="4860" dirty="0" err="1">
                <a:solidFill>
                  <a:srgbClr val="009444"/>
                </a:solidFill>
                <a:latin typeface="Lato"/>
                <a:ea typeface="Lato"/>
                <a:cs typeface="Lato"/>
                <a:sym typeface="Lato"/>
              </a:rPr>
              <a:t>principales</a:t>
            </a:r>
            <a:r>
              <a:rPr lang="en-US" sz="4860" b="0" i="0" u="none" strike="noStrike" cap="none" dirty="0">
                <a:solidFill>
                  <a:srgbClr val="009444"/>
                </a:solidFill>
                <a:latin typeface="Lato"/>
                <a:ea typeface="Lato"/>
                <a:cs typeface="Lato"/>
                <a:sym typeface="Lato"/>
              </a:rPr>
              <a:t> </a:t>
            </a:r>
            <a:endParaRPr sz="4860" b="0" i="0" u="none" strike="noStrike" cap="none" dirty="0">
              <a:solidFill>
                <a:srgbClr val="009444"/>
              </a:solidFill>
              <a:latin typeface="Lato"/>
              <a:ea typeface="Lato"/>
              <a:cs typeface="Lato"/>
              <a:sym typeface="Lato"/>
            </a:endParaRPr>
          </a:p>
        </p:txBody>
      </p:sp>
      <p:cxnSp>
        <p:nvCxnSpPr>
          <p:cNvPr id="335" name="Google Shape;335;g2eb293faa54_0_497"/>
          <p:cNvCxnSpPr/>
          <p:nvPr/>
        </p:nvCxnSpPr>
        <p:spPr>
          <a:xfrm>
            <a:off x="3466427" y="147818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6" name="Google Shape;336;g2eb293faa54_0_497"/>
          <p:cNvSpPr txBox="1"/>
          <p:nvPr/>
        </p:nvSpPr>
        <p:spPr>
          <a:xfrm>
            <a:off x="2949677" y="1787822"/>
            <a:ext cx="8949846" cy="4524275"/>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Es la </a:t>
            </a:r>
            <a:r>
              <a:rPr lang="en-US" sz="3600" dirty="0" err="1">
                <a:solidFill>
                  <a:schemeClr val="dk1"/>
                </a:solidFill>
                <a:latin typeface="Lato"/>
                <a:ea typeface="Lato"/>
                <a:cs typeface="Lato"/>
                <a:sym typeface="Lato"/>
              </a:rPr>
              <a:t>voluntad</a:t>
            </a:r>
            <a:r>
              <a:rPr lang="en-US" sz="3600" dirty="0">
                <a:solidFill>
                  <a:schemeClr val="dk1"/>
                </a:solidFill>
                <a:latin typeface="Lato"/>
                <a:ea typeface="Lato"/>
                <a:cs typeface="Lato"/>
                <a:sym typeface="Lato"/>
              </a:rPr>
              <a:t> de Dios </a:t>
            </a:r>
            <a:r>
              <a:rPr lang="en-US" sz="3600" dirty="0">
                <a:solidFill>
                  <a:schemeClr val="tx1"/>
                </a:solidFill>
                <a:latin typeface="Lato"/>
                <a:ea typeface="Lato"/>
                <a:cs typeface="Lato"/>
                <a:sym typeface="Lato"/>
              </a:rPr>
              <a:t>que </a:t>
            </a:r>
            <a:r>
              <a:rPr lang="en-US" sz="3600" dirty="0" err="1">
                <a:solidFill>
                  <a:schemeClr val="tx1"/>
                </a:solidFill>
                <a:latin typeface="Lato"/>
                <a:ea typeface="Lato"/>
                <a:cs typeface="Lato"/>
                <a:sym typeface="Lato"/>
              </a:rPr>
              <a:t>protejamos</a:t>
            </a:r>
            <a:r>
              <a:rPr lang="en-US" sz="3600" dirty="0">
                <a:solidFill>
                  <a:schemeClr val="tx1"/>
                </a:solidFill>
                <a:latin typeface="Lato"/>
                <a:ea typeface="Lato"/>
                <a:cs typeface="Lato"/>
                <a:sym typeface="Lato"/>
              </a:rPr>
              <a:t> y </a:t>
            </a:r>
            <a:r>
              <a:rPr lang="en-US" sz="3600" dirty="0" err="1">
                <a:solidFill>
                  <a:schemeClr val="tx1"/>
                </a:solidFill>
                <a:latin typeface="Lato"/>
                <a:ea typeface="Lato"/>
                <a:cs typeface="Lato"/>
                <a:sym typeface="Lato"/>
              </a:rPr>
              <a:t>valoremos</a:t>
            </a:r>
            <a:r>
              <a:rPr lang="en-US" sz="3600" dirty="0">
                <a:solidFill>
                  <a:schemeClr val="tx1"/>
                </a:solidFill>
                <a:latin typeface="Lato"/>
                <a:ea typeface="Lato"/>
                <a:cs typeface="Lato"/>
                <a:sym typeface="Lato"/>
              </a:rPr>
              <a:t> el </a:t>
            </a:r>
            <a:r>
              <a:rPr lang="en-US" sz="3600" dirty="0" err="1">
                <a:solidFill>
                  <a:schemeClr val="tx1"/>
                </a:solidFill>
                <a:latin typeface="Lato"/>
                <a:ea typeface="Lato"/>
                <a:cs typeface="Lato"/>
                <a:sym typeface="Lato"/>
              </a:rPr>
              <a:t>matrimonio</a:t>
            </a:r>
            <a:endParaRPr lang="en-US" sz="3600" dirty="0">
              <a:solidFill>
                <a:schemeClr val="tx1"/>
              </a:solidFill>
              <a:latin typeface="Lato"/>
              <a:ea typeface="Lato"/>
              <a:cs typeface="Lato"/>
              <a:sym typeface="Lato"/>
            </a:endParaRPr>
          </a:p>
          <a:p>
            <a:pPr marL="457200" lvl="0" indent="-457200" algn="l" rtl="0">
              <a:spcBef>
                <a:spcPts val="0"/>
              </a:spcBef>
              <a:spcAft>
                <a:spcPts val="0"/>
              </a:spcAft>
              <a:buClr>
                <a:schemeClr val="dk1"/>
              </a:buClr>
              <a:buSzPts val="3600"/>
              <a:buFont typeface="Lato"/>
              <a:buChar char="●"/>
            </a:pPr>
            <a:endParaRPr lang="en-US" sz="3600" dirty="0">
              <a:solidFill>
                <a:schemeClr val="dk1"/>
              </a:solidFill>
              <a:latin typeface="Lato"/>
              <a:ea typeface="Lato"/>
              <a:cs typeface="Lato"/>
              <a:sym typeface="Lato"/>
            </a:endParaRPr>
          </a:p>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Jesús </a:t>
            </a:r>
            <a:r>
              <a:rPr lang="en-US" sz="3600" dirty="0" err="1">
                <a:solidFill>
                  <a:schemeClr val="dk1"/>
                </a:solidFill>
                <a:latin typeface="Lato"/>
                <a:ea typeface="Lato"/>
                <a:cs typeface="Lato"/>
                <a:sym typeface="Lato"/>
              </a:rPr>
              <a:t>obedeció</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perfectamente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sexto </a:t>
            </a:r>
            <a:r>
              <a:rPr lang="en-US" sz="3600" dirty="0" err="1">
                <a:solidFill>
                  <a:schemeClr val="dk1"/>
                </a:solidFill>
                <a:latin typeface="Lato"/>
                <a:ea typeface="Lato"/>
                <a:cs typeface="Lato"/>
                <a:sym typeface="Lato"/>
              </a:rPr>
              <a:t>mandamiento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lugar</a:t>
            </a:r>
            <a:r>
              <a:rPr lang="en-US" sz="3600" dirty="0">
                <a:solidFill>
                  <a:schemeClr val="dk1"/>
                </a:solidFill>
                <a:latin typeface="Lato"/>
                <a:ea typeface="Lato"/>
                <a:cs typeface="Lato"/>
                <a:sym typeface="Lato"/>
              </a:rPr>
              <a:t>. </a:t>
            </a:r>
          </a:p>
          <a:p>
            <a:pPr marL="457200" lvl="0" indent="-457200" algn="l" rtl="0">
              <a:spcBef>
                <a:spcPts val="0"/>
              </a:spcBef>
              <a:spcAft>
                <a:spcPts val="0"/>
              </a:spcAft>
              <a:buClr>
                <a:schemeClr val="dk1"/>
              </a:buClr>
              <a:buSzPts val="3600"/>
              <a:buFont typeface="Lato"/>
              <a:buChar char="●"/>
            </a:pPr>
            <a:endParaRPr lang="en-US" sz="3600" dirty="0">
              <a:solidFill>
                <a:schemeClr val="dk1"/>
              </a:solidFill>
              <a:latin typeface="Lato"/>
              <a:ea typeface="Lato"/>
              <a:cs typeface="Lato"/>
              <a:sym typeface="Lato"/>
            </a:endParaRPr>
          </a:p>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El </a:t>
            </a:r>
            <a:r>
              <a:rPr lang="en-US" sz="3600" dirty="0" err="1">
                <a:solidFill>
                  <a:schemeClr val="dk1"/>
                </a:solidFill>
                <a:latin typeface="Lato"/>
                <a:ea typeface="Lato"/>
                <a:cs typeface="Lato"/>
                <a:sym typeface="Lato"/>
              </a:rPr>
              <a:t>matrimonio</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imagen de Cristo y de la </a:t>
            </a:r>
            <a:r>
              <a:rPr lang="en-US" sz="3600" dirty="0" err="1">
                <a:solidFill>
                  <a:schemeClr val="dk1"/>
                </a:solidFill>
                <a:latin typeface="Lato"/>
                <a:ea typeface="Lato"/>
                <a:cs typeface="Lato"/>
                <a:sym typeface="Lato"/>
              </a:rPr>
              <a:t>iglesia</a:t>
            </a:r>
            <a:r>
              <a:rPr lang="en-US" sz="3600" dirty="0">
                <a:solidFill>
                  <a:schemeClr val="dk1"/>
                </a:solidFill>
                <a:latin typeface="Lato"/>
                <a:ea typeface="Lato"/>
                <a:cs typeface="Lato"/>
                <a:sym typeface="Lato"/>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017578" y="455046"/>
            <a:ext cx="7189367" cy="840190"/>
          </a:xfrm>
          <a:prstGeom prst="rect">
            <a:avLst/>
          </a:prstGeom>
          <a:noFill/>
          <a:ln>
            <a:noFill/>
          </a:ln>
        </p:spPr>
        <p:txBody>
          <a:bodyPr spcFirstLastPara="1" wrap="square" lIns="91425" tIns="45700" rIns="91425" bIns="45700" anchor="t" anchorCtr="0">
            <a:spAutoFit/>
          </a:bodyPr>
          <a:lstStyle/>
          <a:p>
            <a:r>
              <a:rPr lang="en-US" sz="4860" dirty="0">
                <a:solidFill>
                  <a:srgbClr val="009444"/>
                </a:solidFill>
                <a:latin typeface="Lato"/>
                <a:ea typeface="Lato"/>
                <a:cs typeface="Lato"/>
                <a:sym typeface="Lato"/>
              </a:rPr>
              <a:t>Proyecto Final</a:t>
            </a:r>
            <a:endParaRPr sz="6000" dirty="0">
              <a:solidFill>
                <a:srgbClr val="009444"/>
              </a:solidFill>
              <a:latin typeface="Lato"/>
              <a:ea typeface="Lato"/>
              <a:cs typeface="Lato"/>
              <a:sym typeface="Lato"/>
            </a:endParaRPr>
          </a:p>
        </p:txBody>
      </p:sp>
      <p:cxnSp>
        <p:nvCxnSpPr>
          <p:cNvPr id="539" name="Google Shape;539;p30"/>
          <p:cNvCxnSpPr/>
          <p:nvPr/>
        </p:nvCxnSpPr>
        <p:spPr>
          <a:xfrm>
            <a:off x="2017578"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D461B63C-4738-E65F-7FDE-D453F671D2EA}"/>
              </a:ext>
            </a:extLst>
          </p:cNvPr>
          <p:cNvSpPr txBox="1"/>
          <p:nvPr/>
        </p:nvSpPr>
        <p:spPr>
          <a:xfrm>
            <a:off x="2104407" y="2044474"/>
            <a:ext cx="9795117" cy="646331"/>
          </a:xfrm>
          <a:prstGeom prst="rect">
            <a:avLst/>
          </a:prstGeom>
          <a:noFill/>
        </p:spPr>
        <p:txBody>
          <a:bodyPr wrap="square">
            <a:spAutoFit/>
          </a:bodyPr>
          <a:lstStyle/>
          <a:p>
            <a:r>
              <a:rPr lang="es-ES" sz="3600" dirty="0">
                <a:latin typeface="Calibri" panose="020F0502020204030204" pitchFamily="34" charset="0"/>
                <a:ea typeface="Cambria" panose="02040503050406030204" pitchFamily="18" charset="0"/>
                <a:cs typeface="Times New Roman" panose="02020603050405020304" pitchFamily="18" charset="0"/>
              </a:rPr>
              <a:t>8. ¿Cómo resumió Jesús los diez mandamientos? </a:t>
            </a:r>
            <a:endParaRPr lang="en-US" sz="1600"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p:nvPr/>
        </p:nvSpPr>
        <p:spPr>
          <a:xfrm>
            <a:off x="662609" y="530087"/>
            <a:ext cx="10840278" cy="5671931"/>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buSzPts val="1400"/>
            </a:pPr>
            <a:r>
              <a:rPr lang="en-US" sz="3600" b="1" dirty="0">
                <a:solidFill>
                  <a:schemeClr val="dk1"/>
                </a:solidFill>
                <a:latin typeface="+mn-lt"/>
                <a:ea typeface="Lato"/>
                <a:cs typeface="Lato"/>
                <a:sym typeface="Lato"/>
              </a:rPr>
              <a:t>¿</a:t>
            </a:r>
            <a:r>
              <a:rPr lang="en-US" sz="3600" b="1" dirty="0" err="1">
                <a:solidFill>
                  <a:schemeClr val="dk1"/>
                </a:solidFill>
                <a:latin typeface="+mn-lt"/>
                <a:ea typeface="Lato"/>
                <a:cs typeface="Lato"/>
                <a:sym typeface="Lato"/>
              </a:rPr>
              <a:t>Qué</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aplicaciones</a:t>
            </a:r>
            <a:r>
              <a:rPr lang="en-US" sz="3600" b="1" dirty="0">
                <a:solidFill>
                  <a:schemeClr val="dk1"/>
                </a:solidFill>
                <a:latin typeface="+mn-lt"/>
                <a:ea typeface="Lato"/>
                <a:cs typeface="Lato"/>
                <a:sym typeface="Lato"/>
              </a:rPr>
              <a:t> </a:t>
            </a:r>
          </a:p>
          <a:p>
            <a:pPr>
              <a:buSzPts val="1400"/>
            </a:pPr>
            <a:r>
              <a:rPr lang="en-US" sz="3600" b="1" dirty="0" err="1">
                <a:solidFill>
                  <a:schemeClr val="dk1"/>
                </a:solidFill>
                <a:latin typeface="+mn-lt"/>
                <a:ea typeface="Lato"/>
                <a:cs typeface="Lato"/>
                <a:sym typeface="Lato"/>
              </a:rPr>
              <a:t>prácticas</a:t>
            </a:r>
            <a:r>
              <a:rPr lang="en-US" sz="3600" i="1" dirty="0">
                <a:solidFill>
                  <a:srgbClr val="002060"/>
                </a:solidFill>
                <a:latin typeface="+mn-lt"/>
                <a:ea typeface="Lato"/>
                <a:cs typeface="Lato"/>
                <a:sym typeface="Lato"/>
              </a:rPr>
              <a:t> </a:t>
            </a:r>
            <a:r>
              <a:rPr lang="en-US" sz="3600" b="1" dirty="0">
                <a:solidFill>
                  <a:schemeClr val="dk1"/>
                </a:solidFill>
                <a:latin typeface="+mn-lt"/>
                <a:ea typeface="Lato"/>
                <a:cs typeface="Lato"/>
                <a:sym typeface="Lato"/>
              </a:rPr>
              <a:t>he </a:t>
            </a:r>
            <a:r>
              <a:rPr lang="en-US" sz="3600" b="1" dirty="0" err="1">
                <a:solidFill>
                  <a:schemeClr val="dk1"/>
                </a:solidFill>
                <a:latin typeface="+mn-lt"/>
                <a:ea typeface="Lato"/>
                <a:cs typeface="Lato"/>
                <a:sym typeface="Lato"/>
              </a:rPr>
              <a:t>aprendido</a:t>
            </a:r>
            <a:r>
              <a:rPr lang="en-US" sz="3600" b="1" dirty="0">
                <a:solidFill>
                  <a:schemeClr val="dk1"/>
                </a:solidFill>
                <a:latin typeface="+mn-lt"/>
                <a:ea typeface="Lato"/>
                <a:cs typeface="Lato"/>
                <a:sym typeface="Lato"/>
              </a:rPr>
              <a:t> hoy?</a:t>
            </a: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r>
              <a:rPr lang="en-US" sz="3600" b="1" dirty="0">
                <a:solidFill>
                  <a:schemeClr val="dk1"/>
                </a:solidFill>
                <a:latin typeface="+mn-lt"/>
                <a:ea typeface="Lato"/>
                <a:cs typeface="Lato"/>
                <a:sym typeface="Lato"/>
              </a:rPr>
              <a:t> </a:t>
            </a:r>
            <a:endParaRPr lang="en-US" sz="3600" b="1" dirty="0">
              <a:solidFill>
                <a:schemeClr val="tx1"/>
              </a:solidFill>
              <a:latin typeface="+mn-lt"/>
              <a:ea typeface="Lato"/>
              <a:cs typeface="Lato"/>
              <a:sym typeface="Lato"/>
            </a:endParaRPr>
          </a:p>
        </p:txBody>
      </p:sp>
    </p:spTree>
    <p:extLst>
      <p:ext uri="{BB962C8B-B14F-4D97-AF65-F5344CB8AC3E}">
        <p14:creationId xmlns:p14="http://schemas.microsoft.com/office/powerpoint/2010/main" val="1354704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967484" y="1441419"/>
            <a:ext cx="7189367"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Tarea</a:t>
            </a:r>
            <a:r>
              <a:rPr lang="en-US" sz="4860" dirty="0">
                <a:solidFill>
                  <a:srgbClr val="009444"/>
                </a:solidFill>
                <a:latin typeface="Lato"/>
                <a:ea typeface="Lato"/>
                <a:cs typeface="Lato"/>
                <a:sym typeface="Lato"/>
              </a:rPr>
              <a:t> para la </a:t>
            </a:r>
            <a:r>
              <a:rPr lang="en-US" sz="4860" dirty="0" err="1">
                <a:solidFill>
                  <a:srgbClr val="009444"/>
                </a:solidFill>
                <a:latin typeface="Lato"/>
                <a:ea typeface="Lato"/>
                <a:cs typeface="Lato"/>
                <a:sym typeface="Lato"/>
              </a:rPr>
              <a:t>Lección</a:t>
            </a:r>
            <a:r>
              <a:rPr lang="en-US" sz="4860" dirty="0">
                <a:solidFill>
                  <a:srgbClr val="009444"/>
                </a:solidFill>
                <a:latin typeface="Lato"/>
                <a:ea typeface="Lato"/>
                <a:cs typeface="Lato"/>
                <a:sym typeface="Lato"/>
              </a:rPr>
              <a:t> 7</a:t>
            </a:r>
            <a:endParaRPr sz="6000" dirty="0">
              <a:solidFill>
                <a:srgbClr val="009444"/>
              </a:solidFill>
              <a:latin typeface="Lato"/>
              <a:ea typeface="Lato"/>
              <a:cs typeface="Lato"/>
              <a:sym typeface="Lato"/>
            </a:endParaRPr>
          </a:p>
        </p:txBody>
      </p:sp>
      <p:cxnSp>
        <p:nvCxnSpPr>
          <p:cNvPr id="539" name="Google Shape;539;p30"/>
          <p:cNvCxnSpPr/>
          <p:nvPr/>
        </p:nvCxnSpPr>
        <p:spPr>
          <a:xfrm>
            <a:off x="2937283" y="261389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544" name="Google Shape;544;p30"/>
          <p:cNvSpPr txBox="1"/>
          <p:nvPr/>
        </p:nvSpPr>
        <p:spPr>
          <a:xfrm>
            <a:off x="3197678" y="3069394"/>
            <a:ext cx="8701847" cy="1908174"/>
          </a:xfrm>
          <a:prstGeom prst="rect">
            <a:avLst/>
          </a:prstGeom>
          <a:noFill/>
          <a:ln>
            <a:noFill/>
          </a:ln>
        </p:spPr>
        <p:txBody>
          <a:bodyPr spcFirstLastPara="1" wrap="square" lIns="91425" tIns="45700" rIns="91425" bIns="45700" anchor="t" anchorCtr="0">
            <a:spAutoFit/>
          </a:bodyPr>
          <a:lstStyle/>
          <a:p>
            <a:pPr marL="457223" indent="-457223">
              <a:buClr>
                <a:schemeClr val="dk1"/>
              </a:buClr>
              <a:buSzPts val="3200"/>
              <a:buFont typeface="Lato"/>
              <a:buChar char="•"/>
            </a:pPr>
            <a:r>
              <a:rPr lang="en-US" sz="3600" b="1" dirty="0" err="1">
                <a:solidFill>
                  <a:schemeClr val="dk1"/>
                </a:solidFill>
                <a:latin typeface="Lato"/>
                <a:ea typeface="Lato"/>
                <a:cs typeface="Lato"/>
                <a:sym typeface="Lato"/>
              </a:rPr>
              <a:t>Vea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video</a:t>
            </a:r>
            <a:endParaRPr sz="3600" dirty="0">
              <a:latin typeface="Lato"/>
              <a:ea typeface="Lato"/>
              <a:cs typeface="Lato"/>
              <a:sym typeface="Lato"/>
            </a:endParaRPr>
          </a:p>
          <a:p>
            <a:pPr marL="457223" indent="-457223">
              <a:spcBef>
                <a:spcPts val="600"/>
              </a:spcBef>
              <a:buClr>
                <a:schemeClr val="dk1"/>
              </a:buClr>
              <a:buSzPts val="3200"/>
              <a:buFont typeface="Lato"/>
              <a:buChar char="•"/>
            </a:pPr>
            <a:r>
              <a:rPr lang="en-US" sz="3600" b="1" dirty="0" err="1">
                <a:solidFill>
                  <a:schemeClr val="dk1"/>
                </a:solidFill>
                <a:latin typeface="Lato"/>
                <a:ea typeface="Lato"/>
                <a:cs typeface="Lato"/>
                <a:sym typeface="Lato"/>
              </a:rPr>
              <a:t>Responda</a:t>
            </a:r>
            <a:r>
              <a:rPr lang="en-US" sz="3600" b="1" dirty="0">
                <a:solidFill>
                  <a:schemeClr val="dk1"/>
                </a:solidFill>
                <a:latin typeface="Lato"/>
                <a:ea typeface="Lato"/>
                <a:cs typeface="Lato"/>
                <a:sym typeface="Lato"/>
              </a:rPr>
              <a:t> las </a:t>
            </a:r>
            <a:r>
              <a:rPr lang="en-US" sz="3600" b="1" dirty="0" err="1">
                <a:solidFill>
                  <a:schemeClr val="dk1"/>
                </a:solidFill>
                <a:latin typeface="Lato"/>
                <a:ea typeface="Lato"/>
                <a:cs typeface="Lato"/>
                <a:sym typeface="Lato"/>
              </a:rPr>
              <a:t>preguntas</a:t>
            </a:r>
            <a:endParaRPr lang="en-US" sz="3600" b="1" dirty="0">
              <a:solidFill>
                <a:schemeClr val="dk1"/>
              </a:solidFill>
              <a:latin typeface="Lato"/>
              <a:ea typeface="Lato"/>
              <a:cs typeface="Lato"/>
              <a:sym typeface="Lato"/>
            </a:endParaRPr>
          </a:p>
          <a:p>
            <a:pPr marL="457223" indent="-457223">
              <a:spcBef>
                <a:spcPts val="600"/>
              </a:spcBef>
              <a:buClr>
                <a:schemeClr val="dk1"/>
              </a:buClr>
              <a:buSzPts val="3200"/>
              <a:buFont typeface="Lato"/>
              <a:buChar char="•"/>
            </a:pPr>
            <a:r>
              <a:rPr lang="es-ES" sz="3600" b="1" dirty="0">
                <a:solidFill>
                  <a:schemeClr val="dk1"/>
                </a:solidFill>
                <a:latin typeface="Calibri" panose="020F0502020204030204" pitchFamily="34" charset="0"/>
                <a:ea typeface="Lato"/>
                <a:cs typeface="Times New Roman" panose="02020603050405020304" pitchFamily="18" charset="0"/>
                <a:sym typeface="Lato"/>
              </a:rPr>
              <a:t>Lea 1 Reyes 21:1-9</a:t>
            </a:r>
            <a:endParaRPr sz="3600" b="1" dirty="0">
              <a:solidFill>
                <a:schemeClr val="dk1"/>
              </a:solidFill>
              <a:latin typeface="Lato"/>
              <a:ea typeface="Lato"/>
              <a:cs typeface="Lato"/>
              <a:sym typeface="Lato"/>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90" y="289924"/>
            <a:ext cx="1399035" cy="1170434"/>
          </a:xfrm>
          <a:prstGeom prst="rect">
            <a:avLst/>
          </a:prstGeom>
          <a:noFill/>
          <a:ln>
            <a:noFill/>
          </a:ln>
        </p:spPr>
      </p:pic>
      <p:pic>
        <p:nvPicPr>
          <p:cNvPr id="2" name="Google Shape;312;p30">
            <a:extLst>
              <a:ext uri="{FF2B5EF4-FFF2-40B4-BE49-F238E27FC236}">
                <a16:creationId xmlns:a16="http://schemas.microsoft.com/office/drawing/2014/main" id="{5E812262-DE70-666B-FEA2-559C9464C3DE}"/>
              </a:ext>
            </a:extLst>
          </p:cNvPr>
          <p:cNvPicPr preferRelativeResize="0"/>
          <p:nvPr/>
        </p:nvPicPr>
        <p:blipFill rotWithShape="1">
          <a:blip r:embed="rId4">
            <a:alphaModFix/>
          </a:blip>
          <a:srcRect/>
          <a:stretch/>
        </p:blipFill>
        <p:spPr>
          <a:xfrm>
            <a:off x="245763" y="2077073"/>
            <a:ext cx="2619519" cy="2703854"/>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80241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5" y="719479"/>
            <a:ext cx="7189367"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9"/>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10" y="2353193"/>
            <a:ext cx="7660421" cy="3416320"/>
          </a:xfrm>
          <a:prstGeom prst="rect">
            <a:avLst/>
          </a:prstGeom>
          <a:noFill/>
        </p:spPr>
        <p:txBody>
          <a:bodyPr wrap="square">
            <a:spAutoFit/>
          </a:bodyPr>
          <a:lstStyle/>
          <a:p>
            <a:pPr marL="457223" lvl="1" defTabSz="914446">
              <a:buSzPts val="1400"/>
              <a:defRPr/>
            </a:pPr>
            <a:r>
              <a:rPr lang="en-US" sz="3600" i="1" kern="1200" dirty="0">
                <a:solidFill>
                  <a:schemeClr val="tx1">
                    <a:lumMod val="50000"/>
                  </a:schemeClr>
                </a:solidFill>
                <a:latin typeface="+mn-lt"/>
                <a:ea typeface="+mn-ea"/>
                <a:cs typeface="+mn-cs"/>
              </a:rPr>
              <a:t>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bendiga</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guarde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Haga</a:t>
            </a:r>
            <a:r>
              <a:rPr lang="en-US" sz="3600" i="1" kern="1200" dirty="0">
                <a:solidFill>
                  <a:schemeClr val="tx1">
                    <a:lumMod val="50000"/>
                  </a:schemeClr>
                </a:solidFill>
                <a:latin typeface="+mn-lt"/>
                <a:ea typeface="+mn-ea"/>
                <a:cs typeface="+mn-cs"/>
              </a:rPr>
              <a:t> 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resplandecer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t>
            </a:r>
            <a:r>
              <a:rPr lang="en-US" sz="3600" i="1" kern="1200" dirty="0" err="1">
                <a:solidFill>
                  <a:schemeClr val="tx1">
                    <a:lumMod val="50000"/>
                  </a:schemeClr>
                </a:solidFill>
                <a:latin typeface="+mn-lt"/>
                <a:ea typeface="+mn-ea"/>
                <a:cs typeface="+mn-cs"/>
              </a:rPr>
              <a:t>sobre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tenga</a:t>
            </a:r>
            <a:r>
              <a:rPr lang="en-US" sz="3600" i="1" kern="1200" dirty="0">
                <a:solidFill>
                  <a:schemeClr val="tx1">
                    <a:lumMod val="50000"/>
                  </a:schemeClr>
                </a:solidFill>
                <a:latin typeface="+mn-lt"/>
                <a:ea typeface="+mn-ea"/>
                <a:cs typeface="+mn-cs"/>
              </a:rPr>
              <a:t> de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misericordia.</a:t>
            </a:r>
            <a:r>
              <a:rPr lang="en-US" sz="3600" i="1" kern="1200" dirty="0">
                <a:solidFill>
                  <a:schemeClr val="tx1"/>
                </a:solidFill>
                <a:latin typeface="+mn-lt"/>
                <a:ea typeface="+mn-ea"/>
                <a:cs typeface="+mn-cs"/>
              </a:rPr>
              <a:t> </a:t>
            </a:r>
            <a:r>
              <a:rPr lang="en-US" sz="3600" i="1" kern="1200" dirty="0" err="1">
                <a:solidFill>
                  <a:schemeClr val="tx1"/>
                </a:solidFill>
                <a:latin typeface="+mn-lt"/>
                <a:ea typeface="+mn-ea"/>
                <a:cs typeface="+mn-cs"/>
              </a:rPr>
              <a:t>Vuelva</a:t>
            </a:r>
            <a:r>
              <a:rPr lang="en-US" sz="3600" i="1" kern="1200" dirty="0">
                <a:solidFill>
                  <a:schemeClr val="tx1"/>
                </a:solidFill>
                <a:latin typeface="+mn-lt"/>
                <a:ea typeface="+mn-ea"/>
                <a:cs typeface="+mn-cs"/>
              </a:rPr>
              <a:t> </a:t>
            </a:r>
            <a:r>
              <a:rPr lang="en-US" sz="3600" i="1" kern="1200" dirty="0">
                <a:solidFill>
                  <a:schemeClr val="tx1">
                    <a:lumMod val="50000"/>
                  </a:schemeClr>
                </a:solidFill>
                <a:latin typeface="+mn-lt"/>
                <a:ea typeface="+mn-ea"/>
                <a:cs typeface="+mn-cs"/>
              </a:rPr>
              <a:t>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conceda</a:t>
            </a:r>
            <a:r>
              <a:rPr lang="en-US" sz="3600" i="1" kern="1200" dirty="0">
                <a:solidFill>
                  <a:schemeClr val="tx1">
                    <a:lumMod val="50000"/>
                  </a:schemeClr>
                </a:solidFill>
                <a:latin typeface="+mn-lt"/>
                <a:ea typeface="+mn-ea"/>
                <a:cs typeface="+mn-cs"/>
              </a:rPr>
              <a:t> la </a:t>
            </a:r>
            <a:r>
              <a:rPr lang="en-US" sz="3600" i="1" kern="1200" dirty="0" err="1">
                <a:solidFill>
                  <a:schemeClr val="tx1">
                    <a:lumMod val="50000"/>
                  </a:schemeClr>
                </a:solidFill>
                <a:latin typeface="+mn-lt"/>
                <a:ea typeface="+mn-ea"/>
                <a:cs typeface="+mn-cs"/>
              </a:rPr>
              <a:t>paz</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Amén</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7" name="Google Shape;147;g2e8f58b83d9_0_989"/>
          <p:cNvSpPr txBox="1"/>
          <p:nvPr/>
        </p:nvSpPr>
        <p:spPr>
          <a:xfrm>
            <a:off x="3799525" y="2927950"/>
            <a:ext cx="8023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¿Cuál es el sexto mandamiento?  </a:t>
            </a:r>
            <a:endParaRPr sz="4000" b="1" i="0" u="none" strike="noStrike" cap="none">
              <a:solidFill>
                <a:schemeClr val="dk1"/>
              </a:solidFill>
              <a:latin typeface="Lato"/>
              <a:ea typeface="Lato"/>
              <a:cs typeface="Lato"/>
              <a:sym typeface="Lato"/>
            </a:endParaRPr>
          </a:p>
        </p:txBody>
      </p:sp>
      <p:pic>
        <p:nvPicPr>
          <p:cNvPr id="148" name="Google Shape;148;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7" name="Google Shape;307;g2ac1ba269cb_0_46"/>
          <p:cNvPicPr preferRelativeResize="0"/>
          <p:nvPr/>
        </p:nvPicPr>
        <p:blipFill rotWithShape="1">
          <a:blip r:embed="rId3">
            <a:alphaModFix/>
          </a:blip>
          <a:srcRect l="17158" t="8251" r="29536" b="8234"/>
          <a:stretch/>
        </p:blipFill>
        <p:spPr>
          <a:xfrm>
            <a:off x="6580094" y="810985"/>
            <a:ext cx="5007425" cy="5236029"/>
          </a:xfrm>
          <a:prstGeom prst="rect">
            <a:avLst/>
          </a:prstGeom>
          <a:noFill/>
          <a:ln>
            <a:noFill/>
          </a:ln>
        </p:spPr>
      </p:pic>
      <p:pic>
        <p:nvPicPr>
          <p:cNvPr id="308" name="Google Shape;308;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09" name="Google Shape;309;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10" name="Google Shape;310;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7">
          <a:extLst>
            <a:ext uri="{FF2B5EF4-FFF2-40B4-BE49-F238E27FC236}">
              <a16:creationId xmlns:a16="http://schemas.microsoft.com/office/drawing/2014/main" id="{A2A19361-089F-5B50-F857-ACA4ABFCBE30}"/>
            </a:ext>
          </a:extLst>
        </p:cNvPr>
        <p:cNvGrpSpPr/>
        <p:nvPr/>
      </p:nvGrpSpPr>
      <p:grpSpPr>
        <a:xfrm>
          <a:off x="0" y="0"/>
          <a:ext cx="0" cy="0"/>
          <a:chOff x="0" y="0"/>
          <a:chExt cx="0" cy="0"/>
        </a:xfrm>
      </p:grpSpPr>
      <p:sp>
        <p:nvSpPr>
          <p:cNvPr id="538" name="Google Shape;538;p30">
            <a:extLst>
              <a:ext uri="{FF2B5EF4-FFF2-40B4-BE49-F238E27FC236}">
                <a16:creationId xmlns:a16="http://schemas.microsoft.com/office/drawing/2014/main" id="{5E1B4A49-3CFE-4633-B36F-5F6BA571DFFD}"/>
              </a:ext>
            </a:extLst>
          </p:cNvPr>
          <p:cNvSpPr txBox="1"/>
          <p:nvPr/>
        </p:nvSpPr>
        <p:spPr>
          <a:xfrm>
            <a:off x="2017578" y="1821893"/>
            <a:ext cx="8866732" cy="2335984"/>
          </a:xfrm>
          <a:prstGeom prst="rect">
            <a:avLst/>
          </a:prstGeom>
          <a:noFill/>
          <a:ln>
            <a:noFill/>
          </a:ln>
        </p:spPr>
        <p:txBody>
          <a:bodyPr spcFirstLastPara="1" wrap="square" lIns="91425" tIns="45700" rIns="91425" bIns="45700" anchor="t" anchorCtr="0">
            <a:spAutoFit/>
          </a:bodyPr>
          <a:lstStyle/>
          <a:p>
            <a:r>
              <a:rPr lang="en-US" sz="4860" dirty="0">
                <a:solidFill>
                  <a:srgbClr val="009444"/>
                </a:solidFill>
                <a:latin typeface="Lato"/>
                <a:ea typeface="Lato"/>
                <a:cs typeface="Lato"/>
                <a:sym typeface="Lato"/>
              </a:rPr>
              <a:t>¿No </a:t>
            </a:r>
            <a:r>
              <a:rPr lang="en-US" sz="4860" dirty="0" err="1">
                <a:solidFill>
                  <a:srgbClr val="009444"/>
                </a:solidFill>
                <a:latin typeface="Lato"/>
                <a:ea typeface="Lato"/>
                <a:cs typeface="Lato"/>
                <a:sym typeface="Lato"/>
              </a:rPr>
              <a:t>prohibe</a:t>
            </a:r>
            <a:r>
              <a:rPr lang="en-US" sz="4860" dirty="0">
                <a:solidFill>
                  <a:srgbClr val="009444"/>
                </a:solidFill>
                <a:latin typeface="Lato"/>
                <a:ea typeface="Lato"/>
                <a:cs typeface="Lato"/>
                <a:sym typeface="Lato"/>
              </a:rPr>
              <a:t> Marcos 10:11-12 </a:t>
            </a:r>
            <a:r>
              <a:rPr lang="en-US" sz="4860" dirty="0" err="1">
                <a:solidFill>
                  <a:srgbClr val="00B050"/>
                </a:solidFill>
                <a:latin typeface="Lato"/>
                <a:ea typeface="Lato"/>
                <a:cs typeface="Lato"/>
                <a:sym typeface="Lato"/>
              </a:rPr>
              <a:t>definitivamente</a:t>
            </a:r>
            <a:r>
              <a:rPr lang="en-US" sz="4860" dirty="0">
                <a:solidFill>
                  <a:srgbClr val="00B050"/>
                </a:solidFill>
                <a:latin typeface="Lato"/>
                <a:ea typeface="Lato"/>
                <a:cs typeface="Lato"/>
                <a:sym typeface="Lato"/>
              </a:rPr>
              <a:t> el </a:t>
            </a:r>
            <a:r>
              <a:rPr lang="en-US" sz="4860" dirty="0" err="1">
                <a:solidFill>
                  <a:srgbClr val="00B050"/>
                </a:solidFill>
                <a:latin typeface="Lato"/>
                <a:ea typeface="Lato"/>
                <a:cs typeface="Lato"/>
                <a:sym typeface="Lato"/>
              </a:rPr>
              <a:t>volverse</a:t>
            </a:r>
            <a:r>
              <a:rPr lang="en-US" sz="4860" dirty="0">
                <a:solidFill>
                  <a:srgbClr val="00B050"/>
                </a:solidFill>
                <a:latin typeface="Lato"/>
                <a:ea typeface="Lato"/>
                <a:cs typeface="Lato"/>
                <a:sym typeface="Lato"/>
              </a:rPr>
              <a:t> a </a:t>
            </a:r>
            <a:r>
              <a:rPr lang="en-US" sz="4860" dirty="0" err="1">
                <a:solidFill>
                  <a:srgbClr val="00B050"/>
                </a:solidFill>
                <a:latin typeface="Lato"/>
                <a:ea typeface="Lato"/>
                <a:cs typeface="Lato"/>
                <a:sym typeface="Lato"/>
              </a:rPr>
              <a:t>casar</a:t>
            </a:r>
            <a:r>
              <a:rPr lang="en-US" sz="4860" dirty="0">
                <a:solidFill>
                  <a:srgbClr val="00B050"/>
                </a:solidFill>
                <a:latin typeface="Lato"/>
                <a:ea typeface="Lato"/>
                <a:cs typeface="Lato"/>
                <a:sym typeface="Lato"/>
              </a:rPr>
              <a:t>? </a:t>
            </a:r>
            <a:endParaRPr sz="6000" dirty="0">
              <a:solidFill>
                <a:srgbClr val="00B050"/>
              </a:solidFill>
              <a:latin typeface="Lato"/>
              <a:ea typeface="Lato"/>
              <a:cs typeface="Lato"/>
              <a:sym typeface="Lato"/>
            </a:endParaRPr>
          </a:p>
        </p:txBody>
      </p:sp>
      <p:cxnSp>
        <p:nvCxnSpPr>
          <p:cNvPr id="539" name="Google Shape;539;p30">
            <a:extLst>
              <a:ext uri="{FF2B5EF4-FFF2-40B4-BE49-F238E27FC236}">
                <a16:creationId xmlns:a16="http://schemas.microsoft.com/office/drawing/2014/main" id="{21F04D98-764B-CE1F-9C18-B4CD450B386C}"/>
              </a:ext>
            </a:extLst>
          </p:cNvPr>
          <p:cNvCxnSpPr/>
          <p:nvPr/>
        </p:nvCxnSpPr>
        <p:spPr>
          <a:xfrm>
            <a:off x="2017578" y="467920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a:extLst>
              <a:ext uri="{FF2B5EF4-FFF2-40B4-BE49-F238E27FC236}">
                <a16:creationId xmlns:a16="http://schemas.microsoft.com/office/drawing/2014/main" id="{9606A894-4985-BE78-A80C-27B1E14276D3}"/>
              </a:ext>
            </a:extLst>
          </p:cNvPr>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a:extLst>
              <a:ext uri="{FF2B5EF4-FFF2-40B4-BE49-F238E27FC236}">
                <a16:creationId xmlns:a16="http://schemas.microsoft.com/office/drawing/2014/main" id="{2F724B31-D60E-115F-CF08-EF1FDEF4BCE4}"/>
              </a:ext>
            </a:extLst>
          </p:cNvPr>
          <p:cNvPicPr preferRelativeResize="0"/>
          <p:nvPr/>
        </p:nvPicPr>
        <p:blipFill rotWithShape="1">
          <a:blip r:embed="rId3">
            <a:alphaModFix/>
          </a:blip>
          <a:srcRect/>
          <a:stretch/>
        </p:blipFill>
        <p:spPr>
          <a:xfrm>
            <a:off x="10500490" y="289924"/>
            <a:ext cx="1399035" cy="1170434"/>
          </a:xfrm>
          <a:prstGeom prst="rect">
            <a:avLst/>
          </a:prstGeom>
          <a:noFill/>
          <a:ln>
            <a:noFill/>
          </a:ln>
        </p:spPr>
      </p:pic>
    </p:spTree>
    <p:extLst>
      <p:ext uri="{BB962C8B-B14F-4D97-AF65-F5344CB8AC3E}">
        <p14:creationId xmlns:p14="http://schemas.microsoft.com/office/powerpoint/2010/main" val="1760712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7">
          <a:extLst>
            <a:ext uri="{FF2B5EF4-FFF2-40B4-BE49-F238E27FC236}">
              <a16:creationId xmlns:a16="http://schemas.microsoft.com/office/drawing/2014/main" id="{8A90DC34-758C-8950-B75D-124DD5D1F296}"/>
            </a:ext>
          </a:extLst>
        </p:cNvPr>
        <p:cNvGrpSpPr/>
        <p:nvPr/>
      </p:nvGrpSpPr>
      <p:grpSpPr>
        <a:xfrm>
          <a:off x="0" y="0"/>
          <a:ext cx="0" cy="0"/>
          <a:chOff x="0" y="0"/>
          <a:chExt cx="0" cy="0"/>
        </a:xfrm>
      </p:grpSpPr>
      <p:sp>
        <p:nvSpPr>
          <p:cNvPr id="538" name="Google Shape;538;p30">
            <a:extLst>
              <a:ext uri="{FF2B5EF4-FFF2-40B4-BE49-F238E27FC236}">
                <a16:creationId xmlns:a16="http://schemas.microsoft.com/office/drawing/2014/main" id="{625ADCC0-7AF5-B226-2DB3-9E83198FEA1F}"/>
              </a:ext>
            </a:extLst>
          </p:cNvPr>
          <p:cNvSpPr txBox="1"/>
          <p:nvPr/>
        </p:nvSpPr>
        <p:spPr>
          <a:xfrm>
            <a:off x="2017578" y="2634956"/>
            <a:ext cx="8866732" cy="1588087"/>
          </a:xfrm>
          <a:prstGeom prst="rect">
            <a:avLst/>
          </a:prstGeom>
          <a:noFill/>
          <a:ln>
            <a:noFill/>
          </a:ln>
        </p:spPr>
        <p:txBody>
          <a:bodyPr spcFirstLastPara="1" wrap="square" lIns="91425" tIns="45700" rIns="91425" bIns="45700" anchor="t" anchorCtr="0">
            <a:spAutoFit/>
          </a:bodyPr>
          <a:lstStyle/>
          <a:p>
            <a:r>
              <a:rPr lang="en-US" sz="4860" dirty="0">
                <a:solidFill>
                  <a:srgbClr val="009444"/>
                </a:solidFill>
                <a:latin typeface="Lato"/>
                <a:ea typeface="Lato"/>
                <a:cs typeface="Lato"/>
                <a:sym typeface="Lato"/>
              </a:rPr>
              <a:t>¿</a:t>
            </a:r>
            <a:r>
              <a:rPr lang="en-US" sz="4860" dirty="0" err="1">
                <a:solidFill>
                  <a:srgbClr val="009444"/>
                </a:solidFill>
                <a:latin typeface="Lato"/>
                <a:ea typeface="Lato"/>
                <a:cs typeface="Lato"/>
                <a:sym typeface="Lato"/>
              </a:rPr>
              <a:t>Qué</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tal</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el</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matrimonio</a:t>
            </a:r>
            <a:r>
              <a:rPr lang="en-US" sz="4860" dirty="0">
                <a:solidFill>
                  <a:srgbClr val="009444"/>
                </a:solidFill>
                <a:latin typeface="Lato"/>
                <a:ea typeface="Lato"/>
                <a:cs typeface="Lato"/>
                <a:sym typeface="Lato"/>
              </a:rPr>
              <a:t> entre </a:t>
            </a:r>
            <a:r>
              <a:rPr lang="en-US" sz="4860" dirty="0" err="1">
                <a:solidFill>
                  <a:srgbClr val="009444"/>
                </a:solidFill>
                <a:latin typeface="Lato"/>
                <a:ea typeface="Lato"/>
                <a:cs typeface="Lato"/>
                <a:sym typeface="Lato"/>
              </a:rPr>
              <a:t>homosexuales</a:t>
            </a:r>
            <a:r>
              <a:rPr lang="en-US" sz="4860" dirty="0">
                <a:solidFill>
                  <a:srgbClr val="009444"/>
                </a:solidFill>
                <a:latin typeface="Lato"/>
                <a:ea typeface="Lato"/>
                <a:cs typeface="Lato"/>
                <a:sym typeface="Lato"/>
              </a:rPr>
              <a:t>? </a:t>
            </a:r>
            <a:endParaRPr sz="6000" dirty="0">
              <a:solidFill>
                <a:srgbClr val="009444"/>
              </a:solidFill>
              <a:latin typeface="Lato"/>
              <a:ea typeface="Lato"/>
              <a:cs typeface="Lato"/>
              <a:sym typeface="Lato"/>
            </a:endParaRPr>
          </a:p>
        </p:txBody>
      </p:sp>
      <p:cxnSp>
        <p:nvCxnSpPr>
          <p:cNvPr id="539" name="Google Shape;539;p30">
            <a:extLst>
              <a:ext uri="{FF2B5EF4-FFF2-40B4-BE49-F238E27FC236}">
                <a16:creationId xmlns:a16="http://schemas.microsoft.com/office/drawing/2014/main" id="{FDCC0418-1EB0-4B48-3DD7-76087D9003F0}"/>
              </a:ext>
            </a:extLst>
          </p:cNvPr>
          <p:cNvCxnSpPr/>
          <p:nvPr/>
        </p:nvCxnSpPr>
        <p:spPr>
          <a:xfrm>
            <a:off x="2017578" y="467920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a:extLst>
              <a:ext uri="{FF2B5EF4-FFF2-40B4-BE49-F238E27FC236}">
                <a16:creationId xmlns:a16="http://schemas.microsoft.com/office/drawing/2014/main" id="{692D0B57-D473-5668-4D3E-830B26A13937}"/>
              </a:ext>
            </a:extLst>
          </p:cNvPr>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a:extLst>
              <a:ext uri="{FF2B5EF4-FFF2-40B4-BE49-F238E27FC236}">
                <a16:creationId xmlns:a16="http://schemas.microsoft.com/office/drawing/2014/main" id="{D3956167-D920-B22F-804E-82ADCAFEC6A3}"/>
              </a:ext>
            </a:extLst>
          </p:cNvPr>
          <p:cNvPicPr preferRelativeResize="0"/>
          <p:nvPr/>
        </p:nvPicPr>
        <p:blipFill rotWithShape="1">
          <a:blip r:embed="rId3">
            <a:alphaModFix/>
          </a:blip>
          <a:srcRect/>
          <a:stretch/>
        </p:blipFill>
        <p:spPr>
          <a:xfrm>
            <a:off x="10500490" y="289924"/>
            <a:ext cx="1399035" cy="1170434"/>
          </a:xfrm>
          <a:prstGeom prst="rect">
            <a:avLst/>
          </a:prstGeom>
          <a:noFill/>
          <a:ln>
            <a:noFill/>
          </a:ln>
        </p:spPr>
      </p:pic>
    </p:spTree>
    <p:extLst>
      <p:ext uri="{BB962C8B-B14F-4D97-AF65-F5344CB8AC3E}">
        <p14:creationId xmlns:p14="http://schemas.microsoft.com/office/powerpoint/2010/main" val="2368226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7">
          <a:extLst>
            <a:ext uri="{FF2B5EF4-FFF2-40B4-BE49-F238E27FC236}">
              <a16:creationId xmlns:a16="http://schemas.microsoft.com/office/drawing/2014/main" id="{FB1BF45F-3672-3F2D-66CE-01B36758E156}"/>
            </a:ext>
          </a:extLst>
        </p:cNvPr>
        <p:cNvGrpSpPr/>
        <p:nvPr/>
      </p:nvGrpSpPr>
      <p:grpSpPr>
        <a:xfrm>
          <a:off x="0" y="0"/>
          <a:ext cx="0" cy="0"/>
          <a:chOff x="0" y="0"/>
          <a:chExt cx="0" cy="0"/>
        </a:xfrm>
      </p:grpSpPr>
      <p:sp>
        <p:nvSpPr>
          <p:cNvPr id="538" name="Google Shape;538;p30">
            <a:extLst>
              <a:ext uri="{FF2B5EF4-FFF2-40B4-BE49-F238E27FC236}">
                <a16:creationId xmlns:a16="http://schemas.microsoft.com/office/drawing/2014/main" id="{D2AE97FD-3F17-16D9-62B4-40A7A00EB405}"/>
              </a:ext>
            </a:extLst>
          </p:cNvPr>
          <p:cNvSpPr txBox="1"/>
          <p:nvPr/>
        </p:nvSpPr>
        <p:spPr>
          <a:xfrm>
            <a:off x="2017578" y="2634956"/>
            <a:ext cx="8866732" cy="1588087"/>
          </a:xfrm>
          <a:prstGeom prst="rect">
            <a:avLst/>
          </a:prstGeom>
          <a:noFill/>
          <a:ln>
            <a:noFill/>
          </a:ln>
        </p:spPr>
        <p:txBody>
          <a:bodyPr spcFirstLastPara="1" wrap="square" lIns="91425" tIns="45700" rIns="91425" bIns="45700" anchor="t" anchorCtr="0">
            <a:spAutoFit/>
          </a:bodyPr>
          <a:lstStyle/>
          <a:p>
            <a:r>
              <a:rPr lang="en-US" sz="4860" dirty="0">
                <a:solidFill>
                  <a:srgbClr val="009444"/>
                </a:solidFill>
                <a:latin typeface="Lato"/>
                <a:ea typeface="Lato"/>
                <a:cs typeface="Lato"/>
                <a:sym typeface="Lato"/>
              </a:rPr>
              <a:t>Los </a:t>
            </a:r>
            <a:r>
              <a:rPr lang="en-US" sz="4860" dirty="0" err="1">
                <a:solidFill>
                  <a:srgbClr val="00B050"/>
                </a:solidFill>
                <a:latin typeface="Lato"/>
                <a:ea typeface="Lato"/>
                <a:cs typeface="Lato"/>
                <a:sym typeface="Lato"/>
              </a:rPr>
              <a:t>papeles</a:t>
            </a:r>
            <a:r>
              <a:rPr lang="en-US" sz="4860" dirty="0">
                <a:solidFill>
                  <a:srgbClr val="00B050"/>
                </a:solidFill>
                <a:latin typeface="Lato"/>
                <a:ea typeface="Lato"/>
                <a:cs typeface="Lato"/>
                <a:sym typeface="Lato"/>
              </a:rPr>
              <a:t> del hombre </a:t>
            </a:r>
            <a:r>
              <a:rPr lang="en-US" sz="4860" dirty="0">
                <a:solidFill>
                  <a:srgbClr val="009444"/>
                </a:solidFill>
                <a:latin typeface="Lato"/>
                <a:ea typeface="Lato"/>
                <a:cs typeface="Lato"/>
                <a:sym typeface="Lato"/>
              </a:rPr>
              <a:t>y de </a:t>
            </a:r>
          </a:p>
          <a:p>
            <a:r>
              <a:rPr lang="en-US" sz="4860" dirty="0">
                <a:solidFill>
                  <a:srgbClr val="009444"/>
                </a:solidFill>
                <a:latin typeface="Lato"/>
                <a:ea typeface="Lato"/>
                <a:cs typeface="Lato"/>
                <a:sym typeface="Lato"/>
              </a:rPr>
              <a:t>la </a:t>
            </a:r>
            <a:r>
              <a:rPr lang="en-US" sz="4860" dirty="0" err="1">
                <a:solidFill>
                  <a:srgbClr val="009444"/>
                </a:solidFill>
                <a:latin typeface="Lato"/>
                <a:ea typeface="Lato"/>
                <a:cs typeface="Lato"/>
                <a:sym typeface="Lato"/>
              </a:rPr>
              <a:t>mujer</a:t>
            </a:r>
            <a:endParaRPr sz="6000" dirty="0">
              <a:solidFill>
                <a:srgbClr val="009444"/>
              </a:solidFill>
              <a:latin typeface="Lato"/>
              <a:ea typeface="Lato"/>
              <a:cs typeface="Lato"/>
              <a:sym typeface="Lato"/>
            </a:endParaRPr>
          </a:p>
        </p:txBody>
      </p:sp>
      <p:cxnSp>
        <p:nvCxnSpPr>
          <p:cNvPr id="539" name="Google Shape;539;p30">
            <a:extLst>
              <a:ext uri="{FF2B5EF4-FFF2-40B4-BE49-F238E27FC236}">
                <a16:creationId xmlns:a16="http://schemas.microsoft.com/office/drawing/2014/main" id="{E0D5DB38-0C60-C854-1643-9F7D7F326295}"/>
              </a:ext>
            </a:extLst>
          </p:cNvPr>
          <p:cNvCxnSpPr/>
          <p:nvPr/>
        </p:nvCxnSpPr>
        <p:spPr>
          <a:xfrm>
            <a:off x="2017578" y="467920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a:extLst>
              <a:ext uri="{FF2B5EF4-FFF2-40B4-BE49-F238E27FC236}">
                <a16:creationId xmlns:a16="http://schemas.microsoft.com/office/drawing/2014/main" id="{2736E867-4549-4B5A-95FA-78A93890623A}"/>
              </a:ext>
            </a:extLst>
          </p:cNvPr>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a:extLst>
              <a:ext uri="{FF2B5EF4-FFF2-40B4-BE49-F238E27FC236}">
                <a16:creationId xmlns:a16="http://schemas.microsoft.com/office/drawing/2014/main" id="{0092C06F-3585-3876-D1A0-EC426C42DB4C}"/>
              </a:ext>
            </a:extLst>
          </p:cNvPr>
          <p:cNvPicPr preferRelativeResize="0"/>
          <p:nvPr/>
        </p:nvPicPr>
        <p:blipFill rotWithShape="1">
          <a:blip r:embed="rId3">
            <a:alphaModFix/>
          </a:blip>
          <a:srcRect/>
          <a:stretch/>
        </p:blipFill>
        <p:spPr>
          <a:xfrm>
            <a:off x="10500490" y="289924"/>
            <a:ext cx="1399035" cy="1170434"/>
          </a:xfrm>
          <a:prstGeom prst="rect">
            <a:avLst/>
          </a:prstGeom>
          <a:noFill/>
          <a:ln>
            <a:noFill/>
          </a:ln>
        </p:spPr>
      </p:pic>
    </p:spTree>
    <p:extLst>
      <p:ext uri="{BB962C8B-B14F-4D97-AF65-F5344CB8AC3E}">
        <p14:creationId xmlns:p14="http://schemas.microsoft.com/office/powerpoint/2010/main" val="3728195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7">
          <a:extLst>
            <a:ext uri="{FF2B5EF4-FFF2-40B4-BE49-F238E27FC236}">
              <a16:creationId xmlns:a16="http://schemas.microsoft.com/office/drawing/2014/main" id="{06AA7820-52AC-5773-4765-1284997764A9}"/>
            </a:ext>
          </a:extLst>
        </p:cNvPr>
        <p:cNvGrpSpPr/>
        <p:nvPr/>
      </p:nvGrpSpPr>
      <p:grpSpPr>
        <a:xfrm>
          <a:off x="0" y="0"/>
          <a:ext cx="0" cy="0"/>
          <a:chOff x="0" y="0"/>
          <a:chExt cx="0" cy="0"/>
        </a:xfrm>
      </p:grpSpPr>
      <p:sp>
        <p:nvSpPr>
          <p:cNvPr id="538" name="Google Shape;538;p30">
            <a:extLst>
              <a:ext uri="{FF2B5EF4-FFF2-40B4-BE49-F238E27FC236}">
                <a16:creationId xmlns:a16="http://schemas.microsoft.com/office/drawing/2014/main" id="{657D46F9-C99E-C601-6907-2DAA01AFF2D5}"/>
              </a:ext>
            </a:extLst>
          </p:cNvPr>
          <p:cNvSpPr txBox="1"/>
          <p:nvPr/>
        </p:nvSpPr>
        <p:spPr>
          <a:xfrm>
            <a:off x="2017578" y="2634956"/>
            <a:ext cx="8866732" cy="1588087"/>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Matrimonio</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por</a:t>
            </a:r>
            <a:r>
              <a:rPr lang="en-US" sz="4860" dirty="0">
                <a:solidFill>
                  <a:srgbClr val="009444"/>
                </a:solidFill>
                <a:latin typeface="Lato"/>
                <a:ea typeface="Lato"/>
                <a:cs typeface="Lato"/>
                <a:sym typeface="Lato"/>
              </a:rPr>
              <a:t> lo civil o </a:t>
            </a:r>
            <a:r>
              <a:rPr lang="en-US" sz="4860" dirty="0" err="1">
                <a:solidFill>
                  <a:srgbClr val="009444"/>
                </a:solidFill>
                <a:latin typeface="Lato"/>
                <a:ea typeface="Lato"/>
                <a:cs typeface="Lato"/>
                <a:sym typeface="Lato"/>
              </a:rPr>
              <a:t>por</a:t>
            </a:r>
            <a:r>
              <a:rPr lang="en-US" sz="4860" dirty="0">
                <a:solidFill>
                  <a:srgbClr val="009444"/>
                </a:solidFill>
                <a:latin typeface="Lato"/>
                <a:ea typeface="Lato"/>
                <a:cs typeface="Lato"/>
                <a:sym typeface="Lato"/>
              </a:rPr>
              <a:t> la </a:t>
            </a:r>
            <a:r>
              <a:rPr lang="en-US" sz="4860" dirty="0" err="1">
                <a:solidFill>
                  <a:srgbClr val="009444"/>
                </a:solidFill>
                <a:latin typeface="Lato"/>
                <a:ea typeface="Lato"/>
                <a:cs typeface="Lato"/>
                <a:sym typeface="Lato"/>
              </a:rPr>
              <a:t>iglesia</a:t>
            </a:r>
            <a:endParaRPr sz="6000" dirty="0">
              <a:solidFill>
                <a:srgbClr val="009444"/>
              </a:solidFill>
              <a:latin typeface="Lato"/>
              <a:ea typeface="Lato"/>
              <a:cs typeface="Lato"/>
              <a:sym typeface="Lato"/>
            </a:endParaRPr>
          </a:p>
        </p:txBody>
      </p:sp>
      <p:cxnSp>
        <p:nvCxnSpPr>
          <p:cNvPr id="539" name="Google Shape;539;p30">
            <a:extLst>
              <a:ext uri="{FF2B5EF4-FFF2-40B4-BE49-F238E27FC236}">
                <a16:creationId xmlns:a16="http://schemas.microsoft.com/office/drawing/2014/main" id="{E28F6D5F-7451-0CCC-061B-32100E99E9A5}"/>
              </a:ext>
            </a:extLst>
          </p:cNvPr>
          <p:cNvCxnSpPr/>
          <p:nvPr/>
        </p:nvCxnSpPr>
        <p:spPr>
          <a:xfrm>
            <a:off x="2017578" y="467920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a:extLst>
              <a:ext uri="{FF2B5EF4-FFF2-40B4-BE49-F238E27FC236}">
                <a16:creationId xmlns:a16="http://schemas.microsoft.com/office/drawing/2014/main" id="{62846EA9-F44C-DE1B-8D14-0DE3745A3836}"/>
              </a:ext>
            </a:extLst>
          </p:cNvPr>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a:extLst>
              <a:ext uri="{FF2B5EF4-FFF2-40B4-BE49-F238E27FC236}">
                <a16:creationId xmlns:a16="http://schemas.microsoft.com/office/drawing/2014/main" id="{F244C5C7-F57A-D965-525A-822484ED3FBF}"/>
              </a:ext>
            </a:extLst>
          </p:cNvPr>
          <p:cNvPicPr preferRelativeResize="0"/>
          <p:nvPr/>
        </p:nvPicPr>
        <p:blipFill rotWithShape="1">
          <a:blip r:embed="rId3">
            <a:alphaModFix/>
          </a:blip>
          <a:srcRect/>
          <a:stretch/>
        </p:blipFill>
        <p:spPr>
          <a:xfrm>
            <a:off x="10500490" y="289924"/>
            <a:ext cx="1399035" cy="1170434"/>
          </a:xfrm>
          <a:prstGeom prst="rect">
            <a:avLst/>
          </a:prstGeom>
          <a:noFill/>
          <a:ln>
            <a:noFill/>
          </a:ln>
        </p:spPr>
      </p:pic>
    </p:spTree>
    <p:extLst>
      <p:ext uri="{BB962C8B-B14F-4D97-AF65-F5344CB8AC3E}">
        <p14:creationId xmlns:p14="http://schemas.microsoft.com/office/powerpoint/2010/main" val="416104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g2787126794c_0_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g2787126794c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5" name="Google Shape;155;g2787126794c_0_5"/>
          <p:cNvSpPr txBox="1"/>
          <p:nvPr/>
        </p:nvSpPr>
        <p:spPr>
          <a:xfrm>
            <a:off x="1979100" y="1799400"/>
            <a:ext cx="1643700" cy="255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0"/>
              <a:buFont typeface="Arial"/>
              <a:buNone/>
            </a:pPr>
            <a:r>
              <a:rPr lang="en-US" sz="15000" dirty="0">
                <a:solidFill>
                  <a:srgbClr val="E3BB3D"/>
                </a:solidFill>
                <a:latin typeface="Lato Black"/>
                <a:ea typeface="Lato Black"/>
                <a:cs typeface="Lato Black"/>
                <a:sym typeface="Lato Black"/>
              </a:rPr>
              <a:t>6</a:t>
            </a:r>
            <a:endParaRPr sz="15000" b="0" i="0" u="none" strike="noStrike" cap="none" dirty="0">
              <a:solidFill>
                <a:srgbClr val="E3BB3D"/>
              </a:solidFill>
              <a:latin typeface="Lato Black"/>
              <a:ea typeface="Lato Black"/>
              <a:cs typeface="Lato Black"/>
              <a:sym typeface="Lato Black"/>
            </a:endParaRPr>
          </a:p>
        </p:txBody>
      </p:sp>
      <p:sp>
        <p:nvSpPr>
          <p:cNvPr id="156" name="Google Shape;156;g2787126794c_0_5"/>
          <p:cNvSpPr txBox="1"/>
          <p:nvPr/>
        </p:nvSpPr>
        <p:spPr>
          <a:xfrm>
            <a:off x="3622800" y="2721000"/>
            <a:ext cx="85692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No </a:t>
            </a:r>
            <a:r>
              <a:rPr lang="en-US" sz="4000" b="1" dirty="0" err="1">
                <a:solidFill>
                  <a:schemeClr val="dk1"/>
                </a:solidFill>
                <a:latin typeface="Lato"/>
                <a:ea typeface="Lato"/>
                <a:cs typeface="Lato"/>
                <a:sym typeface="Lato"/>
              </a:rPr>
              <a:t>cometerás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adulterio</a:t>
            </a:r>
            <a:r>
              <a:rPr lang="en-US" sz="4000" b="1" dirty="0">
                <a:solidFill>
                  <a:schemeClr val="dk1"/>
                </a:solidFill>
                <a:latin typeface="Lato"/>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endParaRPr lang="en-US"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Éxodo</a:t>
            </a:r>
            <a:r>
              <a:rPr lang="en-US" sz="4000" b="1" dirty="0">
                <a:solidFill>
                  <a:schemeClr val="dk1"/>
                </a:solidFill>
                <a:latin typeface="Lato"/>
                <a:ea typeface="Lato"/>
                <a:cs typeface="Lato"/>
                <a:sym typeface="Lato"/>
              </a:rPr>
              <a:t> 20:14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CA649EBF-C430-C97E-026E-5191CBA8692B}"/>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C0016149-FE04-1B7A-BC54-B42833586D12}"/>
              </a:ext>
            </a:extLst>
          </p:cNvPr>
          <p:cNvSpPr txBox="1"/>
          <p:nvPr/>
        </p:nvSpPr>
        <p:spPr>
          <a:xfrm>
            <a:off x="3602241" y="1284339"/>
            <a:ext cx="7772400" cy="375483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b="1" dirty="0">
                <a:solidFill>
                  <a:srgbClr val="00B050"/>
                </a:solidFill>
                <a:latin typeface="Lato"/>
                <a:ea typeface="Lato"/>
                <a:cs typeface="Lato"/>
                <a:sym typeface="Lato"/>
              </a:rPr>
              <a:t>Mateo 5:27-28</a:t>
            </a:r>
          </a:p>
          <a:p>
            <a:pPr marL="0" lvl="0" indent="0" algn="l" rtl="0">
              <a:spcBef>
                <a:spcPts val="0"/>
              </a:spcBef>
              <a:spcAft>
                <a:spcPts val="0"/>
              </a:spcAft>
              <a:buClr>
                <a:schemeClr val="dk1"/>
              </a:buClr>
              <a:buSzPts val="1100"/>
              <a:buFont typeface="Arial"/>
              <a:buNone/>
            </a:pPr>
            <a:endParaRPr lang="en-US"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oído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fue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dicho</a:t>
            </a:r>
            <a:r>
              <a:rPr lang="en-US" sz="3400" dirty="0">
                <a:solidFill>
                  <a:schemeClr val="dk1"/>
                </a:solidFill>
                <a:latin typeface="Lato"/>
                <a:ea typeface="Lato"/>
                <a:cs typeface="Lato"/>
                <a:sym typeface="Lato"/>
              </a:rPr>
              <a:t>: ‘No </a:t>
            </a:r>
            <a:r>
              <a:rPr lang="en-US" sz="3400" dirty="0" err="1">
                <a:solidFill>
                  <a:schemeClr val="dk1"/>
                </a:solidFill>
                <a:latin typeface="Lato"/>
                <a:ea typeface="Lato"/>
                <a:cs typeface="Lato"/>
                <a:sym typeface="Lato"/>
              </a:rPr>
              <a:t>cometerás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adulterio</a:t>
            </a:r>
            <a:r>
              <a:rPr lang="en-US" sz="3400" dirty="0">
                <a:solidFill>
                  <a:schemeClr val="dk1"/>
                </a:solidFill>
                <a:latin typeface="Lato"/>
                <a:ea typeface="Lato"/>
                <a:cs typeface="Lato"/>
                <a:sym typeface="Lato"/>
              </a:rPr>
              <a:t>’. Pero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les </a:t>
            </a:r>
            <a:r>
              <a:rPr lang="en-US" sz="3400" dirty="0" err="1">
                <a:solidFill>
                  <a:schemeClr val="dk1"/>
                </a:solidFill>
                <a:latin typeface="Lato"/>
                <a:ea typeface="Lato"/>
                <a:cs typeface="Lato"/>
                <a:sym typeface="Lato"/>
              </a:rPr>
              <a:t>digo</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cualquiera</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mira</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deseos</a:t>
            </a:r>
            <a:r>
              <a:rPr lang="en-US" sz="3400" dirty="0">
                <a:solidFill>
                  <a:schemeClr val="dk1"/>
                </a:solidFill>
                <a:latin typeface="Lato"/>
                <a:ea typeface="Lato"/>
                <a:cs typeface="Lato"/>
                <a:sym typeface="Lato"/>
              </a:rPr>
              <a:t> a </a:t>
            </a:r>
            <a:r>
              <a:rPr lang="en-US" sz="3400" dirty="0" err="1">
                <a:solidFill>
                  <a:schemeClr val="dk1"/>
                </a:solidFill>
                <a:latin typeface="Lato"/>
                <a:ea typeface="Lato"/>
                <a:cs typeface="Lato"/>
                <a:sym typeface="Lato"/>
              </a:rPr>
              <a:t>una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mujer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adulteró</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ella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corazón</a:t>
            </a:r>
            <a:r>
              <a:rPr lang="en-US" sz="3400" dirty="0">
                <a:solidFill>
                  <a:schemeClr val="dk1"/>
                </a:solidFill>
                <a:latin typeface="Lato"/>
                <a:ea typeface="Lato"/>
                <a:cs typeface="Lato"/>
                <a:sym typeface="Lato"/>
              </a:rPr>
              <a:t>. </a:t>
            </a:r>
          </a:p>
        </p:txBody>
      </p:sp>
      <p:sp>
        <p:nvSpPr>
          <p:cNvPr id="218" name="Google Shape;218;g2ed2ecb6166_0_421">
            <a:extLst>
              <a:ext uri="{FF2B5EF4-FFF2-40B4-BE49-F238E27FC236}">
                <a16:creationId xmlns:a16="http://schemas.microsoft.com/office/drawing/2014/main" id="{B7F06BD9-B10F-73C6-B31B-A449F522385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g2ed2ecb6166_0_421">
            <a:extLst>
              <a:ext uri="{FF2B5EF4-FFF2-40B4-BE49-F238E27FC236}">
                <a16:creationId xmlns:a16="http://schemas.microsoft.com/office/drawing/2014/main" id="{D078D3B3-90EA-D14F-0B6A-B1081AD80600}"/>
              </a:ext>
            </a:extLst>
          </p:cNvPr>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07870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2ed2ecb6166_0_24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8" name="Google Shape;178;g2ed2ecb6166_0_24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79" name="Google Shape;179;g2ed2ecb6166_0_242"/>
          <p:cNvSpPr txBox="1"/>
          <p:nvPr/>
        </p:nvSpPr>
        <p:spPr>
          <a:xfrm>
            <a:off x="2100482" y="2151747"/>
            <a:ext cx="8677138"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000" b="0" i="0" u="none" strike="noStrike" cap="none" dirty="0">
                <a:solidFill>
                  <a:srgbClr val="009444"/>
                </a:solidFill>
                <a:latin typeface="Lato"/>
                <a:ea typeface="Lato"/>
                <a:cs typeface="Lato"/>
                <a:sym typeface="Lato"/>
              </a:rPr>
              <a:t>El </a:t>
            </a:r>
            <a:r>
              <a:rPr lang="en-US" sz="4000" dirty="0">
                <a:solidFill>
                  <a:srgbClr val="009444"/>
                </a:solidFill>
                <a:latin typeface="Lato"/>
                <a:ea typeface="Lato"/>
                <a:cs typeface="Lato"/>
                <a:sym typeface="Lato"/>
              </a:rPr>
              <a:t>Sexto </a:t>
            </a:r>
            <a:r>
              <a:rPr lang="en-US" sz="4000" b="0" i="0" u="none" strike="noStrike" cap="none" dirty="0" err="1">
                <a:solidFill>
                  <a:srgbClr val="009444"/>
                </a:solidFill>
                <a:latin typeface="Lato"/>
                <a:ea typeface="Lato"/>
                <a:cs typeface="Lato"/>
                <a:sym typeface="Lato"/>
              </a:rPr>
              <a:t>Mandamiento</a:t>
            </a:r>
            <a:r>
              <a:rPr lang="en-US" sz="4000" b="0" i="0" u="none" strike="noStrike" cap="none" dirty="0">
                <a:solidFill>
                  <a:srgbClr val="009444"/>
                </a:solidFill>
                <a:latin typeface="Lato"/>
                <a:ea typeface="Lato"/>
                <a:cs typeface="Lato"/>
                <a:sym typeface="Lato"/>
              </a:rPr>
              <a:t>, al </a:t>
            </a:r>
            <a:r>
              <a:rPr lang="en-US" sz="4000" b="0" i="0" u="none" strike="noStrike" cap="none" dirty="0" err="1">
                <a:solidFill>
                  <a:srgbClr val="009444"/>
                </a:solidFill>
                <a:latin typeface="Lato"/>
                <a:ea typeface="Lato"/>
                <a:cs typeface="Lato"/>
                <a:sym typeface="Lato"/>
              </a:rPr>
              <a:t>igual</a:t>
            </a:r>
            <a:r>
              <a:rPr lang="en-US" sz="4000" b="0" i="0" u="none" strike="noStrike" cap="none" dirty="0">
                <a:solidFill>
                  <a:srgbClr val="009444"/>
                </a:solidFill>
                <a:latin typeface="Lato"/>
                <a:ea typeface="Lato"/>
                <a:cs typeface="Lato"/>
                <a:sym typeface="Lato"/>
              </a:rPr>
              <a:t> que </a:t>
            </a:r>
            <a:r>
              <a:rPr lang="en-US" sz="4000" b="0" i="0" u="none" strike="noStrike" cap="none" dirty="0" err="1">
                <a:solidFill>
                  <a:srgbClr val="009444"/>
                </a:solidFill>
                <a:latin typeface="Lato"/>
                <a:ea typeface="Lato"/>
                <a:cs typeface="Lato"/>
                <a:sym typeface="Lato"/>
              </a:rPr>
              <a:t>todos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los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mandamientos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habla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acerca</a:t>
            </a:r>
            <a:r>
              <a:rPr lang="en-US" sz="4000" dirty="0">
                <a:solidFill>
                  <a:srgbClr val="009444"/>
                </a:solidFill>
                <a:latin typeface="Lato"/>
                <a:ea typeface="Lato"/>
                <a:cs typeface="Lato"/>
                <a:sym typeface="Lato"/>
              </a:rPr>
              <a:t> del </a:t>
            </a:r>
            <a:r>
              <a:rPr lang="en-US" sz="4000" dirty="0" err="1">
                <a:solidFill>
                  <a:srgbClr val="009444"/>
                </a:solidFill>
                <a:latin typeface="Lato"/>
                <a:ea typeface="Lato"/>
                <a:cs typeface="Lato"/>
                <a:sym typeface="Lato"/>
              </a:rPr>
              <a:t>nuestros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pensamientos</a:t>
            </a:r>
            <a:r>
              <a:rPr lang="en-US" sz="4000" dirty="0">
                <a:solidFill>
                  <a:srgbClr val="009444"/>
                </a:solidFill>
                <a:latin typeface="Lato"/>
                <a:ea typeface="Lato"/>
                <a:cs typeface="Lato"/>
                <a:sym typeface="Lato"/>
              </a:rPr>
              <a:t>, palabras </a:t>
            </a:r>
          </a:p>
          <a:p>
            <a:pPr marL="0" marR="0" lvl="0" indent="0" algn="l" rtl="0">
              <a:lnSpc>
                <a:spcPct val="100000"/>
              </a:lnSpc>
              <a:spcBef>
                <a:spcPts val="0"/>
              </a:spcBef>
              <a:spcAft>
                <a:spcPts val="0"/>
              </a:spcAft>
              <a:buClr>
                <a:srgbClr val="000000"/>
              </a:buClr>
              <a:buSzPts val="4860"/>
              <a:buFont typeface="Arial"/>
              <a:buNone/>
            </a:pPr>
            <a:r>
              <a:rPr lang="en-US" sz="4000" dirty="0">
                <a:solidFill>
                  <a:srgbClr val="009444"/>
                </a:solidFill>
                <a:latin typeface="Lato"/>
                <a:ea typeface="Lato"/>
                <a:cs typeface="Lato"/>
                <a:sym typeface="Lato"/>
              </a:rPr>
              <a:t>y </a:t>
            </a:r>
            <a:r>
              <a:rPr lang="en-US" sz="4000" dirty="0" err="1">
                <a:solidFill>
                  <a:srgbClr val="009444"/>
                </a:solidFill>
                <a:latin typeface="Lato"/>
                <a:ea typeface="Lato"/>
                <a:cs typeface="Lato"/>
                <a:sym typeface="Lato"/>
              </a:rPr>
              <a:t>obras</a:t>
            </a:r>
            <a:r>
              <a:rPr lang="en-US" sz="4000" dirty="0">
                <a:solidFill>
                  <a:srgbClr val="009444"/>
                </a:solidFill>
                <a:latin typeface="Lato"/>
                <a:ea typeface="Lato"/>
                <a:cs typeface="Lato"/>
                <a:sym typeface="Lato"/>
              </a:rPr>
              <a:t>. </a:t>
            </a:r>
            <a:endParaRPr sz="4000" b="0" i="0" u="none" strike="noStrike" cap="none" dirty="0">
              <a:solidFill>
                <a:srgbClr val="009444"/>
              </a:solidFill>
              <a:latin typeface="Lato"/>
              <a:ea typeface="Lato"/>
              <a:cs typeface="Lato"/>
              <a:sym typeface="Lato"/>
            </a:endParaRPr>
          </a:p>
        </p:txBody>
      </p:sp>
      <p:cxnSp>
        <p:nvCxnSpPr>
          <p:cNvPr id="180" name="Google Shape;180;g2ed2ecb6166_0_242"/>
          <p:cNvCxnSpPr/>
          <p:nvPr/>
        </p:nvCxnSpPr>
        <p:spPr>
          <a:xfrm>
            <a:off x="2148178" y="5223305"/>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a:extLst>
            <a:ext uri="{FF2B5EF4-FFF2-40B4-BE49-F238E27FC236}">
              <a16:creationId xmlns:a16="http://schemas.microsoft.com/office/drawing/2014/main" id="{DA9F90D3-80A0-03E1-C464-F1762E07C11F}"/>
            </a:ext>
          </a:extLst>
        </p:cNvPr>
        <p:cNvGrpSpPr/>
        <p:nvPr/>
      </p:nvGrpSpPr>
      <p:grpSpPr>
        <a:xfrm>
          <a:off x="0" y="0"/>
          <a:ext cx="0" cy="0"/>
          <a:chOff x="0" y="0"/>
          <a:chExt cx="0" cy="0"/>
        </a:xfrm>
      </p:grpSpPr>
      <p:sp>
        <p:nvSpPr>
          <p:cNvPr id="217" name="Google Shape;217;g2ed2ecb6166_0_421">
            <a:extLst>
              <a:ext uri="{FF2B5EF4-FFF2-40B4-BE49-F238E27FC236}">
                <a16:creationId xmlns:a16="http://schemas.microsoft.com/office/drawing/2014/main" id="{6A175F12-E3CF-0D54-BE20-ED8B6C00DDDF}"/>
              </a:ext>
            </a:extLst>
          </p:cNvPr>
          <p:cNvSpPr txBox="1"/>
          <p:nvPr/>
        </p:nvSpPr>
        <p:spPr>
          <a:xfrm>
            <a:off x="2202499" y="369939"/>
            <a:ext cx="7772400" cy="61551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b="1" dirty="0" err="1">
                <a:solidFill>
                  <a:srgbClr val="00B050"/>
                </a:solidFill>
                <a:latin typeface="Lato"/>
                <a:ea typeface="Lato"/>
                <a:cs typeface="Lato"/>
                <a:sym typeface="Lato"/>
              </a:rPr>
              <a:t>Génesis</a:t>
            </a:r>
            <a:r>
              <a:rPr lang="en-US" sz="3400" b="1" dirty="0">
                <a:solidFill>
                  <a:srgbClr val="00B050"/>
                </a:solidFill>
                <a:latin typeface="Lato"/>
                <a:ea typeface="Lato"/>
                <a:cs typeface="Lato"/>
                <a:sym typeface="Lato"/>
              </a:rPr>
              <a:t> 39</a:t>
            </a:r>
          </a:p>
        </p:txBody>
      </p:sp>
      <p:sp>
        <p:nvSpPr>
          <p:cNvPr id="218" name="Google Shape;218;g2ed2ecb6166_0_421">
            <a:extLst>
              <a:ext uri="{FF2B5EF4-FFF2-40B4-BE49-F238E27FC236}">
                <a16:creationId xmlns:a16="http://schemas.microsoft.com/office/drawing/2014/main" id="{A5A4B407-900E-1F78-37C0-FA6D250AFEF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26" name="Picture 2" descr="Don't Let Potiphar's Wife Catch You!” – Daily Dose With Dr.Shermaine">
            <a:extLst>
              <a:ext uri="{FF2B5EF4-FFF2-40B4-BE49-F238E27FC236}">
                <a16:creationId xmlns:a16="http://schemas.microsoft.com/office/drawing/2014/main" id="{85577BA7-A156-BD8F-7C3B-9313DA41B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21" y="1206499"/>
            <a:ext cx="10091957" cy="504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27805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5510</Words>
  <Application>Microsoft Office PowerPoint</Application>
  <PresentationFormat>Widescreen</PresentationFormat>
  <Paragraphs>429</Paragraphs>
  <Slides>54</Slides>
  <Notes>54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Lato Black</vt:lpstr>
      <vt:lpstr>Cambria</vt:lpstr>
      <vt:lpstr>-webkit-standard</vt:lpstr>
      <vt:lpstr>Symbol</vt:lpstr>
      <vt:lpstr>Calibri</vt:lpstr>
      <vt:lpstr>Arial</vt:lpstr>
      <vt:lpstr>Lato</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Michele Pfeifer</dc:creator>
  <cp:lastModifiedBy>Carola Del Pino</cp:lastModifiedBy>
  <cp:revision>95</cp:revision>
  <dcterms:created xsi:type="dcterms:W3CDTF">2023-11-29T19:33:05Z</dcterms:created>
  <dcterms:modified xsi:type="dcterms:W3CDTF">2024-12-20T01:02:57Z</dcterms:modified>
</cp:coreProperties>
</file>