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90" r:id="rId2"/>
    <p:sldId id="257" r:id="rId3"/>
    <p:sldId id="259" r:id="rId4"/>
    <p:sldId id="260" r:id="rId5"/>
    <p:sldId id="263" r:id="rId6"/>
    <p:sldId id="342" r:id="rId7"/>
    <p:sldId id="350" r:id="rId8"/>
    <p:sldId id="351" r:id="rId9"/>
    <p:sldId id="296" r:id="rId10"/>
    <p:sldId id="297" r:id="rId11"/>
    <p:sldId id="310" r:id="rId12"/>
    <p:sldId id="298" r:id="rId13"/>
    <p:sldId id="299" r:id="rId14"/>
    <p:sldId id="300" r:id="rId15"/>
    <p:sldId id="275" r:id="rId16"/>
    <p:sldId id="311" r:id="rId17"/>
    <p:sldId id="301" r:id="rId18"/>
    <p:sldId id="302" r:id="rId19"/>
    <p:sldId id="303" r:id="rId20"/>
    <p:sldId id="291" r:id="rId21"/>
    <p:sldId id="328" r:id="rId22"/>
    <p:sldId id="352" r:id="rId23"/>
    <p:sldId id="357" r:id="rId24"/>
    <p:sldId id="353" r:id="rId25"/>
    <p:sldId id="358" r:id="rId26"/>
    <p:sldId id="359" r:id="rId27"/>
    <p:sldId id="356" r:id="rId28"/>
    <p:sldId id="355" r:id="rId29"/>
    <p:sldId id="289" r:id="rId30"/>
  </p:sldIdLst>
  <p:sldSz cx="12192000" cy="6858000"/>
  <p:notesSz cx="6858000" cy="9144000"/>
  <p:embeddedFontLst>
    <p:embeddedFont>
      <p:font typeface="Lato" panose="020F050202020403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UnneEO/LAV5SPzMt1eWCnuH72/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Jense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29"/>
    <p:restoredTop sz="45110"/>
  </p:normalViewPr>
  <p:slideViewPr>
    <p:cSldViewPr snapToGrid="0">
      <p:cViewPr varScale="1">
        <p:scale>
          <a:sx n="31" d="100"/>
          <a:sy n="31" d="100"/>
        </p:scale>
        <p:origin x="7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45" Type="http://customschemas.google.com/relationships/presentationmetadata" Target="metadata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46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ZCCTYq72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buFontTx/>
              <a:buNone/>
            </a:pPr>
            <a:r>
              <a:rPr lang="es-ES" sz="1800" b="1" u="sng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TAREA PARA LECCIÓN 6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Antes de la clase en vivo, el docente compartirá lo siguiente en el grupo de WhatsApp:</a:t>
            </a:r>
            <a:b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</a:b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Ver el siguiente breve video de instrucción: 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 Unicode MS" panose="020B0604020202020204" pitchFamily="34" charset="-128"/>
                <a:hlinkClick r:id="rId3"/>
              </a:rPr>
              <a:t>https://www.youtube.com/watch?v=U5ZCCTYq724</a:t>
            </a:r>
            <a:r>
              <a:rPr lang="en-U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Leer la historia de Génesis 11:27-12:20 en sus Biblias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Reflexionar: ¿Qué es la fe?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0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¿Cuáles son los objetos de esta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Los bienes que Abram llevo en camino a Canaán (12:4)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altar que Abram edificó al Señor en 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Siquem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(12:7-8)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altar que Abram edificó al Señor en el monte al oriente de 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Bet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-el (12:8)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tienda de Abram (12:8)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Ovejas, vacas, asnos, siervos, criadas, asnas y camellos dado a Abram (12:16)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55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¿Dónde ocurrió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Empieza la historia en 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Ur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de los caldeos (11:28)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Harán, dónde la familia quedó hasta la muerte de Taré (11:32)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Canaán, dónde llego Abram con su familia (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Sarai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y Lot) (12:5)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Canaán llegaron a 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Siquem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, hasta el encino de More (12:6)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Luego fueron a un monte al oriente de 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Bet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-el (12:8)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Luego hacia 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Neguev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(12:9)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Descendió a Egipto por el hambre (12:10)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casa del faraón (12:15)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8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¿Cuándo ocurrió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Ya estamos unos siglos después del diluvio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Era Abram de edad de setenta y cinco años cuando salió de Harán (12:4)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55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5. ¿Cuál es el problema?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prometió a Abram: “haré de ti una nación grande” (12:2), pero Saraí era estéril (11:30). Humanamente hablando, parecía imposible que la promesa se cumpliera.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Abram mintió al decir que Saraí era su hermana (12:13), poniendo en riesgo no solo a su esposa, sino también la promesa misma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6. ¿Se soluciona el problema?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sigue fiel a su palabra. Él escogió a Abram para ser el padre de la futura nación de Israel – de la cual nacería el Salvador prometido. No vemos esta solución en este texto, pero podemos ver Dios siguiendo con su plan.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Abram demostró fe al obedecer el llamado de Dios: dejó su tierra, su familia y su seguridad para ir a una tierra desconocida, confiando solo en la promesa divina.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Cuando Abram dudó y actuó por temor, Dios intervino para proteger a Saraí y preservar su promesa.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c1ba269c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73" name="Google Shape;373;g2ac1ba269c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¿Cuál es el punto principal de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llamó a Abram a dejar su tierra con la promesa de bendecirlo, engrandecer su nombre y, por medio de él traer bendición a todas las familias de la tierra.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¿Qué pecado veo en esta historia y confieso en mi vida?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Dudo las promesas de Dios y de su poder cuidarme.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Como Abram, a veces dejo que el miedo y la desconfianza guíen mis decisiones.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Como Abram, a veces los esposos no cuidamos ni protegemos a nuestras esposas como deberíamos, sino que actuamos por temor o egoísmo en lugar de por amor y fe en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8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¿En qué versos y palabras de esta historia veo el amor de Dios para conmigo?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sus promesas a Abram (12:2-3), Dios mostró su gracia, asegurándole que lo bendeciría y lo haría instrumento de bendición para todas las naciones – promesa que se cumple en Cristo. En Cristo, soy parte de esa bendición que alcanza a todas las naciones.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intervino para protegerlos en Egipto y preservar su plan de salvación. De la misma manera, cuando yo fallo o tengo miedo, Dios sigue obrando con paciencia y fidelidad en mi vida.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forma en que Dios trató con Abram es la misma que da a cada pecador. Gracia significa “amor inmerecido.” La gracia de Dios no depende de nuestra conducta, sino de su fiel amor. Dios no nos ama por lo que hacemos – la misericordia de Dios no necesita una excusa, existe por si misma. Dios alcanzó a Abram a pesar de sus pecados y debilidades, y hace lo mismo con nosotros hoy. Él nos llama, nos perdona y nos usa en su obra, aunque no lo merezcamos.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8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¿Qué pediré que Dios obre en mi para poner en práctica esta palabra de Dios?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 Dios fortalezca mi fe para confiar en Él en toda situación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 me ayude a caminar por fe, no por vista, recordando que su fidelidad nunca falla.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1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Bienvenida y saludos.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Introducción a la Lección 6: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Hoy veremos cómo Dios llamó a Abram para formar de él una gran nación. De su descendencia vendría quien haría benditas a todas las naciones del mundo. También reflexionaremos sobre la fe de Abram y </a:t>
            </a:r>
            <a:r>
              <a:rPr lang="es-ES" sz="18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Sarai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y entenderemos que, como nosotros, no merecieron recibir la gracia de Dios, pero si lo tenían. No por sus obras, pero por la obra de nuestro Salvador.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OBJETIVO 2: Examinar la fe de Abram y Saraí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133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AutoNum type="arabicPeriod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Recordamos las promesas de Dios a Abram</a:t>
            </a:r>
          </a:p>
          <a:p>
            <a:pPr marL="0" marR="0">
              <a:buAutoNum type="arabicPeriod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Génesis 12:1-3 Pero el Señor le había dicho a Abram: «Vete de tu tierra y de tu parentela, y de la casa de tu padre, a la tierra que te mostraré. Yo haré de ti una nación grande. Te bendeciré, y engrandeceré tu nombre, y serás bendición. Bendeciré a los que te bendigan, y maldeciré a los que te maldigan; y en ti serán benditas todas las familias de la tierra.»</a:t>
            </a:r>
          </a:p>
          <a:p>
            <a:pPr marL="342900" marR="0" lvl="0" indent="-342900">
              <a:buFont typeface="Symbol" pitchFamily="2" charset="2"/>
              <a:buChar char="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Estas promesas muestran el amor y la gracia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escogió a Abram, no por sus méritos, sino por pura gracia, y le prometió bendiciones que solo Él podía cumplir. En especial, le prometió un Salvador que nacería de su descendencia: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“en ti serán benditas todas las familias de la tierra.”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Aunque Abram y Saraí no podían tener hijos, Dios les aseguró que su plan no dependía de la fuerza humana, sino de su propio poder y fidelidad.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estas promesas vemos el corazón del pacto de gracia: Dios toma la iniciative, llama, promete y cumple.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04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542C6146-4D67-7B0B-8831-51AE18F1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041E3F09-1569-50EF-9154-7D2A6F593D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La fe de Abram y Saraí en las promesas de Dios</a:t>
            </a:r>
          </a:p>
          <a:p>
            <a:pPr marL="0" marR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Escuchando las promesas de Dios, Abram solo pudo responder con fe, confiando en lo que Dios había dicho, aunque no lo veía todavía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Hebreos 11:1 La fe es la certeza de lo que se espera, la convicción de lo que no se ve.”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1572A065-3014-48DC-D566-14EAAA99EE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865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FB076D4E-8A2A-3548-D53D-CCA839439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5A6E4562-D462-ED8A-904F-8BBAACF987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fe de Abram no era un simple sentimiento, sino una confianza que lo llevó a obedecer y actuar.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Hebreos 11:8-10 Por la fe, Abrahán obedeció cuando fue llamado, y salió sin saber a dónde iba… porque esperaba llegar a la ciudad que tiene fundamentos, cuyo arquitecto y constructor es Dios.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1E99D0EF-EED4-B710-1284-72432EFB86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978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3337FDFF-7AB4-FFD0-3229-85D89C621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B313683E-4B26-AE39-F3EB-A1F64954E2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Hebreos 11:11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Por la fe, Sara misma recibió fuerzas para concebir, aunque era estéril … porque creyó que era fiel quien le había hecho la promesa.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C37C832C-5F8B-7110-254A-22A275C70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079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03D3C197-DD3C-FE16-C469-618B6388F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2B95A47B-BEF9-E1D0-51B7-C95216D63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Hebreos 11:13 Por la fe, todos ellos murieron sin haber recibido lo que se les había prometido, y sólo llegaron a ver esto a lo lejos; pero lo creyeron y lo saludaron, pues reconocieron que eran extranjeros y peregrinos en esta tierra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br>
              <a:rPr lang="en-US" dirty="0"/>
            </a:br>
            <a:endParaRPr lang="en-US" dirty="0"/>
          </a:p>
          <a:p>
            <a:pPr marL="0" marR="0" lvl="0" indent="0">
              <a:buFontTx/>
              <a:buNone/>
            </a:pPr>
            <a:br>
              <a:rPr lang="en-US" dirty="0"/>
            </a:b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Su fe no era perfecta. Abram mintió en Egipto (12:10-20), poniendo en peligro a su esposa y el plan de Dios. Más adelante, Abram y Saraí dudaron otra vez usaron la sierva Agar para tener un hijo. El resultado fue conflicto, dolor y división en la familia. </a:t>
            </a: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Sin embargo, Dios permaneció fiel. No retiró sus promesas, ni se apartó de ellos. En medio de su debilidad y sus errores, siguió fiel a su plan de salvación.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20570EB8-81F7-0E11-B96A-EEBCFFEF85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909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3C59B0FB-5386-33E4-9ED3-F23841B6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E08A6C7D-D0A5-AA85-BFAD-3A7E193C3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La fe salvadora</a:t>
            </a:r>
          </a:p>
          <a:p>
            <a:pPr marL="0" marR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forma en que Abram fue salvo es la misma en que somos salvos hoy: no por nuestras obras, sino por la fe en las promesas de Dios centradas en Cristo.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Génesis 15:6 Abram creyó al Señor, y el Señor se lo reconoció como justicia.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Abram no fue declarado justo por lo que hizo, sino porque confió en la palabra de Dios. Esta misma justifica por la fe es la que Dios concede a todos los creyentes en Cristo.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Gálatas 2:16 El ser humano no es justificado por las obras de la ley, sino por la fe en Jesucristo.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fe salvadora de se basa en sentimientos, ni en nuestra fuerza o constancia, sino en la fidelidad de Dios y la obra perfecta de Jesús. El cumplió todas las promesas, sufrió la cruz en nuestro lugar y nos dio su justicia.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fe en Cristo nos motiva a actuar. El Espíritu Santo nos guía en amor y servicio hacía nuestro Señor y prójimo.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52535E2E-D316-6038-FF91-D31494D20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337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BBD2B0CD-C062-9894-FE01-5D1097BA8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FA1740DC-6C40-E60F-9984-53483FD1F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Hebreos 12:1-2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tanto, nosotros también, que tenemos tan grande nube de testigos a nuestro alrededor, liberémonos de todo peso y del pecado que nos asedia, y corramos con paciencia la carrera que tenemos por delante. Fijemos la mirada en Jesús, el autor y consumador de la fe, quien por el gozo que le esperaba sufrió la cruz y menospreció el oprobio, y se sentó a la derecha del trono de Dios.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30188AC9-A522-CD6D-417B-94341F573B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64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BB6C614F-9CD9-6852-0B19-FF63C884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339BE69D-7F8D-2039-1E85-71FFAD930D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Tarea para Lección 7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 el siguiente video de instrucción: https://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www.youtube.com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watch?v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=8qe78Vo1a7w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Leer la historia de Génesis 22:1-19 en sus Biblias.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A7396F71-C088-5E69-DB3C-C0FE58AA9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843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Oración y despedida</a:t>
            </a:r>
            <a:r>
              <a:rPr lang="es-E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Querido Dios, Padre celestial, te damos gracias por tu gracia inmerecida. Así como llamaste a Abram para seguirte por fe, tú también nos has llamado a ser tuyos, no por nuestros méritos, sino por el amor y la obra perfecta de tu Hijo, Jesucristo. Gracias porque, por medio de la fe, somos hijos de Abraham, herederos de tus promesas y parte de tu pueblo escogido. Perdona nuestras dudas y temores, y fortalécenos para confiar en ti en todo momento. Que tu Espíritu Santo nos impulse a vivir con gratitud, a compartir tu Palabra y a reflejar tu amor en nuestro mundo. Bendice a cada estudiante que ha participado en este curso; haz que sigan creciendo en la fe, en la gracia y en el conocimiento de Cristo Jesús, nuestro Salvador. Oramos todo esto en su santo nombre. </a:t>
            </a: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Amén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Oración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Comienza con la siguiente oración (o tu propia):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Señor Dios, Padre celestial, te damos gracias por tu fidelidad y por llamarnos, como a Abram, a vivir por fe en tus promesas. Bendice este tiempo de estudio para que, al meditar en tu Palabra, crezca nuestra confianza en ti. Danos entendimiento y ánimo para participar activamente y aprender juntos. Te lo pedimos en el nombre de Jesús, nuestro Salvador. Amén.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OBJETIVO 1: Utilizar el método de las Cuatro “C” para leer y entender Génesis 11:27-12:20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CAPTAR</a:t>
            </a:r>
          </a:p>
          <a:p>
            <a:pPr marL="0" marR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“captar” es la introducción. Debe ser algo interesante que atraiga la atención de los estudiantes y los haga reflexionar sobre el tema.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Nuestro Captar de hoy día es la pregunta de nuestra tarea: ¿Qué es la fe?</a:t>
            </a:r>
            <a:endParaRPr lang="en-US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Pide que los estudiantes comparten sus respuestas en voz alto o por chat.</a:t>
            </a:r>
            <a:endParaRPr lang="en-US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Comente que al final de la lección volveremos a esta misma pregunta para reflexionar si su respuesta ha cambiado o si han aprendido algo nuevo acerca de la fe. 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23A8F974-19FF-7BC0-3ECE-0AFFC1FA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7304C331-6B63-0123-72DB-93DFBE7F3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CONTAR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Pida un voluntario entre los estudiantes para demostrar cómo contar la historia de Génesis 11:27-12:20 en sus propias palabras, manteniéndose fiel al texto bíblico.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Hoy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contarles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historia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Abram.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Abram era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Taré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Su familia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vivía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lugar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 Ur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Caldeos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Taré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tuvo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Abram, Nacor y Harán y Harán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tuvo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 Lot. 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Abram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casó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con Sarai, y Nacor con Milca,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Harán. Sin</a:t>
            </a: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embargo, Sarai no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podía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tener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Un día,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salió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Taré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junto con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Abram,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nuera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Sarai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nieto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Lot. Su</a:t>
            </a: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plan era 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viajar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hasta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Canaán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pero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cuando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llegaron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lugar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 Harán,</a:t>
            </a: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quedaron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vivir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allí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el Señor le había dicho a Abram: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«Vete de tu tierra y de tu parentela, y de la casa de tu padre, a la tierra que te mostraré. Yo haré de ti una nación grande. Te bendeciré, y engrandeceré tu nombre, y serás bendición. Bendeciré a los que te bendigan, y maldeciré a los que te maldigan; y en ti serán benditas todas las familias de la tierra.»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5CFAC7D2-AC98-2CF7-4C48-A40B2219B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43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481954D2-C52F-B694-120B-839AEF0E0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49AD6AAD-8A24-2754-C716-CAD79E560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Abram se fue, tal y como el Señor le dijo, y Lot se fue con él. Abram tenía setenta y cinco años de edad cuando salió de Harán. Tomó Abram a Saraí, su mujer, y a Lot, hijo de su hermano, y todos los bienes que ellos habían acumulado y las personas que habían adquirido en Harán, y salieron para ir a la tierra de Canaán. Y llegaron a la tierra de Canaán.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Abram cruzó toda aquella tierra, hasta llegar a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Siquem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hasta el encino de More. En aquel tiempo los cananeos habitaban esa tierra. Y el Señor se le apareció a Abram, y le dijo: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«A tu descendencia le daré esta tierra.»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él edificó allí un altar al Señor, que se le había aparecido. De allí se fue a un monte al oriente de Betel, donde plantó su tienda. Allí edificó un altar al Señor, e invocó el nombre del Señor. De allí Abram partió hacia el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Neguev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avanzando poco a poco.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D675DB21-B545-2E41-2002-B99CD71186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17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C2EBD6C0-B53A-C186-D9B5-4CF2ABB25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E3EDB060-5646-B5B6-592B-0B87791432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Abram en Egipto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Sucedió que hubo hambre en la tierra, y Abram descendió a Egipto para vivir allá. Cuando ya estaba él por entrar en Egipto, le dijo a Saraí, su mujer: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«Mira, yo sé bien que eres una mujer de hermoso aspecto, así que, cuando los egipcios te vean, dirán: “Ésta es su mujer.” Entonces me matarán a mí, y a ti te dejarán con vida. Por favor, di que eres mi hermana, para que por ti me vaya bien a mí, y por ti también quede yo con vida.»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así sucedió. Cuando Abram entró en Egipto, los egipcios vieron que su mujer era muy hermosa. También la vieron los príncipes del faraón, y la alabaron ante él, así que la mujer fue llevada a la casa del faraón, quien por causa de ella trató bien a Abram, pues le dio ovejas, vacas, asnos, siervos, criadas, asnas y camellos.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el Señor hirió a Faraón y a su casa con grandes plagas, también por causa de Saraí, la mujer de Abram.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Entonces el faraón llamó a Abram y le dijo: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«¿Qué es lo que me has hecho? ¿Por qué no me aclaraste que ella era tu mujer? ¿Por qué dijiste: “Es mi hermana”? ¡Pude haberla tomado como mi mujer! Así que aquí está tu mujer; tómala, y vete de aquí.»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Entonces Faraón dio órdenes a su gente acerca de Abram, y ellos lo echaron de allí junto con su mujer y con todo lo que él tenía.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59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76E1487B-2C58-E1F9-AD67-5C581E7A79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193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¿Quiénes son los personajes de esta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Taré y su familia: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Sus hijos: Abram, 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Nacor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, Harán (11:27)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Lot, hijo de Harán y sobrino de Abram (11:27)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Sarai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, la esposa de Abram (11:29)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Milca la mujer de 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Nacor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(11:29)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Jehová (12:1; 12:7)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Los cananeos (12:6)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Los egipcios y príncipes de Faraón (12:14,15)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2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1121-962D-00D5-6BCC-19C061240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C382B-7208-6604-D61D-08A337964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13A393B-520E-AF6F-D0CE-AA59F79C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365957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de esta historia? 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965" y="181201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88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94744"/>
            <a:ext cx="8918454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¿Dónde ocurrió la historia?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94744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965" y="301126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6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9825" y="474680"/>
            <a:ext cx="87755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638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1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02826"/>
            <a:ext cx="88898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1902432"/>
            <a:ext cx="9994079" cy="70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resuelve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9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c1ba269cb_0_35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6" name="Google Shape;376;g2ac1ba269cb_0_35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g2ac1ba269cb_0_35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11:27-12:20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g2ac1ba269cb_0_35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ac1ba269cb_0_3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c1ba269cb_0_35"/>
          <p:cNvPicPr preferRelativeResize="0"/>
          <p:nvPr/>
        </p:nvPicPr>
        <p:blipFill rotWithShape="1">
          <a:blip r:embed="rId4">
            <a:alphaModFix/>
          </a:blip>
          <a:srcRect l="4044" r="4044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2" name="Google Shape;382;g2ac1ba269cb_0_35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3477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125597" y="3039421"/>
            <a:ext cx="7432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punto principal de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la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3" y="1804786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174764" y="2965885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y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confieso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409;p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68FA56-6068-D0CC-9D0E-FF17BBD891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4029" y="4720171"/>
            <a:ext cx="1490713" cy="126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9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32265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9" y="183477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00986" y="2744930"/>
            <a:ext cx="7432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versos y palabras de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amor de Dios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437;p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9C62A8-3FE6-9F21-74AB-CEBF8E61C7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030" y="4683093"/>
            <a:ext cx="1016456" cy="103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7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86545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Dios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práctica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681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587168" y="1934137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6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3563213" y="3429000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3563213" y="360985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Abram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Recibe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Promesa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63213" y="4526994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11:27-12:20</a:t>
            </a:r>
            <a:endParaRPr sz="4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24393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2537987"/>
            <a:chOff x="0" y="0"/>
            <a:chExt cx="10450280" cy="2537987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11:27-12:20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Examinar</a:t>
              </a:r>
              <a:r>
                <a:rPr lang="en-US" sz="28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8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fe</a:t>
              </a:r>
              <a:r>
                <a:rPr lang="en-US" sz="28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Abram y 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Sarai.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6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/>
        </p:nvSpPr>
        <p:spPr>
          <a:xfrm>
            <a:off x="1945752" y="487948"/>
            <a:ext cx="9401122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Las Promesas de Dios a Abram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Génesis 12:1-3</a:t>
            </a:r>
          </a:p>
          <a:p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«Vete de tu tierra y de tu parentela, y de la casa de tu padre, a la tierra que te mostraré. Yo haré de ti una nación grande. Te bendeciré, y engrandeceré tu nombre, y serás bendición. Bendeciré a los que te bendigan, y maldeciré a los que te maldigan; y en ti serán benditas todas las familias de la tierra.»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91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2855191C-ABC8-9359-2214-6FFF5DBD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>
            <a:extLst>
              <a:ext uri="{FF2B5EF4-FFF2-40B4-BE49-F238E27FC236}">
                <a16:creationId xmlns:a16="http://schemas.microsoft.com/office/drawing/2014/main" id="{F68C800A-7D57-8B49-300D-7AE5C0F8BA09}"/>
              </a:ext>
            </a:extLst>
          </p:cNvPr>
          <p:cNvSpPr txBox="1"/>
          <p:nvPr/>
        </p:nvSpPr>
        <p:spPr>
          <a:xfrm>
            <a:off x="2153569" y="529736"/>
            <a:ext cx="923486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La fe de Abram y Sara en Hebreos 11:8-16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endParaRPr lang="es-ES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Hebreos 11:1</a:t>
            </a:r>
            <a:b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 es la certeza de lo que se espera, la convicción de lo que no se ve. </a:t>
            </a: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0796665E-B2F0-CFB7-A1FC-3E02E6752495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75B566C7-AAE0-3A3D-A570-E353EC61AF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66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774E1E47-0B1B-298C-F178-87051528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>
            <a:extLst>
              <a:ext uri="{FF2B5EF4-FFF2-40B4-BE49-F238E27FC236}">
                <a16:creationId xmlns:a16="http://schemas.microsoft.com/office/drawing/2014/main" id="{D9446ABA-EE37-9EDD-5A80-7B027EEE8ADB}"/>
              </a:ext>
            </a:extLst>
          </p:cNvPr>
          <p:cNvSpPr txBox="1"/>
          <p:nvPr/>
        </p:nvSpPr>
        <p:spPr>
          <a:xfrm>
            <a:off x="2153569" y="529736"/>
            <a:ext cx="9234867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La fe de Abram y Sara en Hebreos 11:8-16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b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Hebreos 11:8-10</a:t>
            </a:r>
            <a:b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 Por la fe, Abrahán obedeció cuando fue llamado, y salió sin saber a dónde iba</a:t>
            </a:r>
            <a:r>
              <a:rPr lang="es-E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esperaba llegar a la ciudad que tiene fundamentos, cuyo arquitecto y constructor es Dios.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309660B2-D32D-A76F-84B8-5C6C4444122E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280C689A-9346-224C-B90D-AA1B5FC0C8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00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2AA05453-91EF-37A9-3359-1864BC212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>
            <a:extLst>
              <a:ext uri="{FF2B5EF4-FFF2-40B4-BE49-F238E27FC236}">
                <a16:creationId xmlns:a16="http://schemas.microsoft.com/office/drawing/2014/main" id="{5B136E0B-3CAA-3E19-C01A-00D6C4DB40C4}"/>
              </a:ext>
            </a:extLst>
          </p:cNvPr>
          <p:cNvSpPr txBox="1"/>
          <p:nvPr/>
        </p:nvSpPr>
        <p:spPr>
          <a:xfrm>
            <a:off x="2028880" y="695768"/>
            <a:ext cx="9910953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La fe de Abram y Sara en Hebreos 11:8-16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endParaRPr lang="es-ES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Hebreos 11:11</a:t>
            </a:r>
          </a:p>
          <a:p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Por la fe, Sara misma recibió fuerzas para concebir, aunque era estéril… y dio a luz, aun cuando por su edad se le había pasado el tiempo, porque creyó que era fiel quien le había hecho la promesa.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4A2CB113-0E7A-C323-92DE-49488FD1A6D6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B91BFCF0-CFCF-8998-4E8F-61EF49D717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39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F413A56F-0CEE-E14E-2099-40ABD3E61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>
            <a:extLst>
              <a:ext uri="{FF2B5EF4-FFF2-40B4-BE49-F238E27FC236}">
                <a16:creationId xmlns:a16="http://schemas.microsoft.com/office/drawing/2014/main" id="{17756E82-6538-206F-1460-8B71A6134B66}"/>
              </a:ext>
            </a:extLst>
          </p:cNvPr>
          <p:cNvSpPr txBox="1"/>
          <p:nvPr/>
        </p:nvSpPr>
        <p:spPr>
          <a:xfrm>
            <a:off x="2028881" y="695768"/>
            <a:ext cx="9359556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La fe de Abram y Sara en Hebreos 11:8-16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endParaRPr lang="es-ES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Hebreos 11:13</a:t>
            </a:r>
          </a:p>
          <a:p>
            <a:r>
              <a:rPr lang="es-E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fe, todos ellos murieron sin haber recibido lo que se les había prometido, y sólo llegaron a ver esto a lo lejos; pero lo creyeron y lo saludaron, pues reconocieron que eran extranjeros y peregrinos en esta tierra.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57C6CCF9-6037-F961-A3B5-4A1BBBBE00C4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9C09D6A7-6B2B-97BF-5956-FC0CFCDF36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48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ECD0B79B-AC48-77D2-0F40-AE1F9BDC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>
            <a:extLst>
              <a:ext uri="{FF2B5EF4-FFF2-40B4-BE49-F238E27FC236}">
                <a16:creationId xmlns:a16="http://schemas.microsoft.com/office/drawing/2014/main" id="{182A9622-3954-74AC-35EE-C990A474DB8C}"/>
              </a:ext>
            </a:extLst>
          </p:cNvPr>
          <p:cNvSpPr txBox="1"/>
          <p:nvPr/>
        </p:nvSpPr>
        <p:spPr>
          <a:xfrm>
            <a:off x="2028881" y="1859359"/>
            <a:ext cx="935955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La fe salvadora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r>
              <a:rPr lang="es-E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Génesis 15:6</a:t>
            </a:r>
          </a:p>
          <a:p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Abram creyó al Señor, y el Señor se lo reconoció como justicia.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B4EAEFA3-394C-18C0-1FD7-903B62A7619A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0F2B133D-DA00-17DD-0954-151B3E361F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08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60FDD542-593D-1D04-C577-D28771FA5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>
            <a:extLst>
              <a:ext uri="{FF2B5EF4-FFF2-40B4-BE49-F238E27FC236}">
                <a16:creationId xmlns:a16="http://schemas.microsoft.com/office/drawing/2014/main" id="{2197F01A-EECA-5AD5-DD8A-79BF988B6120}"/>
              </a:ext>
            </a:extLst>
          </p:cNvPr>
          <p:cNvSpPr txBox="1"/>
          <p:nvPr/>
        </p:nvSpPr>
        <p:spPr>
          <a:xfrm>
            <a:off x="1821060" y="449478"/>
            <a:ext cx="9910953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Hebreos 12:1-2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tanto, nosotros también, que tenemos tan grande nube de testigos a nuestro alrededor, liberémonos de todo peso y del pecado que nos asedia, y corramos con paciencia la carrera que tenemos por delante. Fijemos la mirada en Jesús, el autor y consumador de la fe, quien por el gozo que le esperaba sufrió la cruz y menospreció el oprobio, y se sentó a la derecha del trono de Dios.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78DB1DEB-2692-D92F-33C4-B2232BF9C6DB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3CED1431-83CB-BA02-F5E6-E389C540EF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224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>
          <a:extLst>
            <a:ext uri="{FF2B5EF4-FFF2-40B4-BE49-F238E27FC236}">
              <a16:creationId xmlns:a16="http://schemas.microsoft.com/office/drawing/2014/main" id="{E3AE527D-8617-3883-2A70-041686E54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>
            <a:extLst>
              <a:ext uri="{FF2B5EF4-FFF2-40B4-BE49-F238E27FC236}">
                <a16:creationId xmlns:a16="http://schemas.microsoft.com/office/drawing/2014/main" id="{392F3F62-64CA-73D6-1946-3B97B43C4522}"/>
              </a:ext>
            </a:extLst>
          </p:cNvPr>
          <p:cNvSpPr txBox="1"/>
          <p:nvPr/>
        </p:nvSpPr>
        <p:spPr>
          <a:xfrm>
            <a:off x="2270873" y="1124721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99" name="Google Shape;499;p30">
            <a:extLst>
              <a:ext uri="{FF2B5EF4-FFF2-40B4-BE49-F238E27FC236}">
                <a16:creationId xmlns:a16="http://schemas.microsoft.com/office/drawing/2014/main" id="{7886A2FB-CC9A-4F33-FC9D-48E766F5B444}"/>
              </a:ext>
            </a:extLst>
          </p:cNvPr>
          <p:cNvCxnSpPr/>
          <p:nvPr/>
        </p:nvCxnSpPr>
        <p:spPr>
          <a:xfrm>
            <a:off x="2270873" y="2303549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73C53318-E112-4DCB-07AD-C42843D1D084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0">
            <a:extLst>
              <a:ext uri="{FF2B5EF4-FFF2-40B4-BE49-F238E27FC236}">
                <a16:creationId xmlns:a16="http://schemas.microsoft.com/office/drawing/2014/main" id="{83BAF380-EAA0-4257-783D-81634B8903B1}"/>
              </a:ext>
            </a:extLst>
          </p:cNvPr>
          <p:cNvSpPr txBox="1"/>
          <p:nvPr/>
        </p:nvSpPr>
        <p:spPr>
          <a:xfrm>
            <a:off x="2379750" y="2851800"/>
            <a:ext cx="7432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para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7</a:t>
            </a: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22:1-19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5" name="Google Shape;505;p30" descr="A green bird with leaves&#10;&#10;Description automatically generated">
            <a:extLst>
              <a:ext uri="{FF2B5EF4-FFF2-40B4-BE49-F238E27FC236}">
                <a16:creationId xmlns:a16="http://schemas.microsoft.com/office/drawing/2014/main" id="{7141D981-F666-482B-08F2-B1138CEC5E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124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/>
        </p:nvSpPr>
        <p:spPr>
          <a:xfrm>
            <a:off x="3311122" y="3008904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9782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57" name="Google Shape;557;p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287477" y="2848928"/>
            <a:ext cx="715244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659825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2537987"/>
            <a:chOff x="0" y="0"/>
            <a:chExt cx="10450280" cy="2537987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11;27-12:20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Examinar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fe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Abram y Sarai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821060" y="3429000"/>
            <a:ext cx="99109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</a:t>
            </a:r>
            <a:r>
              <a:rPr lang="es-ES" sz="4000" b="1" dirty="0">
                <a:latin typeface="Calibri" panose="020F0502020204030204" pitchFamily="34" charset="0"/>
                <a:ea typeface="Times New Roman" panose="02020603050405020304" pitchFamily="18" charset="0"/>
              </a:rPr>
              <a:t>Qué es la fe?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1D8044A7-BAE8-2781-D94A-5D00C531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>
            <a:extLst>
              <a:ext uri="{FF2B5EF4-FFF2-40B4-BE49-F238E27FC236}">
                <a16:creationId xmlns:a16="http://schemas.microsoft.com/office/drawing/2014/main" id="{1D145482-A37C-70D1-D8EE-FE39F5097D9E}"/>
              </a:ext>
            </a:extLst>
          </p:cNvPr>
          <p:cNvSpPr txBox="1"/>
          <p:nvPr/>
        </p:nvSpPr>
        <p:spPr>
          <a:xfrm>
            <a:off x="2368672" y="466248"/>
            <a:ext cx="813181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>
            <a:extLst>
              <a:ext uri="{FF2B5EF4-FFF2-40B4-BE49-F238E27FC236}">
                <a16:creationId xmlns:a16="http://schemas.microsoft.com/office/drawing/2014/main" id="{376780A8-B9C5-1301-4FBC-87E24C4A49CC}"/>
              </a:ext>
            </a:extLst>
          </p:cNvPr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0B467737-A7BB-4D6F-B647-6A691A629635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D858F4F7-B07C-94B8-5F4A-94318F85DA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l puente entre lo ideal y lo real - Infobae">
            <a:extLst>
              <a:ext uri="{FF2B5EF4-FFF2-40B4-BE49-F238E27FC236}">
                <a16:creationId xmlns:a16="http://schemas.microsoft.com/office/drawing/2014/main" id="{DB131FF4-8DC4-4A4E-2153-F22081C4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82" y="1817604"/>
            <a:ext cx="8131818" cy="45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851BCD85-90DD-9C3E-644C-4E8E30C6A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>
            <a:extLst>
              <a:ext uri="{FF2B5EF4-FFF2-40B4-BE49-F238E27FC236}">
                <a16:creationId xmlns:a16="http://schemas.microsoft.com/office/drawing/2014/main" id="{83E24EFF-CA5C-A9DE-021F-D3E8007FFE33}"/>
              </a:ext>
            </a:extLst>
          </p:cNvPr>
          <p:cNvSpPr txBox="1"/>
          <p:nvPr/>
        </p:nvSpPr>
        <p:spPr>
          <a:xfrm>
            <a:off x="2368672" y="466248"/>
            <a:ext cx="813181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>
            <a:extLst>
              <a:ext uri="{FF2B5EF4-FFF2-40B4-BE49-F238E27FC236}">
                <a16:creationId xmlns:a16="http://schemas.microsoft.com/office/drawing/2014/main" id="{4150ACE1-19EA-A556-5C82-FBA73783C223}"/>
              </a:ext>
            </a:extLst>
          </p:cNvPr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4208E7EA-92EA-F5AA-970C-84CCFA9E7596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fficeArt object">
            <a:extLst>
              <a:ext uri="{FF2B5EF4-FFF2-40B4-BE49-F238E27FC236}">
                <a16:creationId xmlns:a16="http://schemas.microsoft.com/office/drawing/2014/main" id="{3193CCBD-4262-CF19-9DB6-F5C5DBF6755D}"/>
              </a:ext>
            </a:extLst>
          </p:cNvPr>
          <p:cNvPicPr/>
          <p:nvPr/>
        </p:nvPicPr>
        <p:blipFill rotWithShape="1">
          <a:blip r:embed="rId3"/>
          <a:srcRect l="29812" t="23865" r="9481"/>
          <a:stretch/>
        </p:blipFill>
        <p:spPr>
          <a:xfrm>
            <a:off x="712975" y="44"/>
            <a:ext cx="10766049" cy="68579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10470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D025BAF7-DDDA-F76F-65BC-FE5739FAE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>
            <a:extLst>
              <a:ext uri="{FF2B5EF4-FFF2-40B4-BE49-F238E27FC236}">
                <a16:creationId xmlns:a16="http://schemas.microsoft.com/office/drawing/2014/main" id="{365EC92E-4AEF-06F4-607A-41E758C68FED}"/>
              </a:ext>
            </a:extLst>
          </p:cNvPr>
          <p:cNvSpPr txBox="1"/>
          <p:nvPr/>
        </p:nvSpPr>
        <p:spPr>
          <a:xfrm>
            <a:off x="2368672" y="466248"/>
            <a:ext cx="813181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>
            <a:extLst>
              <a:ext uri="{FF2B5EF4-FFF2-40B4-BE49-F238E27FC236}">
                <a16:creationId xmlns:a16="http://schemas.microsoft.com/office/drawing/2014/main" id="{1C8AC0E8-E94C-5E37-E734-F25627B65A5A}"/>
              </a:ext>
            </a:extLst>
          </p:cNvPr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68F77483-233E-C86A-A690-481DBF7DFDF3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36 Pharoah tells Abram to take Sarai and go Genesis 12.18-19 So Pharʹaoh  called Aʹbram and said: “What is this you… | The bible movie, Islamic  paintings, Genesis">
            <a:extLst>
              <a:ext uri="{FF2B5EF4-FFF2-40B4-BE49-F238E27FC236}">
                <a16:creationId xmlns:a16="http://schemas.microsoft.com/office/drawing/2014/main" id="{7E82AC93-FB79-BB91-E344-B218BFFA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80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6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94744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11:27-12:20) </a:t>
            </a:r>
            <a:endParaRPr lang="en-US"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3389" y="363772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4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528d4abdfed62182a15219007de94394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9b3071a435ac648780a377dfdc812ecc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019EB408-7F88-4583-92E7-B3E6BF73969A}"/>
</file>

<file path=customXml/itemProps2.xml><?xml version="1.0" encoding="utf-8"?>
<ds:datastoreItem xmlns:ds="http://schemas.openxmlformats.org/officeDocument/2006/customXml" ds:itemID="{B155B39E-C1E3-42BF-9108-4A492FEC1DF4}"/>
</file>

<file path=customXml/itemProps3.xml><?xml version="1.0" encoding="utf-8"?>
<ds:datastoreItem xmlns:ds="http://schemas.openxmlformats.org/officeDocument/2006/customXml" ds:itemID="{433444B1-5CDF-4AAF-8EC3-F1E3D353EDF2}"/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3633</Words>
  <Application>Microsoft Macintosh PowerPoint</Application>
  <PresentationFormat>Widescreen</PresentationFormat>
  <Paragraphs>250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Courier New</vt:lpstr>
      <vt:lpstr>Symbol</vt:lpstr>
      <vt:lpstr>Arial</vt:lpstr>
      <vt:lpstr>Lato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Pfeifer</dc:creator>
  <cp:lastModifiedBy>Elise Gross</cp:lastModifiedBy>
  <cp:revision>147</cp:revision>
  <dcterms:created xsi:type="dcterms:W3CDTF">2023-11-29T19:33:05Z</dcterms:created>
  <dcterms:modified xsi:type="dcterms:W3CDTF">2025-11-04T04:36:09Z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