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35"/>
  </p:notesMasterIdLst>
  <p:sldIdLst>
    <p:sldId id="257" r:id="rId6"/>
    <p:sldId id="439" r:id="rId7"/>
    <p:sldId id="261" r:id="rId8"/>
    <p:sldId id="325" r:id="rId9"/>
    <p:sldId id="381" r:id="rId10"/>
    <p:sldId id="383" r:id="rId11"/>
    <p:sldId id="391" r:id="rId12"/>
    <p:sldId id="392" r:id="rId13"/>
    <p:sldId id="393" r:id="rId14"/>
    <p:sldId id="394" r:id="rId15"/>
    <p:sldId id="395" r:id="rId16"/>
    <p:sldId id="314" r:id="rId17"/>
    <p:sldId id="430" r:id="rId18"/>
    <p:sldId id="440" r:id="rId19"/>
    <p:sldId id="419" r:id="rId20"/>
    <p:sldId id="441" r:id="rId21"/>
    <p:sldId id="447" r:id="rId22"/>
    <p:sldId id="448" r:id="rId23"/>
    <p:sldId id="449" r:id="rId24"/>
    <p:sldId id="450" r:id="rId25"/>
    <p:sldId id="379" r:id="rId26"/>
    <p:sldId id="451" r:id="rId27"/>
    <p:sldId id="452" r:id="rId28"/>
    <p:sldId id="454" r:id="rId29"/>
    <p:sldId id="456" r:id="rId30"/>
    <p:sldId id="458" r:id="rId31"/>
    <p:sldId id="459" r:id="rId32"/>
    <p:sldId id="429" r:id="rId33"/>
    <p:sldId id="289" r:id="rId34"/>
  </p:sldIdLst>
  <p:sldSz cx="12192000" cy="6858000"/>
  <p:notesSz cx="6858000" cy="9144000"/>
  <p:embeddedFontLst>
    <p:embeddedFont>
      <p:font typeface="Lato" panose="020F0502020204030203" pitchFamily="34"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72913-2410-434F-AA2E-28544E04DBE1}" v="5" dt="2025-10-09T16:43:43.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239" autoAdjust="0"/>
    <p:restoredTop sz="60864" autoAdjust="0"/>
  </p:normalViewPr>
  <p:slideViewPr>
    <p:cSldViewPr snapToGrid="0">
      <p:cViewPr varScale="1">
        <p:scale>
          <a:sx n="28" d="100"/>
          <a:sy n="28" d="100"/>
        </p:scale>
        <p:origin x="32"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A417DF00-ECBE-4E85-ADBE-E973CE166E5B}"/>
    <pc:docChg chg="undo custSel delSld modSld">
      <pc:chgData name="Joel Sutton" userId="1e63f7443f7518ef" providerId="LiveId" clId="{A417DF00-ECBE-4E85-ADBE-E973CE166E5B}" dt="2025-06-02T16:53:13.219" v="300" actId="20577"/>
      <pc:docMkLst>
        <pc:docMk/>
      </pc:docMkLst>
      <pc:sldChg chg="modNotesTx">
        <pc:chgData name="Joel Sutton" userId="1e63f7443f7518ef" providerId="LiveId" clId="{A417DF00-ECBE-4E85-ADBE-E973CE166E5B}" dt="2025-06-02T16:33:19.662" v="75" actId="5793"/>
        <pc:sldMkLst>
          <pc:docMk/>
          <pc:sldMk cId="0" sldId="261"/>
        </pc:sldMkLst>
      </pc:sldChg>
      <pc:sldChg chg="del">
        <pc:chgData name="Joel Sutton" userId="1e63f7443f7518ef" providerId="LiveId" clId="{A417DF00-ECBE-4E85-ADBE-E973CE166E5B}" dt="2025-06-02T16:38:32.535" v="82" actId="47"/>
        <pc:sldMkLst>
          <pc:docMk/>
          <pc:sldMk cId="0" sldId="384"/>
        </pc:sldMkLst>
      </pc:sldChg>
      <pc:sldChg chg="del">
        <pc:chgData name="Joel Sutton" userId="1e63f7443f7518ef" providerId="LiveId" clId="{A417DF00-ECBE-4E85-ADBE-E973CE166E5B}" dt="2025-06-02T16:38:19.701" v="76" actId="47"/>
        <pc:sldMkLst>
          <pc:docMk/>
          <pc:sldMk cId="0" sldId="385"/>
        </pc:sldMkLst>
      </pc:sldChg>
      <pc:sldChg chg="del">
        <pc:chgData name="Joel Sutton" userId="1e63f7443f7518ef" providerId="LiveId" clId="{A417DF00-ECBE-4E85-ADBE-E973CE166E5B}" dt="2025-06-02T16:38:30.224" v="81" actId="47"/>
        <pc:sldMkLst>
          <pc:docMk/>
          <pc:sldMk cId="0" sldId="386"/>
        </pc:sldMkLst>
      </pc:sldChg>
      <pc:sldChg chg="del">
        <pc:chgData name="Joel Sutton" userId="1e63f7443f7518ef" providerId="LiveId" clId="{A417DF00-ECBE-4E85-ADBE-E973CE166E5B}" dt="2025-06-02T16:38:29.114" v="80" actId="47"/>
        <pc:sldMkLst>
          <pc:docMk/>
          <pc:sldMk cId="0" sldId="387"/>
        </pc:sldMkLst>
      </pc:sldChg>
      <pc:sldChg chg="del">
        <pc:chgData name="Joel Sutton" userId="1e63f7443f7518ef" providerId="LiveId" clId="{A417DF00-ECBE-4E85-ADBE-E973CE166E5B}" dt="2025-06-02T16:38:27.467" v="79" actId="47"/>
        <pc:sldMkLst>
          <pc:docMk/>
          <pc:sldMk cId="0" sldId="388"/>
        </pc:sldMkLst>
      </pc:sldChg>
      <pc:sldChg chg="del">
        <pc:chgData name="Joel Sutton" userId="1e63f7443f7518ef" providerId="LiveId" clId="{A417DF00-ECBE-4E85-ADBE-E973CE166E5B}" dt="2025-06-02T16:38:25.935" v="78" actId="47"/>
        <pc:sldMkLst>
          <pc:docMk/>
          <pc:sldMk cId="0" sldId="389"/>
        </pc:sldMkLst>
      </pc:sldChg>
      <pc:sldChg chg="del">
        <pc:chgData name="Joel Sutton" userId="1e63f7443f7518ef" providerId="LiveId" clId="{A417DF00-ECBE-4E85-ADBE-E973CE166E5B}" dt="2025-06-02T16:38:24.266" v="77" actId="47"/>
        <pc:sldMkLst>
          <pc:docMk/>
          <pc:sldMk cId="0" sldId="390"/>
        </pc:sldMkLst>
      </pc:sldChg>
      <pc:sldChg chg="modNotesTx">
        <pc:chgData name="Joel Sutton" userId="1e63f7443f7518ef" providerId="LiveId" clId="{A417DF00-ECBE-4E85-ADBE-E973CE166E5B}" dt="2025-06-02T16:44:07.502" v="100" actId="20577"/>
        <pc:sldMkLst>
          <pc:docMk/>
          <pc:sldMk cId="0" sldId="394"/>
        </pc:sldMkLst>
      </pc:sldChg>
      <pc:sldChg chg="modNotesTx">
        <pc:chgData name="Joel Sutton" userId="1e63f7443f7518ef" providerId="LiveId" clId="{A417DF00-ECBE-4E85-ADBE-E973CE166E5B}" dt="2025-06-02T16:43:38.787" v="96" actId="6549"/>
        <pc:sldMkLst>
          <pc:docMk/>
          <pc:sldMk cId="0" sldId="395"/>
        </pc:sldMkLst>
      </pc:sldChg>
      <pc:sldChg chg="del">
        <pc:chgData name="Joel Sutton" userId="1e63f7443f7518ef" providerId="LiveId" clId="{A417DF00-ECBE-4E85-ADBE-E973CE166E5B}" dt="2025-06-02T16:52:03.233" v="280" actId="47"/>
        <pc:sldMkLst>
          <pc:docMk/>
          <pc:sldMk cId="0" sldId="414"/>
        </pc:sldMkLst>
      </pc:sldChg>
      <pc:sldChg chg="modSp mod">
        <pc:chgData name="Joel Sutton" userId="1e63f7443f7518ef" providerId="LiveId" clId="{A417DF00-ECBE-4E85-ADBE-E973CE166E5B}" dt="2025-06-02T16:53:13.219" v="300" actId="20577"/>
        <pc:sldMkLst>
          <pc:docMk/>
          <pc:sldMk cId="0" sldId="429"/>
        </pc:sldMkLst>
      </pc:sldChg>
      <pc:sldChg chg="modNotesTx">
        <pc:chgData name="Joel Sutton" userId="1e63f7443f7518ef" providerId="LiveId" clId="{A417DF00-ECBE-4E85-ADBE-E973CE166E5B}" dt="2025-06-02T16:31:09.535" v="74" actId="20577"/>
        <pc:sldMkLst>
          <pc:docMk/>
          <pc:sldMk cId="0" sldId="439"/>
        </pc:sldMkLst>
      </pc:sldChg>
      <pc:sldChg chg="modNotesTx">
        <pc:chgData name="Joel Sutton" userId="1e63f7443f7518ef" providerId="LiveId" clId="{A417DF00-ECBE-4E85-ADBE-E973CE166E5B}" dt="2025-06-02T16:47:58.255" v="256" actId="20577"/>
        <pc:sldMkLst>
          <pc:docMk/>
          <pc:sldMk cId="0" sldId="441"/>
        </pc:sldMkLst>
      </pc:sldChg>
      <pc:sldChg chg="modSp mod">
        <pc:chgData name="Joel Sutton" userId="1e63f7443f7518ef" providerId="LiveId" clId="{A417DF00-ECBE-4E85-ADBE-E973CE166E5B}" dt="2025-06-02T16:46:33.201" v="151" actId="20577"/>
        <pc:sldMkLst>
          <pc:docMk/>
          <pc:sldMk cId="0" sldId="442"/>
        </pc:sldMkLst>
      </pc:sldChg>
      <pc:sldChg chg="modNotesTx">
        <pc:chgData name="Joel Sutton" userId="1e63f7443f7518ef" providerId="LiveId" clId="{A417DF00-ECBE-4E85-ADBE-E973CE166E5B}" dt="2025-06-02T16:50:05.951" v="279" actId="20577"/>
        <pc:sldMkLst>
          <pc:docMk/>
          <pc:sldMk cId="0" sldId="449"/>
        </pc:sldMkLst>
      </pc:sldChg>
      <pc:sldChg chg="modNotesTx">
        <pc:chgData name="Joel Sutton" userId="1e63f7443f7518ef" providerId="LiveId" clId="{A417DF00-ECBE-4E85-ADBE-E973CE166E5B}" dt="2025-06-02T16:49:29.696" v="257" actId="113"/>
        <pc:sldMkLst>
          <pc:docMk/>
          <pc:sldMk cId="0" sldId="450"/>
        </pc:sldMkLst>
      </pc:sldChg>
      <pc:sldChg chg="del">
        <pc:chgData name="Joel Sutton" userId="1e63f7443f7518ef" providerId="LiveId" clId="{A417DF00-ECBE-4E85-ADBE-E973CE166E5B}" dt="2025-06-02T16:52:15.536" v="281" actId="47"/>
        <pc:sldMkLst>
          <pc:docMk/>
          <pc:sldMk cId="0" sldId="455"/>
        </pc:sldMkLst>
      </pc:sldChg>
      <pc:sldChg chg="del">
        <pc:chgData name="Joel Sutton" userId="1e63f7443f7518ef" providerId="LiveId" clId="{A417DF00-ECBE-4E85-ADBE-E973CE166E5B}" dt="2025-06-02T16:52:57.908" v="282" actId="47"/>
        <pc:sldMkLst>
          <pc:docMk/>
          <pc:sldMk cId="0" sldId="457"/>
        </pc:sldMkLst>
      </pc:sldChg>
    </pc:docChg>
  </pc:docChgLst>
  <pc:docChgLst>
    <pc:chgData name="Joel Sutton" userId="1e63f7443f7518ef" providerId="LiveId" clId="{8C0D55B7-6F1E-4D4A-85BC-94A6F12D6274}"/>
    <pc:docChg chg="undo custSel addSld delSld modSld">
      <pc:chgData name="Joel Sutton" userId="1e63f7443f7518ef" providerId="LiveId" clId="{8C0D55B7-6F1E-4D4A-85BC-94A6F12D6274}" dt="2025-10-14T14:21:32.569" v="496" actId="20577"/>
      <pc:docMkLst>
        <pc:docMk/>
      </pc:docMkLst>
      <pc:sldChg chg="modNotesTx">
        <pc:chgData name="Joel Sutton" userId="1e63f7443f7518ef" providerId="LiveId" clId="{8C0D55B7-6F1E-4D4A-85BC-94A6F12D6274}" dt="2025-10-09T12:19:10.264" v="1" actId="20577"/>
        <pc:sldMkLst>
          <pc:docMk/>
          <pc:sldMk cId="0" sldId="261"/>
        </pc:sldMkLst>
      </pc:sldChg>
      <pc:sldChg chg="modSp mod modNotesTx">
        <pc:chgData name="Joel Sutton" userId="1e63f7443f7518ef" providerId="LiveId" clId="{8C0D55B7-6F1E-4D4A-85BC-94A6F12D6274}" dt="2025-10-09T12:21:51.098" v="7" actId="20577"/>
        <pc:sldMkLst>
          <pc:docMk/>
          <pc:sldMk cId="0" sldId="325"/>
        </pc:sldMkLst>
        <pc:spChg chg="mod">
          <ac:chgData name="Joel Sutton" userId="1e63f7443f7518ef" providerId="LiveId" clId="{8C0D55B7-6F1E-4D4A-85BC-94A6F12D6274}" dt="2025-10-09T12:21:40.387" v="3"/>
          <ac:spMkLst>
            <pc:docMk/>
            <pc:sldMk cId="0" sldId="325"/>
            <ac:spMk id="138" creationId="{00000000-0000-0000-0000-000000000000}"/>
          </ac:spMkLst>
        </pc:spChg>
      </pc:sldChg>
      <pc:sldChg chg="modSp mod">
        <pc:chgData name="Joel Sutton" userId="1e63f7443f7518ef" providerId="LiveId" clId="{8C0D55B7-6F1E-4D4A-85BC-94A6F12D6274}" dt="2025-10-09T12:21:57.101" v="9" actId="20577"/>
        <pc:sldMkLst>
          <pc:docMk/>
          <pc:sldMk cId="0" sldId="381"/>
        </pc:sldMkLst>
        <pc:spChg chg="mod">
          <ac:chgData name="Joel Sutton" userId="1e63f7443f7518ef" providerId="LiveId" clId="{8C0D55B7-6F1E-4D4A-85BC-94A6F12D6274}" dt="2025-10-09T12:21:57.101" v="9" actId="20577"/>
          <ac:spMkLst>
            <pc:docMk/>
            <pc:sldMk cId="0" sldId="381"/>
            <ac:spMk id="2" creationId="{00000000-0000-0000-0000-000000000000}"/>
          </ac:spMkLst>
        </pc:spChg>
      </pc:sldChg>
      <pc:sldChg chg="modNotesTx">
        <pc:chgData name="Joel Sutton" userId="1e63f7443f7518ef" providerId="LiveId" clId="{8C0D55B7-6F1E-4D4A-85BC-94A6F12D6274}" dt="2025-10-09T16:44:05.250" v="229" actId="20577"/>
        <pc:sldMkLst>
          <pc:docMk/>
          <pc:sldMk cId="0" sldId="393"/>
        </pc:sldMkLst>
      </pc:sldChg>
      <pc:sldChg chg="modNotesTx">
        <pc:chgData name="Joel Sutton" userId="1e63f7443f7518ef" providerId="LiveId" clId="{8C0D55B7-6F1E-4D4A-85BC-94A6F12D6274}" dt="2025-10-14T13:43:53.471" v="378" actId="20577"/>
        <pc:sldMkLst>
          <pc:docMk/>
          <pc:sldMk cId="0" sldId="394"/>
        </pc:sldMkLst>
      </pc:sldChg>
      <pc:sldChg chg="modSp mod">
        <pc:chgData name="Joel Sutton" userId="1e63f7443f7518ef" providerId="LiveId" clId="{8C0D55B7-6F1E-4D4A-85BC-94A6F12D6274}" dt="2025-10-14T13:54:54.931" v="379" actId="20577"/>
        <pc:sldMkLst>
          <pc:docMk/>
          <pc:sldMk cId="0" sldId="441"/>
        </pc:sldMkLst>
        <pc:spChg chg="mod">
          <ac:chgData name="Joel Sutton" userId="1e63f7443f7518ef" providerId="LiveId" clId="{8C0D55B7-6F1E-4D4A-85BC-94A6F12D6274}" dt="2025-10-14T13:54:54.931" v="379" actId="20577"/>
          <ac:spMkLst>
            <pc:docMk/>
            <pc:sldMk cId="0" sldId="441"/>
            <ac:spMk id="503" creationId="{00000000-0000-0000-0000-000000000000}"/>
          </ac:spMkLst>
        </pc:spChg>
      </pc:sldChg>
      <pc:sldChg chg="del">
        <pc:chgData name="Joel Sutton" userId="1e63f7443f7518ef" providerId="LiveId" clId="{8C0D55B7-6F1E-4D4A-85BC-94A6F12D6274}" dt="2025-10-09T16:53:27.916" v="234" actId="47"/>
        <pc:sldMkLst>
          <pc:docMk/>
          <pc:sldMk cId="0" sldId="442"/>
        </pc:sldMkLst>
      </pc:sldChg>
      <pc:sldChg chg="del">
        <pc:chgData name="Joel Sutton" userId="1e63f7443f7518ef" providerId="LiveId" clId="{8C0D55B7-6F1E-4D4A-85BC-94A6F12D6274}" dt="2025-10-09T16:53:29.898" v="235" actId="47"/>
        <pc:sldMkLst>
          <pc:docMk/>
          <pc:sldMk cId="0" sldId="443"/>
        </pc:sldMkLst>
      </pc:sldChg>
      <pc:sldChg chg="del">
        <pc:chgData name="Joel Sutton" userId="1e63f7443f7518ef" providerId="LiveId" clId="{8C0D55B7-6F1E-4D4A-85BC-94A6F12D6274}" dt="2025-10-09T16:53:30.749" v="236" actId="47"/>
        <pc:sldMkLst>
          <pc:docMk/>
          <pc:sldMk cId="0" sldId="444"/>
        </pc:sldMkLst>
      </pc:sldChg>
      <pc:sldChg chg="del">
        <pc:chgData name="Joel Sutton" userId="1e63f7443f7518ef" providerId="LiveId" clId="{8C0D55B7-6F1E-4D4A-85BC-94A6F12D6274}" dt="2025-10-09T16:52:03.938" v="230" actId="47"/>
        <pc:sldMkLst>
          <pc:docMk/>
          <pc:sldMk cId="0" sldId="445"/>
        </pc:sldMkLst>
      </pc:sldChg>
      <pc:sldChg chg="add del">
        <pc:chgData name="Joel Sutton" userId="1e63f7443f7518ef" providerId="LiveId" clId="{8C0D55B7-6F1E-4D4A-85BC-94A6F12D6274}" dt="2025-10-09T16:52:50.427" v="233" actId="47"/>
        <pc:sldMkLst>
          <pc:docMk/>
          <pc:sldMk cId="0" sldId="446"/>
        </pc:sldMkLst>
      </pc:sldChg>
      <pc:sldChg chg="del">
        <pc:chgData name="Joel Sutton" userId="1e63f7443f7518ef" providerId="LiveId" clId="{8C0D55B7-6F1E-4D4A-85BC-94A6F12D6274}" dt="2025-10-09T16:58:28.490" v="237" actId="47"/>
        <pc:sldMkLst>
          <pc:docMk/>
          <pc:sldMk cId="0" sldId="453"/>
        </pc:sldMkLst>
      </pc:sldChg>
      <pc:sldChg chg="modNotesTx">
        <pc:chgData name="Joel Sutton" userId="1e63f7443f7518ef" providerId="LiveId" clId="{8C0D55B7-6F1E-4D4A-85BC-94A6F12D6274}" dt="2025-10-14T14:21:32.569" v="496" actId="20577"/>
        <pc:sldMkLst>
          <pc:docMk/>
          <pc:sldMk cId="0" sldId="4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DzD-qWaNmyo"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BIENVENIDA Y SALUDOS</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Bienvenidos a nuestra clase de hoy. Es una bendición estar juntos para seguir creciendo en el conocimiento de la Palabra de Dios y como discípulos de Él.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¿En qué versos y palabras de esta historia veo el amor de Dios hacia mí?</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171450" marR="0" lvl="0" indent="-171450"/>
            <a:r>
              <a:rPr lang="es-PY" sz="1800" dirty="0">
                <a:solidFill>
                  <a:srgbClr val="000000"/>
                </a:solidFill>
                <a:effectLst/>
                <a:latin typeface="Calibri" panose="020F0502020204030204" pitchFamily="34" charset="0"/>
                <a:ea typeface="Calibri" panose="020F0502020204030204" pitchFamily="34" charset="0"/>
              </a:rPr>
              <a:t>V.2-4 Jesús nos da el Padrenuestro, un gran ejemplo de cómo orar.  Esto implica que somos sus hijos queridos.  Esa es nuestra identidad.  Dios perdona, provee, y nos fortalece para la hora de tentación.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tabLst/>
              <a:defRPr/>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Nuestro Padre efectivamente sí nos perdona nuestras deudas.  </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171450" marR="0" lvl="0" indent="-171450"/>
            <a:r>
              <a:rPr lang="es-ES" sz="1800" dirty="0">
                <a:solidFill>
                  <a:srgbClr val="000000"/>
                </a:solidFill>
                <a:effectLst/>
                <a:latin typeface="Calibri" panose="020F0502020204030204" pitchFamily="34" charset="0"/>
                <a:ea typeface="Calibri" panose="020F0502020204030204" pitchFamily="34" charset="0"/>
              </a:rPr>
              <a:t>V. 9-10 Así que pidan, y se les dará. Busquen, y encontrarán. Llamen, y se les abrirá. Porque todo aquel que pide, recibe; y el que busca, encuentra; y al que llama, se le abre.” Siempre nos va a dar lo bueno.  Siempre quiere que oremos. </a:t>
            </a:r>
            <a:endParaRPr lang="en-US" sz="18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800" dirty="0">
                <a:solidFill>
                  <a:srgbClr val="000000"/>
                </a:solidFill>
                <a:effectLst/>
                <a:latin typeface="Calibri" panose="020F0502020204030204" pitchFamily="34" charset="0"/>
                <a:ea typeface="Calibri" panose="020F0502020204030204" pitchFamily="34" charset="0"/>
              </a:rPr>
              <a:t>V.13 Cuánto más el Padre celestial dará al Espíritu Santo a quienes se lo pidan. </a:t>
            </a:r>
            <a:endParaRPr lang="en-US" sz="1800" dirty="0">
              <a:effectLst/>
              <a:latin typeface="Calibri" panose="020F0502020204030204" pitchFamily="34" charset="0"/>
              <a:ea typeface="Calibri" panose="020F0502020204030204" pitchFamily="34" charset="0"/>
            </a:endParaRPr>
          </a:p>
          <a:p>
            <a:pPr marL="171450" marR="0" lvl="0" indent="-171450"/>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pediré que Dios obre en mí para poner en práctica su Palabra?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me ayude a orar en el Espíritu Santo que hace mi voluntad como la voluntad de Dios.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Que me dé la confianza de que mi Padre </a:t>
            </a:r>
            <a:r>
              <a:rPr lang="es-CO" altLang="es-ES" sz="1800" dirty="0">
                <a:solidFill>
                  <a:srgbClr val="000000"/>
                </a:solidFill>
                <a:effectLst/>
                <a:latin typeface="Calibri" panose="020F0502020204030204" pitchFamily="34" charset="0"/>
                <a:ea typeface="Calibri" panose="020F0502020204030204" pitchFamily="34" charset="0"/>
              </a:rPr>
              <a:t>C</a:t>
            </a:r>
            <a:r>
              <a:rPr lang="es-ES" sz="1800" dirty="0">
                <a:solidFill>
                  <a:srgbClr val="000000"/>
                </a:solidFill>
                <a:effectLst/>
                <a:latin typeface="Calibri" panose="020F0502020204030204" pitchFamily="34" charset="0"/>
                <a:ea typeface="Calibri" panose="020F0502020204030204" pitchFamily="34" charset="0"/>
              </a:rPr>
              <a:t>elestial me escucha y que Él me responderá conforme a su voluntad. </a:t>
            </a:r>
            <a:endParaRPr lang="en-US" sz="1800" dirty="0">
              <a:effectLst/>
              <a:latin typeface="Calibri" panose="020F0502020204030204" pitchFamily="34" charset="0"/>
              <a:ea typeface="Calibri" panose="020F0502020204030204" pitchFamily="34" charset="0"/>
            </a:endParaRPr>
          </a:p>
          <a:p>
            <a:pPr marL="285750" marR="0" lvl="0" indent="-2857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 </a:t>
            </a:r>
            <a:r>
              <a:rPr lang="es-CO" altLang="es-ES" sz="1100" dirty="0">
                <a:solidFill>
                  <a:srgbClr val="000000"/>
                </a:solidFill>
                <a:effectLst/>
                <a:latin typeface="Calibri" panose="020F0502020204030204" pitchFamily="34" charset="0"/>
                <a:ea typeface="Calibri" panose="020F0502020204030204" pitchFamily="34" charset="0"/>
              </a:rPr>
              <a:t>de hoy</a:t>
            </a:r>
            <a:r>
              <a:rPr lang="es-ES" sz="1100" dirty="0">
                <a:solidFill>
                  <a:srgbClr val="000000"/>
                </a:solidFill>
                <a:effectLst/>
                <a:latin typeface="Calibri" panose="020F0502020204030204" pitchFamily="34" charset="0"/>
                <a:ea typeface="Calibri" panose="020F0502020204030204" pitchFamily="34" charset="0"/>
              </a:rPr>
              <a:t>, nuestro objetivo es: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Lucas 11:1-13 utilizando el método de las 4C.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Orar con y por otros.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Analizar las oraciones de Pablo.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600"/>
              </a:spcBef>
              <a:spcAft>
                <a:spcPts val="0"/>
              </a:spcAft>
              <a:buClr>
                <a:srgbClr val="000000"/>
              </a:buClr>
              <a:buSzPts val="3200"/>
              <a:buFontTx/>
              <a:buNone/>
            </a:pPr>
            <a:r>
              <a:rPr lang="en-US" b="1" dirty="0" err="1">
                <a:solidFill>
                  <a:schemeClr val="dk1"/>
                </a:solidFill>
                <a:latin typeface="Calibri" panose="020F0502020204030204"/>
                <a:ea typeface="Calibri" panose="020F0502020204030204"/>
                <a:cs typeface="Calibri" panose="020F0502020204030204"/>
                <a:sym typeface="Calibri" panose="020F0502020204030204"/>
              </a:rPr>
              <a:t>Hábito</a:t>
            </a:r>
            <a:r>
              <a:rPr lang="en-US" b="1" dirty="0">
                <a:solidFill>
                  <a:schemeClr val="dk1"/>
                </a:solidFill>
                <a:latin typeface="Calibri" panose="020F0502020204030204"/>
                <a:ea typeface="Calibri" panose="020F0502020204030204"/>
                <a:cs typeface="Calibri" panose="020F0502020204030204"/>
                <a:sym typeface="Calibri" panose="020F0502020204030204"/>
              </a:rPr>
              <a:t> 4: </a:t>
            </a:r>
            <a:r>
              <a:rPr lang="en-US" b="1" dirty="0" err="1">
                <a:solidFill>
                  <a:schemeClr val="dk1"/>
                </a:solidFill>
                <a:latin typeface="Calibri" panose="020F0502020204030204"/>
                <a:ea typeface="Calibri" panose="020F0502020204030204"/>
                <a:cs typeface="Calibri" panose="020F0502020204030204"/>
                <a:sym typeface="Calibri" panose="020F0502020204030204"/>
              </a:rPr>
              <a:t>Orar</a:t>
            </a:r>
            <a:r>
              <a:rPr lang="en-US" b="1" dirty="0">
                <a:solidFill>
                  <a:schemeClr val="dk1"/>
                </a:solidFill>
                <a:latin typeface="Calibri" panose="020F0502020204030204"/>
                <a:ea typeface="Calibri" panose="020F0502020204030204"/>
                <a:cs typeface="Calibri" panose="020F0502020204030204"/>
                <a:sym typeface="Calibri" panose="020F0502020204030204"/>
              </a:rPr>
              <a:t> con y </a:t>
            </a:r>
            <a:r>
              <a:rPr lang="en-US" b="1" dirty="0" err="1">
                <a:solidFill>
                  <a:schemeClr val="dk1"/>
                </a:solidFill>
                <a:latin typeface="Calibri" panose="020F0502020204030204"/>
                <a:ea typeface="Calibri" panose="020F0502020204030204"/>
                <a:cs typeface="Calibri" panose="020F0502020204030204"/>
                <a:sym typeface="Calibri" panose="020F0502020204030204"/>
              </a:rPr>
              <a:t>por</a:t>
            </a:r>
            <a:r>
              <a:rPr lang="en-US" b="1" dirty="0">
                <a:solidFill>
                  <a:schemeClr val="dk1"/>
                </a:solidFill>
                <a:latin typeface="Calibri" panose="020F0502020204030204"/>
                <a:ea typeface="Calibri" panose="020F0502020204030204"/>
                <a:cs typeface="Calibri" panose="020F0502020204030204"/>
                <a:sym typeface="Calibri" panose="020F0502020204030204"/>
              </a:rPr>
              <a:t> </a:t>
            </a:r>
            <a:r>
              <a:rPr lang="en-US" b="1" dirty="0" err="1">
                <a:solidFill>
                  <a:schemeClr val="dk1"/>
                </a:solidFill>
                <a:latin typeface="Calibri" panose="020F0502020204030204"/>
                <a:ea typeface="Calibri" panose="020F0502020204030204"/>
                <a:cs typeface="Calibri" panose="020F0502020204030204"/>
                <a:sym typeface="Calibri" panose="020F0502020204030204"/>
              </a:rPr>
              <a:t>otros</a:t>
            </a:r>
            <a:br>
              <a:rPr lang="en-US" dirty="0">
                <a:solidFill>
                  <a:schemeClr val="dk1"/>
                </a:solidFill>
                <a:latin typeface="Calibri" panose="020F0502020204030204"/>
                <a:ea typeface="Calibri" panose="020F0502020204030204"/>
                <a:cs typeface="Calibri" panose="020F0502020204030204"/>
                <a:sym typeface="Calibri" panose="020F0502020204030204"/>
              </a:rPr>
            </a:br>
            <a:endParaRPr lang="en-US" sz="1100" i="1" dirty="0">
              <a:solidFill>
                <a:schemeClr val="dk1"/>
              </a:solidFill>
              <a:latin typeface="Lato" panose="020F0502020204030203"/>
              <a:ea typeface="Lato" panose="020F0502020204030203"/>
              <a:cs typeface="Lato" panose="020F0502020204030203"/>
              <a:sym typeface="Lato" panose="020F0502020204030203"/>
            </a:endParaRPr>
          </a:p>
          <a:p>
            <a:pPr marL="158750" marR="0" lvl="0" indent="0" algn="l" rtl="0">
              <a:lnSpc>
                <a:spcPct val="100000"/>
              </a:lnSpc>
              <a:spcBef>
                <a:spcPts val="600"/>
              </a:spcBef>
              <a:spcAft>
                <a:spcPts val="0"/>
              </a:spcAft>
              <a:buClr>
                <a:srgbClr val="000000"/>
              </a:buClr>
              <a:buSzPts val="3200"/>
              <a:buFontTx/>
              <a:buNone/>
            </a:pPr>
            <a:r>
              <a:rPr lang="en-US" sz="1100" i="1" dirty="0" err="1">
                <a:solidFill>
                  <a:schemeClr val="dk1"/>
                </a:solidFill>
                <a:latin typeface="Lato" panose="020F0502020204030203"/>
                <a:ea typeface="Lato" panose="020F0502020204030203"/>
                <a:cs typeface="Lato" panose="020F0502020204030203"/>
                <a:sym typeface="Lato" panose="020F0502020204030203"/>
              </a:rPr>
              <a:t>Estén</a:t>
            </a:r>
            <a:r>
              <a:rPr lang="en-US" sz="1100" i="1" dirty="0">
                <a:solidFill>
                  <a:schemeClr val="dk1"/>
                </a:solidFill>
                <a:latin typeface="Lato" panose="020F0502020204030203"/>
                <a:ea typeface="Lato" panose="020F0502020204030203"/>
                <a:cs typeface="Lato" panose="020F0502020204030203"/>
                <a:sym typeface="Lato" panose="020F0502020204030203"/>
              </a:rPr>
              <a:t> </a:t>
            </a:r>
            <a:r>
              <a:rPr lang="en-US" sz="1100" i="1" dirty="0" err="1">
                <a:solidFill>
                  <a:schemeClr val="dk1"/>
                </a:solidFill>
                <a:latin typeface="Lato" panose="020F0502020204030203"/>
                <a:ea typeface="Lato" panose="020F0502020204030203"/>
                <a:cs typeface="Lato" panose="020F0502020204030203"/>
                <a:sym typeface="Lato" panose="020F0502020204030203"/>
              </a:rPr>
              <a:t>siempre</a:t>
            </a:r>
            <a:r>
              <a:rPr lang="en-US" sz="1100" i="1" dirty="0">
                <a:solidFill>
                  <a:schemeClr val="dk1"/>
                </a:solidFill>
                <a:latin typeface="Lato" panose="020F0502020204030203"/>
                <a:ea typeface="Lato" panose="020F0502020204030203"/>
                <a:cs typeface="Lato" panose="020F0502020204030203"/>
                <a:sym typeface="Lato" panose="020F0502020204030203"/>
              </a:rPr>
              <a:t> </a:t>
            </a:r>
            <a:r>
              <a:rPr lang="en-US" sz="1100" i="1" dirty="0" err="1">
                <a:solidFill>
                  <a:schemeClr val="dk1"/>
                </a:solidFill>
                <a:latin typeface="Lato" panose="020F0502020204030203"/>
                <a:ea typeface="Lato" panose="020F0502020204030203"/>
                <a:cs typeface="Lato" panose="020F0502020204030203"/>
                <a:sym typeface="Lato" panose="020F0502020204030203"/>
              </a:rPr>
              <a:t>gozosos</a:t>
            </a:r>
            <a:r>
              <a:rPr lang="en-US" sz="1100" i="1" dirty="0">
                <a:solidFill>
                  <a:schemeClr val="dk1"/>
                </a:solidFill>
                <a:latin typeface="Lato" panose="020F0502020204030203"/>
                <a:ea typeface="Lato" panose="020F0502020204030203"/>
                <a:cs typeface="Lato" panose="020F0502020204030203"/>
                <a:sym typeface="Lato" panose="020F0502020204030203"/>
              </a:rPr>
              <a:t>. Oren sin </a:t>
            </a:r>
            <a:r>
              <a:rPr lang="en-US" sz="1100" i="1" dirty="0" err="1">
                <a:solidFill>
                  <a:schemeClr val="dk1"/>
                </a:solidFill>
                <a:latin typeface="Lato" panose="020F0502020204030203"/>
                <a:ea typeface="Lato" panose="020F0502020204030203"/>
                <a:cs typeface="Lato" panose="020F0502020204030203"/>
                <a:sym typeface="Lato" panose="020F0502020204030203"/>
              </a:rPr>
              <a:t>cesar</a:t>
            </a:r>
            <a:r>
              <a:rPr lang="en-US" sz="1100" i="1" dirty="0">
                <a:solidFill>
                  <a:schemeClr val="dk1"/>
                </a:solidFill>
                <a:latin typeface="Lato" panose="020F0502020204030203"/>
                <a:ea typeface="Lato" panose="020F0502020204030203"/>
                <a:cs typeface="Lato" panose="020F0502020204030203"/>
                <a:sym typeface="Lato" panose="020F0502020204030203"/>
              </a:rPr>
              <a:t>. Den gracias </a:t>
            </a:r>
            <a:r>
              <a:rPr lang="en-US" sz="1100" i="1" dirty="0" err="1">
                <a:solidFill>
                  <a:schemeClr val="dk1"/>
                </a:solidFill>
                <a:latin typeface="Lato" panose="020F0502020204030203"/>
                <a:ea typeface="Lato" panose="020F0502020204030203"/>
                <a:cs typeface="Lato" panose="020F0502020204030203"/>
                <a:sym typeface="Lato" panose="020F0502020204030203"/>
              </a:rPr>
              <a:t>en</a:t>
            </a:r>
            <a:r>
              <a:rPr lang="en-US" sz="1100" i="1" dirty="0">
                <a:solidFill>
                  <a:schemeClr val="dk1"/>
                </a:solidFill>
                <a:latin typeface="Lato" panose="020F0502020204030203"/>
                <a:ea typeface="Lato" panose="020F0502020204030203"/>
                <a:cs typeface="Lato" panose="020F0502020204030203"/>
                <a:sym typeface="Lato" panose="020F0502020204030203"/>
              </a:rPr>
              <a:t> </a:t>
            </a:r>
            <a:r>
              <a:rPr lang="en-US" sz="1100" i="1" dirty="0" err="1">
                <a:solidFill>
                  <a:schemeClr val="dk1"/>
                </a:solidFill>
                <a:latin typeface="Lato" panose="020F0502020204030203"/>
                <a:ea typeface="Lato" panose="020F0502020204030203"/>
                <a:cs typeface="Lato" panose="020F0502020204030203"/>
                <a:sym typeface="Lato" panose="020F0502020204030203"/>
              </a:rPr>
              <a:t>todo</a:t>
            </a:r>
            <a:r>
              <a:rPr lang="en-US" sz="1100" i="1" dirty="0">
                <a:solidFill>
                  <a:schemeClr val="dk1"/>
                </a:solidFill>
                <a:latin typeface="Lato" panose="020F0502020204030203"/>
                <a:ea typeface="Lato" panose="020F0502020204030203"/>
                <a:cs typeface="Lato" panose="020F0502020204030203"/>
                <a:sym typeface="Lato" panose="020F0502020204030203"/>
              </a:rPr>
              <a:t>, </a:t>
            </a:r>
            <a:r>
              <a:rPr lang="en-US" sz="1100" i="1" dirty="0" err="1">
                <a:solidFill>
                  <a:schemeClr val="dk1"/>
                </a:solidFill>
                <a:latin typeface="Lato" panose="020F0502020204030203"/>
                <a:ea typeface="Lato" panose="020F0502020204030203"/>
                <a:cs typeface="Lato" panose="020F0502020204030203"/>
                <a:sym typeface="Lato" panose="020F0502020204030203"/>
              </a:rPr>
              <a:t>porque</a:t>
            </a:r>
            <a:r>
              <a:rPr lang="en-US" sz="1100" i="1" dirty="0">
                <a:solidFill>
                  <a:schemeClr val="dk1"/>
                </a:solidFill>
                <a:latin typeface="Lato" panose="020F0502020204030203"/>
                <a:ea typeface="Lato" panose="020F0502020204030203"/>
                <a:cs typeface="Lato" panose="020F0502020204030203"/>
                <a:sym typeface="Lato" panose="020F0502020204030203"/>
              </a:rPr>
              <a:t> </a:t>
            </a:r>
            <a:r>
              <a:rPr lang="en-US" sz="1100" i="1" dirty="0" err="1">
                <a:solidFill>
                  <a:schemeClr val="dk1"/>
                </a:solidFill>
                <a:latin typeface="Lato" panose="020F0502020204030203"/>
                <a:ea typeface="Lato" panose="020F0502020204030203"/>
                <a:cs typeface="Lato" panose="020F0502020204030203"/>
                <a:sym typeface="Lato" panose="020F0502020204030203"/>
              </a:rPr>
              <a:t>esta</a:t>
            </a:r>
            <a:r>
              <a:rPr lang="en-US" sz="1100" i="1" dirty="0">
                <a:solidFill>
                  <a:schemeClr val="dk1"/>
                </a:solidFill>
                <a:latin typeface="Lato" panose="020F0502020204030203"/>
                <a:ea typeface="Lato" panose="020F0502020204030203"/>
                <a:cs typeface="Lato" panose="020F0502020204030203"/>
                <a:sym typeface="Lato" panose="020F0502020204030203"/>
              </a:rPr>
              <a:t> es la </a:t>
            </a:r>
            <a:r>
              <a:rPr lang="en-US" sz="1100" i="1" dirty="0" err="1">
                <a:solidFill>
                  <a:schemeClr val="dk1"/>
                </a:solidFill>
                <a:latin typeface="Lato" panose="020F0502020204030203"/>
                <a:ea typeface="Lato" panose="020F0502020204030203"/>
                <a:cs typeface="Lato" panose="020F0502020204030203"/>
                <a:sym typeface="Lato" panose="020F0502020204030203"/>
              </a:rPr>
              <a:t>voluntad</a:t>
            </a:r>
            <a:r>
              <a:rPr lang="en-US" sz="1100" i="1" dirty="0">
                <a:solidFill>
                  <a:schemeClr val="dk1"/>
                </a:solidFill>
                <a:latin typeface="Lato" panose="020F0502020204030203"/>
                <a:ea typeface="Lato" panose="020F0502020204030203"/>
                <a:cs typeface="Lato" panose="020F0502020204030203"/>
                <a:sym typeface="Lato" panose="020F0502020204030203"/>
              </a:rPr>
              <a:t> de Dios para con </a:t>
            </a:r>
            <a:r>
              <a:rPr lang="en-US" sz="1100" i="1" dirty="0" err="1">
                <a:solidFill>
                  <a:schemeClr val="dk1"/>
                </a:solidFill>
                <a:latin typeface="Lato" panose="020F0502020204030203"/>
                <a:ea typeface="Lato" panose="020F0502020204030203"/>
                <a:cs typeface="Lato" panose="020F0502020204030203"/>
                <a:sym typeface="Lato" panose="020F0502020204030203"/>
              </a:rPr>
              <a:t>ustedes</a:t>
            </a:r>
            <a:r>
              <a:rPr lang="en-US" sz="1100" i="1" dirty="0">
                <a:solidFill>
                  <a:schemeClr val="dk1"/>
                </a:solidFill>
                <a:latin typeface="Lato" panose="020F0502020204030203"/>
                <a:ea typeface="Lato" panose="020F0502020204030203"/>
                <a:cs typeface="Lato" panose="020F0502020204030203"/>
                <a:sym typeface="Lato" panose="020F0502020204030203"/>
              </a:rPr>
              <a:t> </a:t>
            </a:r>
            <a:r>
              <a:rPr lang="en-US" sz="1100" i="1" dirty="0" err="1">
                <a:solidFill>
                  <a:schemeClr val="dk1"/>
                </a:solidFill>
                <a:latin typeface="Lato" panose="020F0502020204030203"/>
                <a:ea typeface="Lato" panose="020F0502020204030203"/>
                <a:cs typeface="Lato" panose="020F0502020204030203"/>
                <a:sym typeface="Lato" panose="020F0502020204030203"/>
              </a:rPr>
              <a:t>en</a:t>
            </a:r>
            <a:r>
              <a:rPr lang="en-US" sz="1100" i="1" dirty="0">
                <a:solidFill>
                  <a:schemeClr val="dk1"/>
                </a:solidFill>
                <a:latin typeface="Lato" panose="020F0502020204030203"/>
                <a:ea typeface="Lato" panose="020F0502020204030203"/>
                <a:cs typeface="Lato" panose="020F0502020204030203"/>
                <a:sym typeface="Lato" panose="020F0502020204030203"/>
              </a:rPr>
              <a:t> Cristo Jesús. 1 </a:t>
            </a:r>
            <a:r>
              <a:rPr lang="en-US" sz="1100" i="1" dirty="0" err="1">
                <a:solidFill>
                  <a:schemeClr val="dk1"/>
                </a:solidFill>
                <a:latin typeface="Lato" panose="020F0502020204030203"/>
                <a:ea typeface="Lato" panose="020F0502020204030203"/>
                <a:cs typeface="Lato" panose="020F0502020204030203"/>
                <a:sym typeface="Lato" panose="020F0502020204030203"/>
              </a:rPr>
              <a:t>Tes</a:t>
            </a:r>
            <a:r>
              <a:rPr lang="en-US" sz="1100" i="1" dirty="0">
                <a:solidFill>
                  <a:schemeClr val="dk1"/>
                </a:solidFill>
                <a:latin typeface="Lato" panose="020F0502020204030203"/>
                <a:ea typeface="Lato" panose="020F0502020204030203"/>
                <a:cs typeface="Lato" panose="020F0502020204030203"/>
                <a:sym typeface="Lato" panose="020F0502020204030203"/>
              </a:rPr>
              <a:t>. 5:16-18</a:t>
            </a:r>
            <a:endParaRPr lang="en-US" sz="100" i="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buFontTx/>
              <a:buAutoNum type="arabicPeriod"/>
            </a:pPr>
            <a:r>
              <a:rPr lang="es-ES" sz="1100" b="1" dirty="0">
                <a:effectLst/>
                <a:latin typeface="Calibri" panose="020F0502020204030204" pitchFamily="34" charset="0"/>
                <a:ea typeface="Calibri" panose="020F0502020204030204" pitchFamily="34" charset="0"/>
              </a:rPr>
              <a:t>Jesús y la oración </a:t>
            </a:r>
          </a:p>
          <a:p>
            <a:pPr marL="228600" marR="0" indent="-228600">
              <a:buFontTx/>
              <a:buAutoNum type="arabicPeriod"/>
            </a:pPr>
            <a:endParaRPr lang="en-US" sz="11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La oración es esencial en la vida de un discípulo. Jesús dedicó mucho tiempo a orar.</a:t>
            </a:r>
          </a:p>
          <a:p>
            <a:pPr marL="342900" marR="0" lvl="0" indent="-342900">
              <a:buFont typeface="Symbol" panose="05050102010706020507" pitchFamily="2" charset="2"/>
              <a:buChar char=""/>
            </a:pPr>
            <a:r>
              <a:rPr lang="es-ES" sz="1100" dirty="0">
                <a:effectLst/>
                <a:latin typeface="Calibri" panose="020F0502020204030204" pitchFamily="34" charset="0"/>
                <a:ea typeface="Calibri" panose="020F0502020204030204" pitchFamily="34" charset="0"/>
              </a:rPr>
              <a:t>Su vida tenía un ritmo de retiro y regreso: buscaba momentos de soledad para orar y luego volvía a la gente. Aquí algunos ejemplos: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Marcos 1:35 Muy de mañana, cuando todavía estaba muy oscuro, Jesús se levantó y se fue a un lugar apartado para orar.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Mateo 14:23 Luego de despedir a la gente, subió al monte a orar aparte.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Lucas 5:15-16 Pero su fama extendiéndose, y mucha gente se reunía para escucharlo y para que los sanara de sus enfermedades; pero Jesús se retiraba a lugares apartados para orar.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Lucas 6:12 Antes de elegir a los apóstoles, pasó la noche en oración.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Lucas 22:39-46 Oró fervientemente en Getsemaní antes de su arresto.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Lucas 23:34 Oró por sus enemigos. </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Según las Escrituras, ¿qué es la oración?</a:t>
            </a:r>
            <a:endParaRPr lang="en-US" sz="11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La oración es la comunión del corazón del creyente con Dios.</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Puede expresarse en voz alta de corazón.  De lo contrario es solo palabrería vacía. Jesús advirtió: Y al orar, no hablen solo por hablar como hacen los gentiles, porque ellos se imaginan que serán escuchado por sus muchas palabras (Mateo 6:7).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oración puede ser el deseo silencioso del corazón que se presenta ante Dios por medio de Cristo: “El deseo de los humildes oíste, oh, Jehová; Tú dispones su corazón y haces atento tu oído” (Salmo 10:17). Un suspiro, una lágrima o levantar los ojos al cielo reflejan el deseo del corazón. </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dirty="0">
                <a:effectLst/>
                <a:latin typeface="Calibri" panose="020F0502020204030204" pitchFamily="34" charset="0"/>
                <a:ea typeface="Calibri" panose="020F0502020204030204" pitchFamily="34" charset="0"/>
              </a:rPr>
              <a:t>¿Cuáles son algunas cosas tener en cuenta cuando orando con otros?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Deseamos demostrar la oración que desea Dios (#2), enfoc</a:t>
            </a:r>
            <a:r>
              <a:rPr lang="es-CO" altLang="es-ES" sz="1800" dirty="0">
                <a:effectLst/>
                <a:latin typeface="Calibri" panose="020F0502020204030204" pitchFamily="34" charset="0"/>
                <a:ea typeface="Calibri" panose="020F0502020204030204" pitchFamily="34" charset="0"/>
              </a:rPr>
              <a:t>ados</a:t>
            </a:r>
            <a:r>
              <a:rPr lang="es-ES" sz="1800" dirty="0">
                <a:effectLst/>
                <a:latin typeface="Calibri" panose="020F0502020204030204" pitchFamily="34" charset="0"/>
                <a:ea typeface="Calibri" panose="020F0502020204030204" pitchFamily="34" charset="0"/>
              </a:rPr>
              <a:t> en quién es Dios y no en nosotros mismos.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lang="en-US" b="1" dirty="0">
              <a:solidFill>
                <a:schemeClr val="dk1"/>
              </a:solidFill>
              <a:latin typeface="Calibri" panose="020F0502020204030204"/>
              <a:ea typeface="Calibri" panose="020F0502020204030204"/>
              <a:cs typeface="Calibri" panose="020F0502020204030204"/>
              <a:sym typeface="Calibri" panose="020F0502020204030204"/>
            </a:endParaRPr>
          </a:p>
          <a:p>
            <a:pPr marL="0" lvl="0" indent="0" algn="l" rtl="0">
              <a:lnSpc>
                <a:spcPct val="108000"/>
              </a:lnSpc>
              <a:spcBef>
                <a:spcPts val="1000"/>
              </a:spcBef>
              <a:spcAft>
                <a:spcPts val="1000"/>
              </a:spcAft>
              <a:buSzPts val="1100"/>
              <a:buNone/>
            </a:pPr>
            <a:endParaRPr lang="en-US" b="1" dirty="0">
              <a:solidFill>
                <a:schemeClr val="dk1"/>
              </a:solidFill>
              <a:latin typeface="Calibri" panose="020F0502020204030204"/>
              <a:ea typeface="Calibri" panose="020F0502020204030204"/>
              <a:cs typeface="Calibri" panose="020F0502020204030204"/>
              <a:sym typeface="Calibri" panose="020F0502020204030204"/>
            </a:endParaRPr>
          </a:p>
          <a:p>
            <a:pPr marL="158750" indent="0" algn="l">
              <a:buFontTx/>
              <a:buNone/>
            </a:pPr>
            <a:r>
              <a:rPr lang="en-US" b="0" i="0" u="none" strike="noStrike" dirty="0">
                <a:solidFill>
                  <a:srgbClr val="000000"/>
                </a:solidFill>
                <a:effectLst/>
                <a:latin typeface="system-ui"/>
              </a:rPr>
              <a:t>Lucas 18:9-14</a:t>
            </a:r>
          </a:p>
          <a:p>
            <a:pPr marL="158750" indent="0" algn="l">
              <a:spcBef>
                <a:spcPts val="3750"/>
              </a:spcBef>
              <a:buFontTx/>
              <a:buNone/>
            </a:pPr>
            <a:endParaRPr lang="en-US" b="1" i="0" u="none" strike="noStrike" baseline="30000" dirty="0">
              <a:solidFill>
                <a:srgbClr val="000000"/>
              </a:solidFill>
              <a:effectLst/>
              <a:latin typeface="system-ui"/>
            </a:endParaRPr>
          </a:p>
          <a:p>
            <a:pPr marL="158750" indent="0" algn="l">
              <a:spcBef>
                <a:spcPts val="3750"/>
              </a:spcBef>
              <a:buFontTx/>
              <a:buNone/>
            </a:pPr>
            <a:r>
              <a:rPr lang="en-US" b="1" i="0" u="none" strike="noStrike" baseline="30000" dirty="0">
                <a:solidFill>
                  <a:srgbClr val="000000"/>
                </a:solidFill>
                <a:effectLst/>
                <a:latin typeface="system-ui"/>
              </a:rPr>
              <a:t>9 </a:t>
            </a:r>
            <a:r>
              <a:rPr lang="en-US" b="0" i="0" u="none" strike="noStrike" dirty="0">
                <a:solidFill>
                  <a:srgbClr val="000000"/>
                </a:solidFill>
                <a:effectLst/>
                <a:latin typeface="system-ui"/>
              </a:rPr>
              <a:t>A </a:t>
            </a:r>
            <a:r>
              <a:rPr lang="en-US" b="0" i="0" u="none" strike="noStrike" dirty="0" err="1">
                <a:solidFill>
                  <a:srgbClr val="000000"/>
                </a:solidFill>
                <a:effectLst/>
                <a:latin typeface="system-ui"/>
              </a:rPr>
              <a:t>unos</a:t>
            </a:r>
            <a:r>
              <a:rPr lang="en-US" b="0" i="0" u="none" strike="noStrike" dirty="0">
                <a:solidFill>
                  <a:srgbClr val="000000"/>
                </a:solidFill>
                <a:effectLst/>
                <a:latin typeface="system-ui"/>
              </a:rPr>
              <a:t> que a </a:t>
            </a:r>
            <a:r>
              <a:rPr lang="en-US" b="0" i="0" u="none" strike="noStrike" dirty="0" err="1">
                <a:solidFill>
                  <a:srgbClr val="000000"/>
                </a:solidFill>
                <a:effectLst/>
                <a:latin typeface="system-ui"/>
              </a:rPr>
              <a:t>sí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mismos</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consideraban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justos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menospreciaban</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demás</a:t>
            </a:r>
            <a:r>
              <a:rPr lang="en-US" b="0" i="0" u="none" strike="noStrike" dirty="0">
                <a:solidFill>
                  <a:srgbClr val="000000"/>
                </a:solidFill>
                <a:effectLst/>
                <a:latin typeface="system-ui"/>
              </a:rPr>
              <a:t>, Jesús les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parábola</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10 </a:t>
            </a:r>
            <a:r>
              <a:rPr lang="en-US" b="0" i="0" u="none" strike="noStrike" dirty="0">
                <a:solidFill>
                  <a:srgbClr val="000000"/>
                </a:solidFill>
                <a:effectLst/>
                <a:latin typeface="system-ui"/>
              </a:rPr>
              <a:t>«Dos hombres </a:t>
            </a:r>
            <a:r>
              <a:rPr lang="en-US" b="0" i="0" u="none" strike="noStrike" dirty="0" err="1">
                <a:solidFill>
                  <a:srgbClr val="000000"/>
                </a:solidFill>
                <a:effectLst/>
                <a:latin typeface="system-ui"/>
              </a:rPr>
              <a:t>fueron</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templo</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orar</a:t>
            </a:r>
            <a:r>
              <a:rPr lang="en-US" b="0" i="0" u="none" strike="noStrike" dirty="0">
                <a:solidFill>
                  <a:srgbClr val="000000"/>
                </a:solidFill>
                <a:effectLst/>
                <a:latin typeface="system-ui"/>
              </a:rPr>
              <a:t>: uno de </a:t>
            </a:r>
            <a:r>
              <a:rPr lang="en-US" b="0" i="0" u="none" strike="noStrike" dirty="0" err="1">
                <a:solidFill>
                  <a:srgbClr val="000000"/>
                </a:solidFill>
                <a:effectLst/>
                <a:latin typeface="system-ui"/>
              </a:rPr>
              <a:t>ellos</a:t>
            </a:r>
            <a:r>
              <a:rPr lang="en-US" b="0" i="0" u="none" strike="noStrike" dirty="0">
                <a:solidFill>
                  <a:srgbClr val="000000"/>
                </a:solidFill>
                <a:effectLst/>
                <a:latin typeface="system-ui"/>
              </a:rPr>
              <a:t> era </a:t>
            </a:r>
            <a:r>
              <a:rPr lang="en-US" b="0" i="0" u="none" strike="noStrike" dirty="0" err="1">
                <a:solidFill>
                  <a:srgbClr val="000000"/>
                </a:solidFill>
                <a:effectLst/>
                <a:latin typeface="system-ui"/>
              </a:rPr>
              <a:t>fariseo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otro</a:t>
            </a:r>
            <a:r>
              <a:rPr lang="en-US" b="0" i="0" u="none" strike="noStrike" dirty="0">
                <a:solidFill>
                  <a:srgbClr val="000000"/>
                </a:solidFill>
                <a:effectLst/>
                <a:latin typeface="system-ui"/>
              </a:rPr>
              <a:t> era </a:t>
            </a:r>
            <a:r>
              <a:rPr lang="en-US" b="0" i="0" u="none" strike="noStrike" dirty="0" err="1">
                <a:solidFill>
                  <a:srgbClr val="000000"/>
                </a:solidFill>
                <a:effectLst/>
                <a:latin typeface="system-ui"/>
              </a:rPr>
              <a:t>cobrador</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impuestos</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11 </a:t>
            </a:r>
            <a:r>
              <a:rPr lang="en-US" b="0" i="0" u="none" strike="noStrike" dirty="0" err="1">
                <a:solidFill>
                  <a:srgbClr val="000000"/>
                </a:solidFill>
                <a:effectLst/>
                <a:latin typeface="system-ui"/>
              </a:rPr>
              <a:t>Puesto</a:t>
            </a:r>
            <a:r>
              <a:rPr lang="en-US" b="0" i="0" u="none" strike="noStrike" dirty="0">
                <a:solidFill>
                  <a:srgbClr val="000000"/>
                </a:solidFill>
                <a:effectLst/>
                <a:latin typeface="system-ui"/>
              </a:rPr>
              <a:t> de pie,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fariseo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oraba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consigo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mismo</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esta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manera</a:t>
            </a:r>
            <a:r>
              <a:rPr lang="en-US" b="0" i="0" u="none" strike="noStrike" dirty="0">
                <a:solidFill>
                  <a:srgbClr val="000000"/>
                </a:solidFill>
                <a:effectLst/>
                <a:latin typeface="system-ui"/>
              </a:rPr>
              <a:t>: “Dios </a:t>
            </a:r>
            <a:r>
              <a:rPr lang="en-US" b="0" i="0" u="none" strike="noStrike" dirty="0" err="1">
                <a:solidFill>
                  <a:srgbClr val="000000"/>
                </a:solidFill>
                <a:effectLst/>
                <a:latin typeface="system-ui"/>
              </a:rPr>
              <a:t>mío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doy</a:t>
            </a:r>
            <a:r>
              <a:rPr lang="en-US" b="0" i="0" u="none" strike="noStrike" dirty="0">
                <a:solidFill>
                  <a:srgbClr val="000000"/>
                </a:solidFill>
                <a:effectLst/>
                <a:latin typeface="system-ui"/>
              </a:rPr>
              <a:t> gracias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no soy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demás</a:t>
            </a:r>
            <a:r>
              <a:rPr lang="en-US" b="0" i="0" u="none" strike="noStrike" dirty="0">
                <a:solidFill>
                  <a:srgbClr val="000000"/>
                </a:solidFill>
                <a:effectLst/>
                <a:latin typeface="system-ui"/>
              </a:rPr>
              <a:t>, que son ladrones, </a:t>
            </a:r>
            <a:r>
              <a:rPr lang="en-US" b="0" i="0" u="none" strike="noStrike" dirty="0" err="1">
                <a:solidFill>
                  <a:srgbClr val="000000"/>
                </a:solidFill>
                <a:effectLst/>
                <a:latin typeface="system-ui"/>
              </a:rPr>
              <a:t>injustos</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adúlteros</a:t>
            </a:r>
            <a:r>
              <a:rPr lang="en-US" b="0" i="0" u="none" strike="noStrike" dirty="0">
                <a:solidFill>
                  <a:srgbClr val="000000"/>
                </a:solidFill>
                <a:effectLst/>
                <a:latin typeface="system-ui"/>
              </a:rPr>
              <a:t>. ¡Ni </a:t>
            </a:r>
            <a:r>
              <a:rPr lang="en-US" b="0" i="0" u="none" strike="noStrike" dirty="0" err="1">
                <a:solidFill>
                  <a:srgbClr val="000000"/>
                </a:solidFill>
                <a:effectLst/>
                <a:latin typeface="system-ui"/>
              </a:rPr>
              <a:t>siquiera</a:t>
            </a:r>
            <a:r>
              <a:rPr lang="en-US" b="0" i="0" u="none" strike="noStrike" dirty="0">
                <a:solidFill>
                  <a:srgbClr val="000000"/>
                </a:solidFill>
                <a:effectLst/>
                <a:latin typeface="system-ui"/>
              </a:rPr>
              <a:t> soy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cobrador</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impuestos</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12 </a:t>
            </a:r>
            <a:r>
              <a:rPr lang="en-US" b="0" i="0" u="none" strike="noStrike" dirty="0" err="1">
                <a:solidFill>
                  <a:srgbClr val="000000"/>
                </a:solidFill>
                <a:effectLst/>
                <a:latin typeface="system-ui"/>
              </a:rPr>
              <a:t>Ayuno</a:t>
            </a:r>
            <a:r>
              <a:rPr lang="en-US" b="0" i="0" u="none" strike="noStrike" dirty="0">
                <a:solidFill>
                  <a:srgbClr val="000000"/>
                </a:solidFill>
                <a:effectLst/>
                <a:latin typeface="system-ui"/>
              </a:rPr>
              <a:t> dos </a:t>
            </a:r>
            <a:r>
              <a:rPr lang="en-US" b="0" i="0" u="none" strike="noStrike" dirty="0" err="1">
                <a:solidFill>
                  <a:srgbClr val="000000"/>
                </a:solidFill>
                <a:effectLst/>
                <a:latin typeface="system-ui"/>
              </a:rPr>
              <a:t>veces</a:t>
            </a:r>
            <a:r>
              <a:rPr lang="en-US" b="0" i="0" u="none" strike="noStrike" dirty="0">
                <a:solidFill>
                  <a:srgbClr val="000000"/>
                </a:solidFill>
                <a:effectLst/>
                <a:latin typeface="system-ui"/>
              </a:rPr>
              <a:t> a la </a:t>
            </a:r>
            <a:r>
              <a:rPr lang="en-US" b="0" i="0" u="none" strike="noStrike" dirty="0" err="1">
                <a:solidFill>
                  <a:srgbClr val="000000"/>
                </a:solidFill>
                <a:effectLst/>
                <a:latin typeface="system-ui"/>
              </a:rPr>
              <a:t>semana</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doy</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décima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parte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todo</a:t>
            </a:r>
            <a:r>
              <a:rPr lang="en-US" b="0" i="0" u="none" strike="noStrike" dirty="0">
                <a:solidFill>
                  <a:srgbClr val="000000"/>
                </a:solidFill>
                <a:effectLst/>
                <a:latin typeface="system-ui"/>
              </a:rPr>
              <a:t> lo que </a:t>
            </a:r>
            <a:r>
              <a:rPr lang="en-US" b="0" i="0" u="none" strike="noStrike" dirty="0" err="1">
                <a:solidFill>
                  <a:srgbClr val="000000"/>
                </a:solidFill>
                <a:effectLst/>
                <a:latin typeface="system-ui"/>
              </a:rPr>
              <a:t>gano</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13 </a:t>
            </a:r>
            <a:r>
              <a:rPr lang="en-US" b="0" i="0" u="none" strike="noStrike" dirty="0">
                <a:solidFill>
                  <a:srgbClr val="000000"/>
                </a:solidFill>
                <a:effectLst/>
                <a:latin typeface="system-ui"/>
              </a:rPr>
              <a:t>Pero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cobrador</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impuestos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lejos</a:t>
            </a:r>
            <a:r>
              <a:rPr lang="en-US" b="0" i="0" u="none" strike="noStrike" dirty="0">
                <a:solidFill>
                  <a:srgbClr val="000000"/>
                </a:solidFill>
                <a:effectLst/>
                <a:latin typeface="system-ui"/>
              </a:rPr>
              <a:t>, no se </a:t>
            </a:r>
            <a:r>
              <a:rPr lang="en-US" b="0" i="0" u="none" strike="noStrike" dirty="0" err="1">
                <a:solidFill>
                  <a:srgbClr val="000000"/>
                </a:solidFill>
                <a:effectLst/>
                <a:latin typeface="system-ui"/>
              </a:rPr>
              <a:t>atrevía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siquiera</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levantar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ojos al </a:t>
            </a:r>
            <a:r>
              <a:rPr lang="en-US" b="0" i="0" u="none" strike="noStrike" dirty="0" err="1">
                <a:solidFill>
                  <a:srgbClr val="000000"/>
                </a:solidFill>
                <a:effectLst/>
                <a:latin typeface="system-ui"/>
              </a:rPr>
              <a:t>cielo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sino</a:t>
            </a:r>
            <a:r>
              <a:rPr lang="en-US" b="0" i="0" u="none" strike="noStrike" dirty="0">
                <a:solidFill>
                  <a:srgbClr val="000000"/>
                </a:solidFill>
                <a:effectLst/>
                <a:latin typeface="system-ui"/>
              </a:rPr>
              <a:t> que se </a:t>
            </a:r>
            <a:r>
              <a:rPr lang="en-US" b="0" i="0" u="none" strike="noStrike" dirty="0" err="1">
                <a:solidFill>
                  <a:srgbClr val="000000"/>
                </a:solidFill>
                <a:effectLst/>
                <a:latin typeface="system-ui"/>
              </a:rPr>
              <a:t>golpeaba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pecho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decía</a:t>
            </a:r>
            <a:r>
              <a:rPr lang="en-US" b="0" i="0" u="none" strike="noStrike" dirty="0">
                <a:solidFill>
                  <a:srgbClr val="000000"/>
                </a:solidFill>
                <a:effectLst/>
                <a:latin typeface="system-ui"/>
              </a:rPr>
              <a:t>: “Dios </a:t>
            </a:r>
            <a:r>
              <a:rPr lang="en-US" b="0" i="0" u="none" strike="noStrike" dirty="0" err="1">
                <a:solidFill>
                  <a:srgbClr val="000000"/>
                </a:solidFill>
                <a:effectLst/>
                <a:latin typeface="system-ui"/>
              </a:rPr>
              <a:t>mío</a:t>
            </a:r>
            <a:r>
              <a:rPr lang="en-US" b="0" i="0" u="none" strike="noStrike" dirty="0">
                <a:solidFill>
                  <a:srgbClr val="000000"/>
                </a:solidFill>
                <a:effectLst/>
                <a:latin typeface="system-ui"/>
              </a:rPr>
              <a:t>, ten misericordia de </a:t>
            </a:r>
            <a:r>
              <a:rPr lang="en-US" b="0" i="0" u="none" strike="noStrike" dirty="0" err="1">
                <a:solidFill>
                  <a:srgbClr val="000000"/>
                </a:solidFill>
                <a:effectLst/>
                <a:latin typeface="system-ui"/>
              </a:rPr>
              <a:t>mí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soy un </a:t>
            </a:r>
            <a:r>
              <a:rPr lang="en-US" b="0" i="0" u="none" strike="noStrike" dirty="0" err="1">
                <a:solidFill>
                  <a:srgbClr val="000000"/>
                </a:solidFill>
                <a:effectLst/>
                <a:latin typeface="system-ui"/>
              </a:rPr>
              <a:t>pecador</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14 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les </a:t>
            </a:r>
            <a:r>
              <a:rPr lang="en-US" b="0" i="0" u="none" strike="noStrike" dirty="0" err="1">
                <a:solidFill>
                  <a:srgbClr val="000000"/>
                </a:solidFill>
                <a:effectLst/>
                <a:latin typeface="system-ui"/>
              </a:rPr>
              <a:t>digo</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éste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volvió</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casa </a:t>
            </a:r>
            <a:r>
              <a:rPr lang="en-US" b="0" i="0" u="none" strike="noStrike" dirty="0" err="1">
                <a:solidFill>
                  <a:srgbClr val="000000"/>
                </a:solidFill>
                <a:effectLst/>
                <a:latin typeface="system-ui"/>
              </a:rPr>
              <a:t>justificado</a:t>
            </a:r>
            <a:r>
              <a:rPr lang="en-US" b="0" i="0" u="none" strike="noStrike" dirty="0">
                <a:solidFill>
                  <a:srgbClr val="000000"/>
                </a:solidFill>
                <a:effectLst/>
                <a:latin typeface="system-ui"/>
              </a:rPr>
              <a:t>, y no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otro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cualquiera</a:t>
            </a:r>
            <a:r>
              <a:rPr lang="en-US" b="0" i="0" u="none" strike="noStrike" dirty="0">
                <a:solidFill>
                  <a:srgbClr val="000000"/>
                </a:solidFill>
                <a:effectLst/>
                <a:latin typeface="system-ui"/>
              </a:rPr>
              <a:t> que se </a:t>
            </a:r>
            <a:r>
              <a:rPr lang="en-US" b="0" i="0" u="none" strike="noStrike" dirty="0" err="1">
                <a:solidFill>
                  <a:srgbClr val="000000"/>
                </a:solidFill>
                <a:effectLst/>
                <a:latin typeface="system-ui"/>
              </a:rPr>
              <a:t>enaltece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humillado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que se </a:t>
            </a:r>
            <a:r>
              <a:rPr lang="en-US" b="0" i="0" u="none" strike="noStrike" dirty="0" err="1">
                <a:solidFill>
                  <a:srgbClr val="000000"/>
                </a:solidFill>
                <a:effectLst/>
                <a:latin typeface="system-ui"/>
              </a:rPr>
              <a:t>humilla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será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enaltecido</a:t>
            </a:r>
            <a:r>
              <a:rPr lang="en-US" b="0" i="0" u="none" strike="noStrike" dirty="0">
                <a:solidFill>
                  <a:srgbClr val="000000"/>
                </a:solidFill>
                <a:effectLst/>
                <a:latin typeface="system-ui"/>
              </a:rPr>
              <a:t>.»</a:t>
            </a: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La oración es una expresión de unidad. Si damos la impresión de que estamos expresando unidad al orar con personas enredadas en la falsa doctrina, podríamos alentarlas en una doctrina errónea que es perjudicial o mortal para su fe.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Introducción breve a la lección</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Hoy, exploraremos el cuarto hábito de un discípulo de Cristo: Orar por y con otros.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En casos de enfermedad, vamos a querer orar por la necesidad física sin dejar de lado necesidad física. </a:t>
            </a: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En la lección </a:t>
            </a:r>
            <a:r>
              <a:rPr lang="es-CO" altLang="es-ES" sz="1100" dirty="0">
                <a:solidFill>
                  <a:srgbClr val="000000"/>
                </a:solidFill>
                <a:effectLst/>
                <a:latin typeface="Calibri" panose="020F0502020204030204" pitchFamily="34" charset="0"/>
                <a:ea typeface="Calibri" panose="020F0502020204030204" pitchFamily="34" charset="0"/>
              </a:rPr>
              <a:t>para el dia de hoy</a:t>
            </a:r>
            <a:r>
              <a:rPr lang="es-ES" sz="1100" dirty="0">
                <a:solidFill>
                  <a:srgbClr val="000000"/>
                </a:solidFill>
                <a:effectLst/>
                <a:latin typeface="Calibri" panose="020F0502020204030204" pitchFamily="34" charset="0"/>
                <a:ea typeface="Calibri" panose="020F0502020204030204" pitchFamily="34" charset="0"/>
              </a:rPr>
              <a:t>, nuestro objetivo es: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Lucas 11:1-13 utilizando el método de las 4C.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Orar con y por otros.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Analizar las oraciones de Pablo.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8000"/>
              </a:lnSpc>
              <a:spcBef>
                <a:spcPts val="1000"/>
              </a:spcBef>
              <a:spcAft>
                <a:spcPts val="1000"/>
              </a:spcAft>
              <a:buClr>
                <a:srgbClr val="000000"/>
              </a:buClr>
              <a:buSzPts val="1100"/>
              <a:buFont typeface="Arial" panose="020B0604020202020204"/>
              <a:buNone/>
              <a:defRPr/>
            </a:pPr>
            <a:r>
              <a:rPr lang="es-ES" sz="1800" dirty="0">
                <a:effectLst/>
                <a:latin typeface="Calibri" panose="020F0502020204030204" pitchFamily="34" charset="0"/>
                <a:ea typeface="Calibri" panose="020F0502020204030204" pitchFamily="34" charset="0"/>
              </a:rPr>
              <a:t>1. Como discípulos, deseamos orar regularmente y conforme a la voluntad de Dios. ¿Cómo aprendemos a hacerlo? La Biblia presenta muchos ejemplos de oraciones de las cuales podemos aprender. Hoy vamos a analizar algunos ejemplos del apóstol Pablo. Mientras los leemos, anoten sus observaciones. Considerando las oraciones de Pablo en la Palabra inspirada de Dios, ¿cómo deberíamos orar también nosotros como discípulos?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Romanos 15:13 ¡Que el Dios de la esperanza los llene de todo gozo y paz en la fe, para que rebosen de esperanza por el poder del Espíritu Santo! </a:t>
            </a:r>
            <a:endParaRPr lang="en-US" sz="18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Efesios 1:16-18 No ceso de dar gracias por ustedes al recordarlos en mis oraciones, para que el Dios de nuestro Señor Jesucristo, el Padre de gloria, les dé espíritu de sabiduría y de revelación en el conocimiento de él. Pido también que Dios les dé la luz necesaria para que sepan cuál es la esperanza a la cual los ha llamado, cuáles son las riquezas de la gloria de su herencia en los santos. </a:t>
            </a:r>
            <a:endParaRPr lang="en-US" sz="18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Filipenses 1:9-11 Y esto le pido en oración: que el amor de ustedes abunde aún más y más en ciencia y en todo conocimiento, para que aprueben lo mejor, a fin de que sean sinceros e irreprensibles para el día de Cristo, llenos de los frutos de justicia que vienen por medio de Jesucristo, para gloria y alabanza de Dios. </a:t>
            </a:r>
            <a:endParaRPr lang="en-US" sz="18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9c93b3448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1 Tesalonicenses 1:2-3 Siempre damos gracias a Dios por todos ustedes, y los tenemos presentes en nuestras oraciones. Constantemente lo recordamos delante de nuestro Dios y Padre por sus actos de fe; por su trabajo, que es fruto de su amor, y por su sufrida esperanza en nuestro Señor Jesucristo. </a:t>
            </a:r>
            <a:endParaRPr lang="en-US" sz="1800" dirty="0">
              <a:effectLst/>
              <a:latin typeface="Calibri" panose="020F0502020204030204" pitchFamily="34" charset="0"/>
              <a:ea typeface="Calibri" panose="020F0502020204030204" pitchFamily="34" charset="0"/>
            </a:endParaRPr>
          </a:p>
          <a:p>
            <a:pPr marL="0" marR="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7" name="Google Shape;267;g269c93b3448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bbbfad273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Considerando las oraciones de Pablo en la Palabra inspirada de Dios, ¿cómo deberíamos orar también nosotros como discípulos? </a:t>
            </a:r>
            <a:r>
              <a:rPr lang="es-ES" sz="18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800" i="1" dirty="0">
                <a:solidFill>
                  <a:srgbClr val="00B050"/>
                </a:solidFill>
                <a:effectLst/>
                <a:latin typeface="Calibri" panose="020F0502020204030204" pitchFamily="34" charset="0"/>
                <a:ea typeface="Calibri" panose="020F0502020204030204" pitchFamily="34" charset="0"/>
              </a:rPr>
              <a:t>e</a:t>
            </a:r>
            <a:r>
              <a:rPr lang="es-ES" sz="1800" i="1" dirty="0">
                <a:solidFill>
                  <a:srgbClr val="00B050"/>
                </a:solidFill>
                <a:effectLst/>
                <a:latin typeface="Calibri" panose="020F0502020204030204" pitchFamily="34" charset="0"/>
                <a:ea typeface="Calibri" panose="020F0502020204030204" pitchFamily="34" charset="0"/>
              </a:rPr>
              <a:t>n.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Las oraciones de Pablo fueron constantes (nota cuantas veces Pablo dice cosas como “siempre” y “constantemente”), con un espíritu de agradecimiento, y casi siempre específicas sobre el crecimiento espiritual en los demás o para agradecer a Dios por las bendiciones espirituales que vio en los demás.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Que nuestras oraciones por lo</a:t>
            </a:r>
            <a:r>
              <a:rPr lang="es-CO" altLang="es-ES" sz="1800" dirty="0">
                <a:effectLst/>
                <a:latin typeface="Calibri" panose="020F0502020204030204" pitchFamily="34" charset="0"/>
                <a:ea typeface="Calibri" panose="020F0502020204030204" pitchFamily="34" charset="0"/>
              </a:rPr>
              <a:t>s</a:t>
            </a:r>
            <a:r>
              <a:rPr lang="es-ES" sz="1800" dirty="0">
                <a:effectLst/>
                <a:latin typeface="Calibri" panose="020F0502020204030204" pitchFamily="34" charset="0"/>
                <a:ea typeface="Calibri" panose="020F0502020204030204" pitchFamily="34" charset="0"/>
              </a:rPr>
              <a:t> demás sean constantes, </a:t>
            </a:r>
            <a:r>
              <a:rPr lang="es-ES" sz="1800">
                <a:effectLst/>
                <a:latin typeface="Calibri" panose="020F0502020204030204" pitchFamily="34" charset="0"/>
                <a:ea typeface="Calibri" panose="020F0502020204030204" pitchFamily="34" charset="0"/>
              </a:rPr>
              <a:t>con agradecimiento, </a:t>
            </a:r>
            <a:r>
              <a:rPr lang="es-ES" sz="1800" dirty="0">
                <a:effectLst/>
                <a:latin typeface="Calibri" panose="020F0502020204030204" pitchFamily="34" charset="0"/>
                <a:ea typeface="Calibri" panose="020F0502020204030204" pitchFamily="34" charset="0"/>
              </a:rPr>
              <a:t>y espiritualmente enfocadas. </a:t>
            </a:r>
            <a:endParaRPr lang="en-US" sz="18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6" name="Google Shape;166;g2bbbfad273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Ver el siguiente video breve de instrucción: </a:t>
            </a:r>
            <a:r>
              <a:rPr lang="es-ES" sz="1800" u="sng" dirty="0">
                <a:solidFill>
                  <a:srgbClr val="0000FF"/>
                </a:solidFill>
                <a:effectLst/>
                <a:latin typeface="Calibri" panose="020F0502020204030204" pitchFamily="34" charset="0"/>
                <a:ea typeface="Calibri" panose="020F0502020204030204" pitchFamily="34" charset="0"/>
                <a:hlinkClick r:id="rId3"/>
              </a:rPr>
              <a:t>https://www.youtube.com/watch?v=DzD-qWaNmyo</a:t>
            </a: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Leer en sus Biblias la historia de Lucas 10:38-42.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3. Reflexionar y responder: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 Según Jesús, ¿qué estaba haciendo mal Marta?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B. ¿Qué hizo María en la historia?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C. ¿Por qué el hecho de que Jesús diga que hay “una sola cosa necesaria” es un consuelo para un discípulo de Jesús? </a:t>
            </a:r>
            <a:endParaRPr lang="en-US" sz="18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Oración de clausura y despedida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Dios, gracias por el tiempo que hemos pasado hoy en tu Palabra. Gracias por mostrarnos, a través de las Escrituras, cómo la oración es un regalo precioso que nos permite hablar contigo y confiar en tu amor y provisión. Te pedimos que nos ayudes a poner en práctica lo que hemos aprendido, que nuestras oraciones sean constantes y reflejen un corazón lleno de gratitud, amor y fe. Que, como Pablo, busquemos tu gloria en cada oración y recordemos orar por nuestros hermanos.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Padre, fortalece nuestra relación contigo y ayúdanos a ser luz para los demás a través de nuestras oraciones. Deseamos orar sin cesar, y confiamos que tú escuchas y respondes conforme a tu perfecta voluntad. Guard</a:t>
            </a:r>
            <a:r>
              <a:rPr lang="es-CO" altLang="es-ES" sz="1800" dirty="0">
                <a:effectLst/>
                <a:latin typeface="Calibri" panose="020F0502020204030204" pitchFamily="34" charset="0"/>
                <a:ea typeface="Calibri" panose="020F0502020204030204" pitchFamily="34" charset="0"/>
              </a:rPr>
              <a:t>a</a:t>
            </a:r>
            <a:r>
              <a:rPr lang="es-ES" sz="1800" dirty="0">
                <a:effectLst/>
                <a:latin typeface="Calibri" panose="020F0502020204030204" pitchFamily="34" charset="0"/>
                <a:ea typeface="Calibri" panose="020F0502020204030204" pitchFamily="34" charset="0"/>
              </a:rPr>
              <a:t> y bendice a cada persona aquí presente, y permítenos seguir creciendo juntos en el conocimiento y amor de Cristo nuestro Salvador. En el nombre de Jesús oremos. Amén.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158750" indent="0">
              <a:buNone/>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Padre </a:t>
            </a:r>
            <a:r>
              <a:rPr lang="es-CO"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C</a:t>
            </a:r>
            <a:r>
              <a:rPr lang="es-ES" sz="1100" b="0" i="0" u="none" strike="noStrike" cap="none" dirty="0" err="1">
                <a:solidFill>
                  <a:srgbClr val="000000"/>
                </a:solidFill>
                <a:effectLst/>
                <a:latin typeface="Arial" panose="020B0604020202020204"/>
                <a:ea typeface="Arial" panose="020B0604020202020204"/>
                <a:cs typeface="Arial" panose="020B0604020202020204"/>
                <a:sym typeface="Arial" panose="020B0604020202020204"/>
              </a:rPr>
              <a:t>elestial</a:t>
            </a: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 te damos gracias por esta hora dedicada al estudio de tu Palabra. Te pedimos que abras nuestro corazones y mentes para comprender la importancia de la oración en la vida diaria. Ayúdanos a orar con fe, con confianza y según tu voluntad. Que tu Espíritu Santo nos guíe en esta lección y nos enseñe a ser fieles en la oración. En el nombre de Jesús oramos, Amén. </a:t>
            </a:r>
            <a:endParaRPr lang="es-PY"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hoy día, nuestro objetivo 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1. Meditar en Lucas 11:1-13 buscando aplicaciones para la vida de un discípulo. </a:t>
            </a: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2. Describir el hábito de un discípulo: Orar con y por otros.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3. Analizar las oraciones de Pablo.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CAPTAR </a:t>
            </a:r>
            <a:r>
              <a:rPr lang="es-ES" sz="1800" i="1" dirty="0">
                <a:solidFill>
                  <a:srgbClr val="00B050"/>
                </a:solidFill>
                <a:effectLst/>
                <a:latin typeface="Calibri" panose="020F0502020204030204" pitchFamily="34" charset="0"/>
                <a:ea typeface="Calibri" panose="020F0502020204030204" pitchFamily="34" charset="0"/>
              </a:rPr>
              <a:t>Este paso sirve como “gancho” para captar la atención y preparar el corazón para recibir el mensaje de Dios.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100" b="1" dirty="0">
                <a:effectLst/>
                <a:latin typeface="Calibri" panose="020F0502020204030204" pitchFamily="34" charset="0"/>
                <a:ea typeface="Calibri" panose="020F0502020204030204" pitchFamily="34" charset="0"/>
              </a:rPr>
              <a:t>Según el video ¿cuáles son los beneficios y bendiciones de orar por y con los demás?  </a:t>
            </a:r>
            <a:r>
              <a:rPr lang="es-ES" sz="1100" i="1" dirty="0">
                <a:solidFill>
                  <a:srgbClr val="00B050"/>
                </a:solidFill>
                <a:effectLst/>
                <a:latin typeface="Calibri" panose="020F0502020204030204" pitchFamily="34" charset="0"/>
                <a:ea typeface="Calibri" panose="020F0502020204030204" pitchFamily="34" charset="0"/>
              </a:rPr>
              <a:t>Permite que los estudiantes contestan.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Mientras vivimos como discípulos que quieren hacer discípulos de otros, oramos para que Dios obre en ellos a través de la Palabra.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Orar por y con otros también puede abrir puertas para compartir el Evangelio. El Evangelio se puede compartir a través de una oración que expresa verdades bíblicas de que somos salvos solo por el trabajo de Jesús y por medio de la fe.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Calibri" panose="020F0502020204030204" pitchFamily="34" charset="0"/>
              </a:rPr>
              <a:t>Ser un ejemplo de oración como el hábito de un discípulo para aquellos que son nuevos en la fe. </a:t>
            </a:r>
            <a:endParaRPr lang="en-US" sz="1100" dirty="0">
              <a:effectLst/>
              <a:latin typeface="Calibri" panose="020F0502020204030204" pitchFamily="34" charset="0"/>
              <a:ea typeface="Calibri" panose="020F0502020204030204" pitchFamily="34" charset="0"/>
            </a:endParaRP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CONTAR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 puede leer directamente la historia en la Biblia o narrarla con palabras propias.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Lucas 11:1-13</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0000"/>
                </a:solidFill>
                <a:effectLst/>
                <a:latin typeface="Segoe UI" panose="020B0502040204020203" pitchFamily="34" charset="0"/>
                <a:ea typeface="Calibri" panose="020F0502020204030204" pitchFamily="34" charset="0"/>
              </a:rPr>
              <a:t>En cierta ocasión, Jesús estaba orando en un lugar y, cuando terminó, uno de sus discípulos le dijo: «Señor, enséñanos a orar, así como Juan enseñó a sus discípulos.» </a:t>
            </a:r>
            <a:r>
              <a:rPr lang="es-ES" sz="1800" b="1" i="1" baseline="30000" dirty="0">
                <a:solidFill>
                  <a:srgbClr val="000000"/>
                </a:solidFill>
                <a:effectLst/>
                <a:latin typeface="Segoe UI" panose="020B0502040204020203" pitchFamily="34" charset="0"/>
                <a:ea typeface="Calibri" panose="020F0502020204030204" pitchFamily="34" charset="0"/>
              </a:rPr>
              <a:t>2 </a:t>
            </a:r>
            <a:r>
              <a:rPr lang="es-ES" sz="1800" i="1" dirty="0">
                <a:solidFill>
                  <a:srgbClr val="000000"/>
                </a:solidFill>
                <a:effectLst/>
                <a:latin typeface="Segoe UI" panose="020B0502040204020203" pitchFamily="34" charset="0"/>
                <a:ea typeface="Calibri" panose="020F0502020204030204" pitchFamily="34" charset="0"/>
              </a:rPr>
              <a:t>Jesús les dijo: «Cuando ustedes oren, digan: “Padre, santificado sea tu nombre. Venga tu reino. </a:t>
            </a:r>
            <a:r>
              <a:rPr lang="es-ES" sz="1800" b="1" i="1" baseline="30000" dirty="0">
                <a:solidFill>
                  <a:srgbClr val="000000"/>
                </a:solidFill>
                <a:effectLst/>
                <a:latin typeface="Segoe UI" panose="020B0502040204020203" pitchFamily="34" charset="0"/>
                <a:ea typeface="Calibri" panose="020F0502020204030204" pitchFamily="34" charset="0"/>
              </a:rPr>
              <a:t>3 </a:t>
            </a:r>
            <a:r>
              <a:rPr lang="es-ES" sz="1800" i="1" dirty="0">
                <a:solidFill>
                  <a:srgbClr val="000000"/>
                </a:solidFill>
                <a:effectLst/>
                <a:latin typeface="Segoe UI" panose="020B0502040204020203" pitchFamily="34" charset="0"/>
                <a:ea typeface="Calibri" panose="020F0502020204030204" pitchFamily="34" charset="0"/>
              </a:rPr>
              <a:t>El pan nuestro de cada día, dánoslo hoy.</a:t>
            </a:r>
            <a:r>
              <a:rPr lang="es-ES" sz="1800" b="1" i="1" baseline="30000" dirty="0">
                <a:solidFill>
                  <a:srgbClr val="000000"/>
                </a:solidFill>
                <a:effectLst/>
                <a:latin typeface="Segoe UI" panose="020B0502040204020203" pitchFamily="34" charset="0"/>
                <a:ea typeface="Calibri" panose="020F0502020204030204" pitchFamily="34" charset="0"/>
              </a:rPr>
              <a:t>4 </a:t>
            </a:r>
            <a:r>
              <a:rPr lang="es-ES" sz="1800" i="1" dirty="0">
                <a:solidFill>
                  <a:srgbClr val="000000"/>
                </a:solidFill>
                <a:effectLst/>
                <a:latin typeface="Segoe UI" panose="020B0502040204020203" pitchFamily="34" charset="0"/>
                <a:ea typeface="Calibri" panose="020F0502020204030204" pitchFamily="34" charset="0"/>
              </a:rPr>
              <a:t>Perdónanos nuestros pecados, porque también nosotros perdonamos a todos los que nos deben. Y no nos metas en tentación.”»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b="1" i="1" baseline="30000" dirty="0">
                <a:solidFill>
                  <a:srgbClr val="000000"/>
                </a:solidFill>
                <a:effectLst/>
                <a:latin typeface="Segoe UI" panose="020B0502040204020203" pitchFamily="34" charset="0"/>
                <a:ea typeface="Calibri" panose="020F0502020204030204" pitchFamily="34" charset="0"/>
              </a:rPr>
              <a:t>5 </a:t>
            </a:r>
            <a:r>
              <a:rPr lang="es-ES" sz="1800" i="1" dirty="0">
                <a:solidFill>
                  <a:srgbClr val="000000"/>
                </a:solidFill>
                <a:effectLst/>
                <a:latin typeface="Segoe UI" panose="020B0502040204020203" pitchFamily="34" charset="0"/>
                <a:ea typeface="Calibri" panose="020F0502020204030204" pitchFamily="34" charset="0"/>
              </a:rPr>
              <a:t>También les dijo: «¿Quién de ustedes, que tenga un amigo, va a verlo a medianoche y le dice: “Amigo, préstame tres panes, </a:t>
            </a:r>
            <a:r>
              <a:rPr lang="es-ES" sz="1800" b="1" i="1" baseline="30000" dirty="0">
                <a:solidFill>
                  <a:srgbClr val="000000"/>
                </a:solidFill>
                <a:effectLst/>
                <a:latin typeface="Segoe UI" panose="020B0502040204020203" pitchFamily="34" charset="0"/>
                <a:ea typeface="Calibri" panose="020F0502020204030204" pitchFamily="34" charset="0"/>
              </a:rPr>
              <a:t>6 </a:t>
            </a:r>
            <a:r>
              <a:rPr lang="es-ES" sz="1800" i="1" dirty="0">
                <a:solidFill>
                  <a:srgbClr val="000000"/>
                </a:solidFill>
                <a:effectLst/>
                <a:latin typeface="Segoe UI" panose="020B0502040204020203" pitchFamily="34" charset="0"/>
                <a:ea typeface="Calibri" panose="020F0502020204030204" pitchFamily="34" charset="0"/>
              </a:rPr>
              <a:t>porque un amigo mío ha venido a visitarme, y no tengo nada que ofrecerle”?  </a:t>
            </a:r>
            <a:r>
              <a:rPr lang="es-ES" sz="1800" b="1" i="1" baseline="30000" dirty="0">
                <a:solidFill>
                  <a:srgbClr val="000000"/>
                </a:solidFill>
                <a:effectLst/>
                <a:latin typeface="Segoe UI" panose="020B0502040204020203" pitchFamily="34" charset="0"/>
                <a:ea typeface="Calibri" panose="020F0502020204030204" pitchFamily="34" charset="0"/>
              </a:rPr>
              <a:t>7 </a:t>
            </a:r>
            <a:r>
              <a:rPr lang="es-ES" sz="1800" i="1" dirty="0">
                <a:solidFill>
                  <a:srgbClr val="000000"/>
                </a:solidFill>
                <a:effectLst/>
                <a:latin typeface="Segoe UI" panose="020B0502040204020203" pitchFamily="34" charset="0"/>
                <a:ea typeface="Calibri" panose="020F0502020204030204" pitchFamily="34" charset="0"/>
              </a:rPr>
              <a:t>Aquél responderá desde adentro y le dirá: “No me molestes. La puerta ya está cerrada, y mis niños están en la cama conmigo. No puedo levantarme para dártelos” </a:t>
            </a:r>
            <a:r>
              <a:rPr lang="es-ES" sz="1800" b="1" i="1" baseline="30000" dirty="0">
                <a:solidFill>
                  <a:srgbClr val="000000"/>
                </a:solidFill>
                <a:effectLst/>
                <a:latin typeface="Segoe UI" panose="020B0502040204020203" pitchFamily="34" charset="0"/>
                <a:ea typeface="Calibri" panose="020F0502020204030204" pitchFamily="34" charset="0"/>
              </a:rPr>
              <a:t>8 </a:t>
            </a:r>
            <a:r>
              <a:rPr lang="es-ES" sz="1800" i="1" dirty="0">
                <a:solidFill>
                  <a:srgbClr val="000000"/>
                </a:solidFill>
                <a:effectLst/>
                <a:latin typeface="Segoe UI" panose="020B0502040204020203" pitchFamily="34" charset="0"/>
                <a:ea typeface="Calibri" panose="020F0502020204030204" pitchFamily="34" charset="0"/>
              </a:rPr>
              <a:t>Yo les digo que, aunque no se levante a dárselos por ser su amigo, sí se levantará por su insistencia, y le dará todo lo que necesite. </a:t>
            </a:r>
            <a:r>
              <a:rPr lang="es-ES" sz="1800" b="1" i="1" baseline="30000" dirty="0">
                <a:solidFill>
                  <a:srgbClr val="000000"/>
                </a:solidFill>
                <a:effectLst/>
                <a:latin typeface="Segoe UI" panose="020B0502040204020203" pitchFamily="34" charset="0"/>
                <a:ea typeface="Calibri" panose="020F0502020204030204" pitchFamily="34" charset="0"/>
              </a:rPr>
              <a:t>9 </a:t>
            </a:r>
            <a:r>
              <a:rPr lang="es-ES" sz="1800" i="1" dirty="0">
                <a:solidFill>
                  <a:srgbClr val="000000"/>
                </a:solidFill>
                <a:effectLst/>
                <a:latin typeface="Segoe UI" panose="020B0502040204020203" pitchFamily="34" charset="0"/>
                <a:ea typeface="Calibri" panose="020F0502020204030204" pitchFamily="34" charset="0"/>
              </a:rPr>
              <a:t>Así que pidan, y se les dará. Busquen, y encontrarán. Llamen, y se les abrirá. </a:t>
            </a:r>
            <a:r>
              <a:rPr lang="es-ES" sz="1800" b="1" i="1" baseline="30000" dirty="0">
                <a:solidFill>
                  <a:srgbClr val="000000"/>
                </a:solidFill>
                <a:effectLst/>
                <a:latin typeface="Segoe UI" panose="020B0502040204020203" pitchFamily="34" charset="0"/>
                <a:ea typeface="Calibri" panose="020F0502020204030204" pitchFamily="34" charset="0"/>
              </a:rPr>
              <a:t>10 </a:t>
            </a:r>
            <a:r>
              <a:rPr lang="es-ES" sz="1800" i="1" dirty="0">
                <a:solidFill>
                  <a:srgbClr val="000000"/>
                </a:solidFill>
                <a:effectLst/>
                <a:latin typeface="Segoe UI" panose="020B0502040204020203" pitchFamily="34" charset="0"/>
                <a:ea typeface="Calibri" panose="020F0502020204030204" pitchFamily="34" charset="0"/>
              </a:rPr>
              <a:t>Porque todo aquel que pide, recibe; y el que busca, encuentra; y al que llama, se le abre. </a:t>
            </a:r>
            <a:r>
              <a:rPr lang="es-ES" sz="1800" b="1" i="1" baseline="30000" dirty="0">
                <a:solidFill>
                  <a:srgbClr val="000000"/>
                </a:solidFill>
                <a:effectLst/>
                <a:latin typeface="Segoe UI" panose="020B0502040204020203" pitchFamily="34" charset="0"/>
                <a:ea typeface="Calibri" panose="020F0502020204030204" pitchFamily="34" charset="0"/>
              </a:rPr>
              <a:t>11 </a:t>
            </a:r>
            <a:r>
              <a:rPr lang="es-ES" sz="1800" i="1" dirty="0">
                <a:solidFill>
                  <a:srgbClr val="000000"/>
                </a:solidFill>
                <a:effectLst/>
                <a:latin typeface="Segoe UI" panose="020B0502040204020203" pitchFamily="34" charset="0"/>
                <a:ea typeface="Calibri" panose="020F0502020204030204" pitchFamily="34" charset="0"/>
              </a:rPr>
              <a:t>¿Quién de ustedes, si su hijo le pide pan, le da una piedra? ¿O si le pide un pescado, en lugar del pescado le da una serpiente? </a:t>
            </a:r>
            <a:r>
              <a:rPr lang="es-ES" sz="1800" b="1" i="1" baseline="30000" dirty="0">
                <a:solidFill>
                  <a:srgbClr val="000000"/>
                </a:solidFill>
                <a:effectLst/>
                <a:latin typeface="Segoe UI" panose="020B0502040204020203" pitchFamily="34" charset="0"/>
                <a:ea typeface="Calibri" panose="020F0502020204030204" pitchFamily="34" charset="0"/>
              </a:rPr>
              <a:t>12 </a:t>
            </a:r>
            <a:r>
              <a:rPr lang="es-ES" sz="1800" i="1" dirty="0">
                <a:solidFill>
                  <a:srgbClr val="000000"/>
                </a:solidFill>
                <a:effectLst/>
                <a:latin typeface="Segoe UI" panose="020B0502040204020203" pitchFamily="34" charset="0"/>
                <a:ea typeface="Calibri" panose="020F0502020204030204" pitchFamily="34" charset="0"/>
              </a:rPr>
              <a:t>¿O si le pide un huevo, le da un escorpión? </a:t>
            </a:r>
            <a:r>
              <a:rPr lang="es-ES" sz="1800" b="1" i="1" baseline="30000" dirty="0">
                <a:solidFill>
                  <a:srgbClr val="000000"/>
                </a:solidFill>
                <a:effectLst/>
                <a:latin typeface="Segoe UI" panose="020B0502040204020203" pitchFamily="34" charset="0"/>
                <a:ea typeface="Calibri" panose="020F0502020204030204" pitchFamily="34" charset="0"/>
              </a:rPr>
              <a:t>13 </a:t>
            </a:r>
            <a:r>
              <a:rPr lang="es-ES" sz="1800" i="1" dirty="0">
                <a:solidFill>
                  <a:srgbClr val="000000"/>
                </a:solidFill>
                <a:effectLst/>
                <a:latin typeface="Segoe UI" panose="020B0502040204020203" pitchFamily="34" charset="0"/>
                <a:ea typeface="Calibri" panose="020F0502020204030204" pitchFamily="34" charset="0"/>
              </a:rPr>
              <a:t>Pues si ustedes, que son malos, saben dar cosas buenas a sus hijos, ¡cuánto más el Padre celestial dará el Espíritu Santo a quienes se lo pidan!»</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CONSOLIDAR </a:t>
            </a:r>
            <a:r>
              <a:rPr lang="es-ES" sz="1800" i="1" dirty="0">
                <a:solidFill>
                  <a:srgbClr val="00B050"/>
                </a:solidFill>
                <a:effectLst/>
                <a:latin typeface="Calibri" panose="020F0502020204030204" pitchFamily="34" charset="0"/>
                <a:ea typeface="Calibri" panose="020F0502020204030204" pitchFamily="34" charset="0"/>
              </a:rPr>
              <a:t>Hacemos estas cuatro preguntas para dar firmeza, o aplicar la Palabra de Dios a nuestros corazones y a nuestras vidas.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¿Cuál es el punto principal de la historia?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rgbClr val="000000"/>
              </a:buClr>
              <a:buSzPts val="1100"/>
              <a:buFont typeface="Arial" panose="020B0604020202020204"/>
              <a:buNone/>
              <a:defRPr/>
            </a:pPr>
            <a:endParaRPr lang="es-ES" sz="1800"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000000"/>
              </a:buClr>
              <a:buSzPts val="1100"/>
              <a:defRPr/>
            </a:pPr>
            <a:r>
              <a:rPr lang="es-ES" sz="1800" dirty="0">
                <a:solidFill>
                  <a:srgbClr val="000000"/>
                </a:solidFill>
                <a:effectLst/>
                <a:latin typeface="Calibri" panose="020F0502020204030204" pitchFamily="34" charset="0"/>
                <a:ea typeface="Calibri" panose="020F0502020204030204" pitchFamily="34" charset="0"/>
              </a:rPr>
              <a:t>Jesús enseña el Padrenuestro y explica la importancia de la persistencia en la oración. </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3" name="Google Shape;3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pecado veo en esta historia y confieso en mi vida?</a:t>
            </a: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 </a:t>
            </a: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La falta de oración constante.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La duda en el poder de Dios. </a:t>
            </a:r>
            <a:endParaRPr lang="en-US" sz="1800" dirty="0">
              <a:solidFill>
                <a:srgbClr val="000000"/>
              </a:solidFill>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rPr>
              <a:t>La falta de confianza en que Él proveerá. </a:t>
            </a: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tabLst/>
              <a:defRPr/>
            </a:pPr>
            <a:r>
              <a:rPr lang="es-ES"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rPr>
              <a:t>Podemos caer en palabrería, creyendo que nuestras oraciones tienen que ser largas.</a:t>
            </a:r>
            <a:endParaRPr lang="es-419" sz="1100" b="0" i="0" u="none" strike="noStrike" cap="none" dirty="0">
              <a:solidFill>
                <a:srgbClr val="000000"/>
              </a:solidFill>
              <a:effectLst/>
              <a:latin typeface="Arial" panose="020B0604020202020204"/>
              <a:ea typeface="Arial" panose="020B0604020202020204"/>
              <a:cs typeface="Arial" panose="020B0604020202020204"/>
              <a:sym typeface="Arial" panose="020B0604020202020204"/>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tabLst/>
              <a:defRPr/>
            </a:pPr>
            <a:r>
              <a:rPr lang="es-ES" sz="1100" dirty="0">
                <a:solidFill>
                  <a:srgbClr val="000000"/>
                </a:solidFill>
                <a:effectLst/>
                <a:latin typeface="Calibri" panose="020F0502020204030204" pitchFamily="34" charset="0"/>
                <a:ea typeface="Calibri" panose="020F0502020204030204" pitchFamily="34" charset="0"/>
              </a:rPr>
              <a:t>A veces mis oraciones no se parecen a la esta en nada.  Me enfoco solo en lo terrenal.  </a:t>
            </a:r>
            <a:endParaRPr lang="en-US" sz="1100" dirty="0">
              <a:effectLst/>
              <a:latin typeface="Calibri" panose="020F0502020204030204" pitchFamily="34" charset="0"/>
              <a:ea typeface="Calibri" panose="020F0502020204030204" pitchFamily="34" charset="0"/>
            </a:endParaRPr>
          </a:p>
          <a:p>
            <a:pPr marL="285750" marR="0" lvl="0" indent="-2857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5" name="Google Shape;3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‹Nº›</a:t>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3" name="Google Shape;95;g2ae502832d3_0_0"/>
          <p:cNvPicPr preferRelativeResize="0"/>
          <p:nvPr/>
        </p:nvPicPr>
        <p:blipFill>
          <a:blip r:embed="rId3"/>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11:1-13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62" name="Google Shape;362;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p:cNvSpPr txBox="1"/>
          <p:nvPr/>
        </p:nvSpPr>
        <p:spPr>
          <a:xfrm>
            <a:off x="4127381" y="4163146"/>
            <a:ext cx="743264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¿En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versos y palabras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amor de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p:cNvPicPr preferRelativeResize="0"/>
          <p:nvPr/>
        </p:nvPicPr>
        <p:blipFill rotWithShape="1">
          <a:blip r:embed="rId4"/>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11:1-13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74" name="Google Shape;37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obre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para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poner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Palabra?</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p:cNvPicPr preferRelativeResize="0"/>
          <p:nvPr/>
        </p:nvPicPr>
        <p:blipFill rotWithShape="1">
          <a:blip r:embed="rId4"/>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Lucas 11:1-13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Describir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hábito</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Orar</a:t>
              </a:r>
              <a:r>
                <a:rPr lang="en-US" sz="2800" dirty="0">
                  <a:solidFill>
                    <a:schemeClr val="tx1"/>
                  </a:solidFill>
                  <a:latin typeface="Lato" panose="020F0502020204030203"/>
                  <a:ea typeface="Lato" panose="020F0502020204030203"/>
                  <a:cs typeface="Lato" panose="020F0502020204030203"/>
                  <a:sym typeface="Lato" panose="020F0502020204030203"/>
                </a:rPr>
                <a:t> con y </a:t>
              </a:r>
              <a:r>
                <a:rPr lang="en-US" sz="2800" dirty="0" err="1">
                  <a:solidFill>
                    <a:schemeClr val="tx1"/>
                  </a:solidFill>
                  <a:latin typeface="Lato" panose="020F0502020204030203"/>
                  <a:ea typeface="Lato" panose="020F0502020204030203"/>
                  <a:cs typeface="Lato" panose="020F0502020204030203"/>
                  <a:sym typeface="Lato" panose="020F0502020204030203"/>
                </a:rPr>
                <a:t>por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otros</a:t>
              </a:r>
              <a:r>
                <a:rPr lang="en-US" sz="2800" dirty="0">
                  <a:solidFill>
                    <a:schemeClr val="tx1"/>
                  </a:solidFill>
                  <a:latin typeface="Lato" panose="020F0502020204030203"/>
                  <a:ea typeface="Lato" panose="020F0502020204030203"/>
                  <a:cs typeface="Lato" panose="020F0502020204030203"/>
                  <a:sym typeface="Lato" panose="020F0502020204030203"/>
                </a:rPr>
                <a:t>.</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oraciones</a:t>
              </a:r>
              <a:r>
                <a:rPr lang="en-US" sz="2800" dirty="0">
                  <a:solidFill>
                    <a:schemeClr val="lt1"/>
                  </a:solidFill>
                  <a:latin typeface="Lato" panose="020F0502020204030203"/>
                  <a:ea typeface="Lato" panose="020F0502020204030203"/>
                  <a:cs typeface="Lato" panose="020F0502020204030203"/>
                  <a:sym typeface="Lato" panose="020F0502020204030203"/>
                </a:rPr>
                <a:t> de Pablo.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856004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Hábito</a:t>
            </a:r>
            <a:r>
              <a:rPr lang="en-US" sz="4860" dirty="0">
                <a:solidFill>
                  <a:srgbClr val="009444"/>
                </a:solidFill>
                <a:latin typeface="Lato" panose="020F0502020204030203"/>
                <a:ea typeface="Lato" panose="020F0502020204030203"/>
                <a:cs typeface="Lato" panose="020F0502020204030203"/>
                <a:sym typeface="Lato" panose="020F0502020204030203"/>
              </a:rPr>
              <a:t> 4: </a:t>
            </a:r>
            <a:r>
              <a:rPr lang="en-US" sz="4860" dirty="0" err="1">
                <a:solidFill>
                  <a:srgbClr val="009444"/>
                </a:solidFill>
                <a:latin typeface="Lato" panose="020F0502020204030203"/>
                <a:ea typeface="Lato" panose="020F0502020204030203"/>
                <a:cs typeface="Lato" panose="020F0502020204030203"/>
                <a:sym typeface="Lato" panose="020F0502020204030203"/>
              </a:rPr>
              <a:t>Orar</a:t>
            </a:r>
            <a:r>
              <a:rPr lang="en-US" sz="4860" dirty="0">
                <a:solidFill>
                  <a:srgbClr val="009444"/>
                </a:solidFill>
                <a:latin typeface="Lato" panose="020F0502020204030203"/>
                <a:ea typeface="Lato" panose="020F0502020204030203"/>
                <a:cs typeface="Lato" panose="020F0502020204030203"/>
                <a:sym typeface="Lato" panose="020F0502020204030203"/>
              </a:rPr>
              <a:t> con y </a:t>
            </a:r>
            <a:r>
              <a:rPr lang="en-US" sz="4860" dirty="0" err="1">
                <a:solidFill>
                  <a:srgbClr val="009444"/>
                </a:solidFill>
                <a:latin typeface="Lato" panose="020F0502020204030203"/>
                <a:ea typeface="Lato" panose="020F0502020204030203"/>
                <a:cs typeface="Lato" panose="020F0502020204030203"/>
                <a:sym typeface="Lato" panose="020F0502020204030203"/>
              </a:rPr>
              <a:t>por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otros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4" name="Google Shape;503;g2b5a1eaf5a7_0_417"/>
          <p:cNvSpPr txBox="1"/>
          <p:nvPr/>
        </p:nvSpPr>
        <p:spPr>
          <a:xfrm>
            <a:off x="6827519" y="1946772"/>
            <a:ext cx="4343568" cy="4262665"/>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3200"/>
            </a:pPr>
            <a:r>
              <a:rPr lang="en-US" sz="3200" i="1" dirty="0" err="1">
                <a:solidFill>
                  <a:schemeClr val="dk1"/>
                </a:solidFill>
                <a:latin typeface="Lato" panose="020F0502020204030203"/>
                <a:ea typeface="Lato" panose="020F0502020204030203"/>
                <a:cs typeface="Lato" panose="020F0502020204030203"/>
                <a:sym typeface="Lato" panose="020F0502020204030203"/>
              </a:rPr>
              <a:t>Estén</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siempre</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gozosos</a:t>
            </a:r>
            <a:r>
              <a:rPr lang="en-US" sz="3200" i="1" dirty="0">
                <a:solidFill>
                  <a:schemeClr val="dk1"/>
                </a:solidFill>
                <a:latin typeface="Lato" panose="020F0502020204030203"/>
                <a:ea typeface="Lato" panose="020F0502020204030203"/>
                <a:cs typeface="Lato" panose="020F0502020204030203"/>
                <a:sym typeface="Lato" panose="020F0502020204030203"/>
              </a:rPr>
              <a:t>. Oren sin </a:t>
            </a:r>
            <a:r>
              <a:rPr lang="en-US" sz="3200" i="1" dirty="0" err="1">
                <a:solidFill>
                  <a:schemeClr val="dk1"/>
                </a:solidFill>
                <a:latin typeface="Lato" panose="020F0502020204030203"/>
                <a:ea typeface="Lato" panose="020F0502020204030203"/>
                <a:cs typeface="Lato" panose="020F0502020204030203"/>
                <a:sym typeface="Lato" panose="020F0502020204030203"/>
              </a:rPr>
              <a:t>cesar</a:t>
            </a:r>
            <a:r>
              <a:rPr lang="en-US" sz="3200" i="1" dirty="0">
                <a:solidFill>
                  <a:schemeClr val="dk1"/>
                </a:solidFill>
                <a:latin typeface="Lato" panose="020F0502020204030203"/>
                <a:ea typeface="Lato" panose="020F0502020204030203"/>
                <a:cs typeface="Lato" panose="020F0502020204030203"/>
                <a:sym typeface="Lato" panose="020F0502020204030203"/>
              </a:rPr>
              <a:t>. Den gracias </a:t>
            </a:r>
            <a:r>
              <a:rPr lang="en-US" sz="3200" i="1" dirty="0" err="1">
                <a:solidFill>
                  <a:schemeClr val="dk1"/>
                </a:solidFill>
                <a:latin typeface="Lato" panose="020F0502020204030203"/>
                <a:ea typeface="Lato" panose="020F0502020204030203"/>
                <a:cs typeface="Lato" panose="020F0502020204030203"/>
                <a:sym typeface="Lato" panose="020F0502020204030203"/>
              </a:rPr>
              <a:t>en</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todo</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porque</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esta</a:t>
            </a:r>
            <a:r>
              <a:rPr lang="en-US" sz="3200" i="1" dirty="0">
                <a:solidFill>
                  <a:schemeClr val="dk1"/>
                </a:solidFill>
                <a:latin typeface="Lato" panose="020F0502020204030203"/>
                <a:ea typeface="Lato" panose="020F0502020204030203"/>
                <a:cs typeface="Lato" panose="020F0502020204030203"/>
                <a:sym typeface="Lato" panose="020F0502020204030203"/>
              </a:rPr>
              <a:t> es la </a:t>
            </a:r>
            <a:r>
              <a:rPr lang="en-US" sz="3200" i="1" dirty="0" err="1">
                <a:solidFill>
                  <a:schemeClr val="dk1"/>
                </a:solidFill>
                <a:latin typeface="Lato" panose="020F0502020204030203"/>
                <a:ea typeface="Lato" panose="020F0502020204030203"/>
                <a:cs typeface="Lato" panose="020F0502020204030203"/>
                <a:sym typeface="Lato" panose="020F0502020204030203"/>
              </a:rPr>
              <a:t>voluntad</a:t>
            </a:r>
            <a:r>
              <a:rPr lang="en-US" sz="3200" i="1" dirty="0">
                <a:solidFill>
                  <a:schemeClr val="dk1"/>
                </a:solidFill>
                <a:latin typeface="Lato" panose="020F0502020204030203"/>
                <a:ea typeface="Lato" panose="020F0502020204030203"/>
                <a:cs typeface="Lato" panose="020F0502020204030203"/>
                <a:sym typeface="Lato" panose="020F0502020204030203"/>
              </a:rPr>
              <a:t> de Dios para con </a:t>
            </a:r>
            <a:r>
              <a:rPr lang="en-US" sz="3200" i="1" dirty="0" err="1">
                <a:solidFill>
                  <a:schemeClr val="dk1"/>
                </a:solidFill>
                <a:latin typeface="Lato" panose="020F0502020204030203"/>
                <a:ea typeface="Lato" panose="020F0502020204030203"/>
                <a:cs typeface="Lato" panose="020F0502020204030203"/>
                <a:sym typeface="Lato" panose="020F0502020204030203"/>
              </a:rPr>
              <a:t>vosotros</a:t>
            </a:r>
            <a:r>
              <a:rPr lang="en-US" sz="3200" i="1" dirty="0">
                <a:solidFill>
                  <a:schemeClr val="dk1"/>
                </a:solidFill>
                <a:latin typeface="Lato" panose="020F0502020204030203"/>
                <a:ea typeface="Lato" panose="020F0502020204030203"/>
                <a:cs typeface="Lato" panose="020F0502020204030203"/>
                <a:sym typeface="Lato" panose="020F0502020204030203"/>
              </a:rPr>
              <a:t> </a:t>
            </a:r>
            <a:r>
              <a:rPr lang="en-US" sz="3200" i="1" dirty="0" err="1">
                <a:solidFill>
                  <a:schemeClr val="dk1"/>
                </a:solidFill>
                <a:latin typeface="Lato" panose="020F0502020204030203"/>
                <a:ea typeface="Lato" panose="020F0502020204030203"/>
                <a:cs typeface="Lato" panose="020F0502020204030203"/>
                <a:sym typeface="Lato" panose="020F0502020204030203"/>
              </a:rPr>
              <a:t>en</a:t>
            </a:r>
            <a:r>
              <a:rPr lang="en-US" sz="3200" i="1" dirty="0">
                <a:solidFill>
                  <a:schemeClr val="dk1"/>
                </a:solidFill>
                <a:latin typeface="Lato" panose="020F0502020204030203"/>
                <a:ea typeface="Lato" panose="020F0502020204030203"/>
                <a:cs typeface="Lato" panose="020F0502020204030203"/>
                <a:sym typeface="Lato" panose="020F0502020204030203"/>
              </a:rPr>
              <a:t> Cristo Jesús. </a:t>
            </a:r>
          </a:p>
          <a:p>
            <a:pPr marR="0" lvl="0" algn="l" rtl="0">
              <a:lnSpc>
                <a:spcPct val="100000"/>
              </a:lnSpc>
              <a:spcBef>
                <a:spcPts val="600"/>
              </a:spcBef>
              <a:spcAft>
                <a:spcPts val="0"/>
              </a:spcAft>
              <a:buClr>
                <a:srgbClr val="000000"/>
              </a:buClr>
              <a:buSzPts val="3200"/>
            </a:pPr>
            <a:endParaRPr lang="en-US" sz="32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n-US" sz="3200" i="1" dirty="0">
                <a:solidFill>
                  <a:schemeClr val="dk1"/>
                </a:solidFill>
                <a:latin typeface="Lato" panose="020F0502020204030203"/>
                <a:ea typeface="Lato" panose="020F0502020204030203"/>
                <a:cs typeface="Lato" panose="020F0502020204030203"/>
                <a:sym typeface="Lato" panose="020F0502020204030203"/>
              </a:rPr>
              <a:t>1 </a:t>
            </a:r>
            <a:r>
              <a:rPr lang="en-US" sz="3200" i="1" dirty="0" err="1">
                <a:solidFill>
                  <a:schemeClr val="dk1"/>
                </a:solidFill>
                <a:latin typeface="Lato" panose="020F0502020204030203"/>
                <a:ea typeface="Lato" panose="020F0502020204030203"/>
                <a:cs typeface="Lato" panose="020F0502020204030203"/>
                <a:sym typeface="Lato" panose="020F0502020204030203"/>
              </a:rPr>
              <a:t>Tes</a:t>
            </a:r>
            <a:r>
              <a:rPr lang="en-US" sz="3200" i="1" dirty="0">
                <a:solidFill>
                  <a:schemeClr val="dk1"/>
                </a:solidFill>
                <a:latin typeface="Lato" panose="020F0502020204030203"/>
                <a:ea typeface="Lato" panose="020F0502020204030203"/>
                <a:cs typeface="Lato" panose="020F0502020204030203"/>
                <a:sym typeface="Lato" panose="020F0502020204030203"/>
              </a:rPr>
              <a:t>. 5:16-18</a:t>
            </a: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2050" name="Picture 2" descr="Praying for Others - C.S. Lewis Instit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213" y="1637437"/>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b5a1eaf5a7_0_417"/>
          <p:cNvSpPr txBox="1"/>
          <p:nvPr/>
        </p:nvSpPr>
        <p:spPr>
          <a:xfrm>
            <a:off x="2120345" y="528948"/>
            <a:ext cx="8380144"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Jesús y la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961150" y="150475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1859280" y="2059190"/>
            <a:ext cx="10040243" cy="4508886"/>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Oró</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en</a:t>
            </a:r>
            <a:r>
              <a:rPr lang="en-US" sz="3600" i="1" dirty="0">
                <a:solidFill>
                  <a:schemeClr val="dk1"/>
                </a:solidFill>
                <a:latin typeface="Lato" panose="020F0502020204030203"/>
                <a:ea typeface="Lato" panose="020F0502020204030203"/>
                <a:cs typeface="Lato" panose="020F0502020204030203"/>
                <a:sym typeface="Lato" panose="020F0502020204030203"/>
              </a:rPr>
              <a:t> la </a:t>
            </a:r>
            <a:r>
              <a:rPr lang="en-US" sz="3600" i="1" dirty="0" err="1">
                <a:solidFill>
                  <a:schemeClr val="dk1"/>
                </a:solidFill>
                <a:latin typeface="Lato" panose="020F0502020204030203"/>
                <a:ea typeface="Lato" panose="020F0502020204030203"/>
                <a:cs typeface="Lato" panose="020F0502020204030203"/>
                <a:sym typeface="Lato" panose="020F0502020204030203"/>
              </a:rPr>
              <a:t>mañana</a:t>
            </a:r>
            <a:r>
              <a:rPr lang="en-US" sz="3600" i="1" dirty="0">
                <a:solidFill>
                  <a:schemeClr val="dk1"/>
                </a:solidFill>
                <a:latin typeface="Lato" panose="020F0502020204030203"/>
                <a:ea typeface="Lato" panose="020F0502020204030203"/>
                <a:cs typeface="Lato" panose="020F0502020204030203"/>
                <a:sym typeface="Lato" panose="020F0502020204030203"/>
              </a:rPr>
              <a:t>  (Marcos 1:35)</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Subió</a:t>
            </a:r>
            <a:r>
              <a:rPr lang="en-US" sz="3600" i="1" dirty="0">
                <a:solidFill>
                  <a:schemeClr val="dk1"/>
                </a:solidFill>
                <a:latin typeface="Lato" panose="020F0502020204030203"/>
                <a:ea typeface="Lato" panose="020F0502020204030203"/>
                <a:cs typeface="Lato" panose="020F0502020204030203"/>
                <a:sym typeface="Lato" panose="020F0502020204030203"/>
              </a:rPr>
              <a:t> al monte (Mateo 14:23)</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a:solidFill>
                  <a:schemeClr val="dk1"/>
                </a:solidFill>
                <a:latin typeface="Lato" panose="020F0502020204030203"/>
                <a:ea typeface="Lato" panose="020F0502020204030203"/>
                <a:cs typeface="Lato" panose="020F0502020204030203"/>
                <a:sym typeface="Lato" panose="020F0502020204030203"/>
              </a:rPr>
              <a:t>Se </a:t>
            </a:r>
            <a:r>
              <a:rPr lang="en-US" sz="3600" i="1" dirty="0" err="1">
                <a:solidFill>
                  <a:schemeClr val="dk1"/>
                </a:solidFill>
                <a:latin typeface="Lato" panose="020F0502020204030203"/>
                <a:ea typeface="Lato" panose="020F0502020204030203"/>
                <a:cs typeface="Lato" panose="020F0502020204030203"/>
                <a:sym typeface="Lato" panose="020F0502020204030203"/>
              </a:rPr>
              <a:t>retiraba</a:t>
            </a:r>
            <a:r>
              <a:rPr lang="en-US" sz="3600" i="1" dirty="0">
                <a:solidFill>
                  <a:schemeClr val="dk1"/>
                </a:solidFill>
                <a:latin typeface="Lato" panose="020F0502020204030203"/>
                <a:ea typeface="Lato" panose="020F0502020204030203"/>
                <a:cs typeface="Lato" panose="020F0502020204030203"/>
                <a:sym typeface="Lato" panose="020F0502020204030203"/>
              </a:rPr>
              <a:t> a </a:t>
            </a:r>
            <a:r>
              <a:rPr lang="en-US" sz="3600" i="1" dirty="0" err="1">
                <a:solidFill>
                  <a:schemeClr val="dk1"/>
                </a:solidFill>
                <a:latin typeface="Lato" panose="020F0502020204030203"/>
                <a:ea typeface="Lato" panose="020F0502020204030203"/>
                <a:cs typeface="Lato" panose="020F0502020204030203"/>
                <a:sym typeface="Lato" panose="020F0502020204030203"/>
              </a:rPr>
              <a:t>lugares</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apartados</a:t>
            </a:r>
            <a:r>
              <a:rPr lang="en-US" sz="3600" i="1" dirty="0">
                <a:solidFill>
                  <a:schemeClr val="dk1"/>
                </a:solidFill>
                <a:latin typeface="Lato" panose="020F0502020204030203"/>
                <a:ea typeface="Lato" panose="020F0502020204030203"/>
                <a:cs typeface="Lato" panose="020F0502020204030203"/>
                <a:sym typeface="Lato" panose="020F0502020204030203"/>
              </a:rPr>
              <a:t> (Lucas 5:15-16)</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Oró</a:t>
            </a:r>
            <a:r>
              <a:rPr lang="en-US" sz="3600" i="1" dirty="0">
                <a:solidFill>
                  <a:schemeClr val="dk1"/>
                </a:solidFill>
                <a:latin typeface="Lato" panose="020F0502020204030203"/>
                <a:ea typeface="Lato" panose="020F0502020204030203"/>
                <a:cs typeface="Lato" panose="020F0502020204030203"/>
                <a:sym typeface="Lato" panose="020F0502020204030203"/>
              </a:rPr>
              <a:t> antes de </a:t>
            </a:r>
            <a:r>
              <a:rPr lang="en-US" sz="3600" i="1" dirty="0" err="1">
                <a:solidFill>
                  <a:schemeClr val="dk1"/>
                </a:solidFill>
                <a:latin typeface="Lato" panose="020F0502020204030203"/>
                <a:ea typeface="Lato" panose="020F0502020204030203"/>
                <a:cs typeface="Lato" panose="020F0502020204030203"/>
                <a:sym typeface="Lato" panose="020F0502020204030203"/>
              </a:rPr>
              <a:t>elegir</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los</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discípulos</a:t>
            </a:r>
            <a:r>
              <a:rPr lang="en-US" sz="3600" i="1" dirty="0">
                <a:solidFill>
                  <a:schemeClr val="dk1"/>
                </a:solidFill>
                <a:latin typeface="Lato" panose="020F0502020204030203"/>
                <a:ea typeface="Lato" panose="020F0502020204030203"/>
                <a:cs typeface="Lato" panose="020F0502020204030203"/>
                <a:sym typeface="Lato" panose="020F0502020204030203"/>
              </a:rPr>
              <a:t> (Lucas 6:12)</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Oró</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en</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Getsemaní</a:t>
            </a:r>
            <a:r>
              <a:rPr lang="en-US" sz="3600" i="1" dirty="0">
                <a:solidFill>
                  <a:schemeClr val="dk1"/>
                </a:solidFill>
                <a:latin typeface="Lato" panose="020F0502020204030203"/>
                <a:ea typeface="Lato" panose="020F0502020204030203"/>
                <a:cs typeface="Lato" panose="020F0502020204030203"/>
                <a:sym typeface="Lato" panose="020F0502020204030203"/>
              </a:rPr>
              <a:t> (Lucas 22:39-46)</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3600" i="1" dirty="0" err="1">
                <a:solidFill>
                  <a:schemeClr val="dk1"/>
                </a:solidFill>
                <a:latin typeface="Lato" panose="020F0502020204030203"/>
                <a:ea typeface="Lato" panose="020F0502020204030203"/>
                <a:cs typeface="Lato" panose="020F0502020204030203"/>
                <a:sym typeface="Lato" panose="020F0502020204030203"/>
              </a:rPr>
              <a:t>Oró</a:t>
            </a:r>
            <a:r>
              <a:rPr lang="en-US" sz="3600" i="1" dirty="0">
                <a:solidFill>
                  <a:schemeClr val="dk1"/>
                </a:solidFill>
                <a:latin typeface="Lato" panose="020F0502020204030203"/>
                <a:ea typeface="Lato" panose="020F0502020204030203"/>
                <a:cs typeface="Lato" panose="020F0502020204030203"/>
                <a:sym typeface="Lato" panose="020F0502020204030203"/>
              </a:rPr>
              <a:t> </a:t>
            </a:r>
            <a:r>
              <a:rPr lang="en-US" sz="3600" i="1" dirty="0" err="1">
                <a:solidFill>
                  <a:schemeClr val="dk1"/>
                </a:solidFill>
                <a:latin typeface="Lato" panose="020F0502020204030203"/>
                <a:ea typeface="Lato" panose="020F0502020204030203"/>
                <a:cs typeface="Lato" panose="020F0502020204030203"/>
                <a:sym typeface="Lato" panose="020F0502020204030203"/>
              </a:rPr>
              <a:t>por</a:t>
            </a:r>
            <a:r>
              <a:rPr lang="en-US" sz="3600" i="1" dirty="0">
                <a:solidFill>
                  <a:schemeClr val="dk1"/>
                </a:solidFill>
                <a:latin typeface="Lato" panose="020F0502020204030203"/>
                <a:ea typeface="Lato" panose="020F0502020204030203"/>
                <a:cs typeface="Lato" panose="020F0502020204030203"/>
                <a:sym typeface="Lato" panose="020F0502020204030203"/>
              </a:rPr>
              <a:t> sus </a:t>
            </a:r>
            <a:r>
              <a:rPr lang="en-US" sz="3600" i="1" dirty="0" err="1">
                <a:solidFill>
                  <a:schemeClr val="dk1"/>
                </a:solidFill>
                <a:latin typeface="Lato" panose="020F0502020204030203"/>
                <a:ea typeface="Lato" panose="020F0502020204030203"/>
                <a:cs typeface="Lato" panose="020F0502020204030203"/>
                <a:sym typeface="Lato" panose="020F0502020204030203"/>
              </a:rPr>
              <a:t>enemigos</a:t>
            </a:r>
            <a:r>
              <a:rPr lang="en-US" sz="3600" i="1" dirty="0">
                <a:solidFill>
                  <a:schemeClr val="dk1"/>
                </a:solidFill>
                <a:latin typeface="Lato" panose="020F0502020204030203"/>
                <a:ea typeface="Lato" panose="020F0502020204030203"/>
                <a:cs typeface="Lato" panose="020F0502020204030203"/>
                <a:sym typeface="Lato" panose="020F0502020204030203"/>
              </a:rPr>
              <a:t> (Lucas 23:34) </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endParaRPr lang="en-US" sz="36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g2b5a1eaf5a7_0_417"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2767300"/>
            <a:ext cx="7706400" cy="132339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err="1">
                <a:solidFill>
                  <a:schemeClr val="dk1"/>
                </a:solidFill>
                <a:latin typeface="Lato" panose="020F0502020204030203"/>
                <a:ea typeface="Lato" panose="020F0502020204030203"/>
                <a:cs typeface="Lato" panose="020F0502020204030203"/>
                <a:sym typeface="Lato" panose="020F0502020204030203"/>
              </a:rPr>
              <a:t>Según</a:t>
            </a:r>
            <a:r>
              <a:rPr lang="en-US" sz="4000" b="1" dirty="0">
                <a:solidFill>
                  <a:schemeClr val="dk1"/>
                </a:solidFill>
                <a:latin typeface="Lato" panose="020F0502020204030203"/>
                <a:ea typeface="Lato" panose="020F0502020204030203"/>
                <a:cs typeface="Lato" panose="020F0502020204030203"/>
                <a:sym typeface="Lato" panose="020F0502020204030203"/>
              </a:rPr>
              <a:t> las </a:t>
            </a:r>
            <a:r>
              <a:rPr lang="en-US" sz="4000" b="1" dirty="0" err="1">
                <a:solidFill>
                  <a:schemeClr val="dk1"/>
                </a:solidFill>
                <a:latin typeface="Lato" panose="020F0502020204030203"/>
                <a:ea typeface="Lato" panose="020F0502020204030203"/>
                <a:cs typeface="Lato" panose="020F0502020204030203"/>
                <a:sym typeface="Lato" panose="020F0502020204030203"/>
              </a:rPr>
              <a:t>Escrituras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qué</a:t>
            </a:r>
            <a:r>
              <a:rPr lang="en-US" sz="4000" b="1" dirty="0">
                <a:solidFill>
                  <a:schemeClr val="dk1"/>
                </a:solidFill>
                <a:latin typeface="Lato" panose="020F0502020204030203"/>
                <a:ea typeface="Lato" panose="020F0502020204030203"/>
                <a:cs typeface="Lato" panose="020F0502020204030203"/>
                <a:sym typeface="Lato" panose="020F0502020204030203"/>
              </a:rPr>
              <a:t> es la </a:t>
            </a:r>
            <a:r>
              <a:rPr lang="en-US" sz="4000" b="1" dirty="0" err="1">
                <a:solidFill>
                  <a:schemeClr val="dk1"/>
                </a:solidFill>
                <a:latin typeface="Lato" panose="020F0502020204030203"/>
                <a:ea typeface="Lato" panose="020F0502020204030203"/>
                <a:cs typeface="Lato" panose="020F0502020204030203"/>
                <a:sym typeface="Lato" panose="020F0502020204030203"/>
              </a:rPr>
              <a:t>oración</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b5a1eaf5a7_0_417"/>
          <p:cNvSpPr txBox="1"/>
          <p:nvPr/>
        </p:nvSpPr>
        <p:spPr>
          <a:xfrm>
            <a:off x="2120345" y="528948"/>
            <a:ext cx="8380144"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Qué</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es la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oración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2961150" y="150475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1859280" y="2059190"/>
            <a:ext cx="10040243" cy="3877944"/>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600"/>
              </a:spcBef>
              <a:spcAft>
                <a:spcPts val="0"/>
              </a:spcAft>
              <a:buClr>
                <a:srgbClr val="000000"/>
              </a:buClr>
              <a:buSzPts val="3200"/>
            </a:pPr>
            <a:r>
              <a:rPr lang="en-US" sz="3600" b="1" i="1" dirty="0">
                <a:solidFill>
                  <a:schemeClr val="dk1"/>
                </a:solidFill>
                <a:latin typeface="Lato" panose="020F0502020204030203"/>
                <a:ea typeface="Lato" panose="020F0502020204030203"/>
                <a:cs typeface="Lato" panose="020F0502020204030203"/>
                <a:sym typeface="Lato" panose="020F0502020204030203"/>
              </a:rPr>
              <a:t>La </a:t>
            </a:r>
            <a:r>
              <a:rPr lang="en-US" sz="3600" b="1" i="1" dirty="0" err="1">
                <a:solidFill>
                  <a:schemeClr val="dk1"/>
                </a:solidFill>
                <a:latin typeface="Lato" panose="020F0502020204030203"/>
                <a:ea typeface="Lato" panose="020F0502020204030203"/>
                <a:cs typeface="Lato" panose="020F0502020204030203"/>
                <a:sym typeface="Lato" panose="020F0502020204030203"/>
              </a:rPr>
              <a:t>comunion</a:t>
            </a:r>
            <a:r>
              <a:rPr lang="en-US" sz="3600" b="1" i="1" dirty="0">
                <a:solidFill>
                  <a:schemeClr val="dk1"/>
                </a:solidFill>
                <a:latin typeface="Lato" panose="020F0502020204030203"/>
                <a:ea typeface="Lato" panose="020F0502020204030203"/>
                <a:cs typeface="Lato" panose="020F0502020204030203"/>
                <a:sym typeface="Lato" panose="020F0502020204030203"/>
              </a:rPr>
              <a:t> del </a:t>
            </a:r>
            <a:r>
              <a:rPr lang="en-US" sz="3600" b="1" i="1" dirty="0" err="1">
                <a:solidFill>
                  <a:schemeClr val="dk1"/>
                </a:solidFill>
                <a:latin typeface="Lato" panose="020F0502020204030203"/>
                <a:ea typeface="Lato" panose="020F0502020204030203"/>
                <a:cs typeface="Lato" panose="020F0502020204030203"/>
                <a:sym typeface="Lato" panose="020F0502020204030203"/>
              </a:rPr>
              <a:t>corazón</a:t>
            </a:r>
            <a:r>
              <a:rPr lang="en-US" sz="3600" b="1" i="1" dirty="0">
                <a:solidFill>
                  <a:schemeClr val="dk1"/>
                </a:solidFill>
                <a:latin typeface="Lato" panose="020F0502020204030203"/>
                <a:ea typeface="Lato" panose="020F0502020204030203"/>
                <a:cs typeface="Lato" panose="020F0502020204030203"/>
                <a:sym typeface="Lato" panose="020F0502020204030203"/>
              </a:rPr>
              <a:t> del </a:t>
            </a:r>
            <a:r>
              <a:rPr lang="en-US" sz="3600" b="1" i="1" dirty="0" err="1">
                <a:solidFill>
                  <a:schemeClr val="dk1"/>
                </a:solidFill>
                <a:latin typeface="Lato" panose="020F0502020204030203"/>
                <a:ea typeface="Lato" panose="020F0502020204030203"/>
                <a:cs typeface="Lato" panose="020F0502020204030203"/>
                <a:sym typeface="Lato" panose="020F0502020204030203"/>
              </a:rPr>
              <a:t>creyente</a:t>
            </a:r>
            <a:r>
              <a:rPr lang="en-US" sz="3600" b="1" i="1" dirty="0">
                <a:solidFill>
                  <a:schemeClr val="dk1"/>
                </a:solidFill>
                <a:latin typeface="Lato" panose="020F0502020204030203"/>
                <a:ea typeface="Lato" panose="020F0502020204030203"/>
                <a:cs typeface="Lato" panose="020F0502020204030203"/>
                <a:sym typeface="Lato" panose="020F0502020204030203"/>
              </a:rPr>
              <a:t> con Dios.</a:t>
            </a:r>
          </a:p>
          <a:p>
            <a:pPr marR="0" lvl="0" algn="l" rtl="0">
              <a:lnSpc>
                <a:spcPct val="100000"/>
              </a:lnSpc>
              <a:spcBef>
                <a:spcPts val="600"/>
              </a:spcBef>
              <a:spcAft>
                <a:spcPts val="0"/>
              </a:spcAft>
              <a:buClr>
                <a:srgbClr val="000000"/>
              </a:buClr>
              <a:buSzPts val="3200"/>
            </a:pP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endParaRPr lang="en-US" sz="3600" i="1" dirty="0">
              <a:solidFill>
                <a:schemeClr val="dk1"/>
              </a:solidFill>
              <a:latin typeface="Lato" panose="020F0502020204030203"/>
              <a:ea typeface="Lato" panose="020F0502020204030203"/>
              <a:cs typeface="Lato" panose="020F0502020204030203"/>
              <a:sym typeface="Lato" panose="020F0502020204030203"/>
            </a:endParaRPr>
          </a:p>
          <a:p>
            <a:pPr marR="0" lvl="0" algn="l" rtl="0">
              <a:lnSpc>
                <a:spcPct val="100000"/>
              </a:lnSpc>
              <a:spcBef>
                <a:spcPts val="600"/>
              </a:spcBef>
              <a:spcAft>
                <a:spcPts val="0"/>
              </a:spcAft>
              <a:buClr>
                <a:srgbClr val="000000"/>
              </a:buClr>
              <a:buSzPts val="3200"/>
            </a:pPr>
            <a:r>
              <a:rPr lang="en-US" sz="3600" dirty="0">
                <a:solidFill>
                  <a:schemeClr val="dk1"/>
                </a:solidFill>
                <a:latin typeface="Lato" panose="020F0502020204030203"/>
                <a:ea typeface="Lato" panose="020F0502020204030203"/>
                <a:cs typeface="Lato" panose="020F0502020204030203"/>
                <a:sym typeface="Lato" panose="020F0502020204030203"/>
              </a:rPr>
              <a:t>El </a:t>
            </a:r>
            <a:r>
              <a:rPr lang="en-US" sz="3600" dirty="0" err="1">
                <a:solidFill>
                  <a:schemeClr val="dk1"/>
                </a:solidFill>
                <a:latin typeface="Lato" panose="020F0502020204030203"/>
                <a:ea typeface="Lato" panose="020F0502020204030203"/>
                <a:cs typeface="Lato" panose="020F0502020204030203"/>
                <a:sym typeface="Lato" panose="020F0502020204030203"/>
              </a:rPr>
              <a:t>deseo</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humildes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oíste</a:t>
            </a:r>
            <a:r>
              <a:rPr lang="en-US" sz="3600" dirty="0">
                <a:solidFill>
                  <a:schemeClr val="dk1"/>
                </a:solidFill>
                <a:latin typeface="Lato" panose="020F0502020204030203"/>
                <a:ea typeface="Lato" panose="020F0502020204030203"/>
                <a:cs typeface="Lato" panose="020F0502020204030203"/>
                <a:sym typeface="Lato" panose="020F0502020204030203"/>
              </a:rPr>
              <a:t>, oh </a:t>
            </a:r>
            <a:r>
              <a:rPr lang="en-US" sz="3600" dirty="0" err="1">
                <a:solidFill>
                  <a:schemeClr val="dk1"/>
                </a:solidFill>
                <a:latin typeface="Lato" panose="020F0502020204030203"/>
                <a:ea typeface="Lato" panose="020F0502020204030203"/>
                <a:cs typeface="Lato" panose="020F0502020204030203"/>
                <a:sym typeface="Lato" panose="020F0502020204030203"/>
              </a:rPr>
              <a:t>Jehová</a:t>
            </a:r>
            <a:r>
              <a:rPr lang="en-US" sz="3600" dirty="0">
                <a:solidFill>
                  <a:schemeClr val="dk1"/>
                </a:solidFill>
                <a:latin typeface="Lato" panose="020F0502020204030203"/>
                <a:ea typeface="Lato" panose="020F0502020204030203"/>
                <a:cs typeface="Lato" panose="020F0502020204030203"/>
                <a:sym typeface="Lato" panose="020F0502020204030203"/>
              </a:rPr>
              <a:t>; </a:t>
            </a:r>
          </a:p>
          <a:p>
            <a:pPr marR="0" lvl="0" algn="l" rtl="0">
              <a:lnSpc>
                <a:spcPct val="100000"/>
              </a:lnSpc>
              <a:spcBef>
                <a:spcPts val="600"/>
              </a:spcBef>
              <a:spcAft>
                <a:spcPts val="0"/>
              </a:spcAft>
              <a:buClr>
                <a:srgbClr val="000000"/>
              </a:buClr>
              <a:buSzPts val="3200"/>
            </a:pPr>
            <a:r>
              <a:rPr lang="en-US" sz="3600" dirty="0">
                <a:solidFill>
                  <a:schemeClr val="dk1"/>
                </a:solidFill>
                <a:latin typeface="Lato" panose="020F0502020204030203"/>
                <a:ea typeface="Lato" panose="020F0502020204030203"/>
                <a:cs typeface="Lato" panose="020F0502020204030203"/>
                <a:sym typeface="Lato" panose="020F0502020204030203"/>
              </a:rPr>
              <a:t>Tú dispones </a:t>
            </a:r>
            <a:r>
              <a:rPr lang="en-US" sz="3600" dirty="0" err="1">
                <a:solidFill>
                  <a:schemeClr val="dk1"/>
                </a:solidFill>
                <a:latin typeface="Lato" panose="020F0502020204030203"/>
                <a:ea typeface="Lato" panose="020F0502020204030203"/>
                <a:cs typeface="Lato" panose="020F0502020204030203"/>
                <a:sym typeface="Lato" panose="020F0502020204030203"/>
              </a:rPr>
              <a:t>su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corazón</a:t>
            </a:r>
            <a:r>
              <a:rPr lang="en-US" sz="3600" dirty="0">
                <a:solidFill>
                  <a:schemeClr val="dk1"/>
                </a:solidFill>
                <a:latin typeface="Lato" panose="020F0502020204030203"/>
                <a:ea typeface="Lato" panose="020F0502020204030203"/>
                <a:cs typeface="Lato" panose="020F0502020204030203"/>
                <a:sym typeface="Lato" panose="020F0502020204030203"/>
              </a:rPr>
              <a:t> y </a:t>
            </a:r>
            <a:r>
              <a:rPr lang="en-US" sz="3600" dirty="0" err="1">
                <a:solidFill>
                  <a:schemeClr val="dk1"/>
                </a:solidFill>
                <a:latin typeface="Lato" panose="020F0502020204030203"/>
                <a:ea typeface="Lato" panose="020F0502020204030203"/>
                <a:cs typeface="Lato" panose="020F0502020204030203"/>
                <a:sym typeface="Lato" panose="020F0502020204030203"/>
              </a:rPr>
              <a:t>haces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atento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tu</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oído</a:t>
            </a:r>
            <a:r>
              <a:rPr lang="en-US" sz="3600" dirty="0">
                <a:solidFill>
                  <a:schemeClr val="dk1"/>
                </a:solidFill>
                <a:latin typeface="Lato" panose="020F0502020204030203"/>
                <a:ea typeface="Lato" panose="020F0502020204030203"/>
                <a:cs typeface="Lato" panose="020F0502020204030203"/>
                <a:sym typeface="Lato" panose="020F0502020204030203"/>
              </a:rPr>
              <a:t>.</a:t>
            </a:r>
          </a:p>
          <a:p>
            <a:pPr marR="0" lvl="0" algn="l" rtl="0">
              <a:lnSpc>
                <a:spcPct val="100000"/>
              </a:lnSpc>
              <a:spcBef>
                <a:spcPts val="600"/>
              </a:spcBef>
              <a:spcAft>
                <a:spcPts val="0"/>
              </a:spcAft>
              <a:buClr>
                <a:srgbClr val="000000"/>
              </a:buClr>
              <a:buSzPts val="3200"/>
            </a:pPr>
            <a:r>
              <a:rPr lang="en-US" sz="3600" dirty="0">
                <a:solidFill>
                  <a:schemeClr val="dk1"/>
                </a:solidFill>
                <a:latin typeface="Lato" panose="020F0502020204030203"/>
                <a:ea typeface="Lato" panose="020F0502020204030203"/>
                <a:cs typeface="Lato" panose="020F0502020204030203"/>
                <a:sym typeface="Lato" panose="020F0502020204030203"/>
              </a:rPr>
              <a:t>Salmos 10:17</a:t>
            </a:r>
          </a:p>
        </p:txBody>
      </p:sp>
      <p:pic>
        <p:nvPicPr>
          <p:cNvPr id="505" name="Google Shape;505;g2b5a1eaf5a7_0_417"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2459524"/>
            <a:ext cx="7706400" cy="193895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Cuáles</a:t>
            </a:r>
            <a:r>
              <a:rPr lang="en-US" sz="4000" b="1" dirty="0">
                <a:solidFill>
                  <a:schemeClr val="dk1"/>
                </a:solidFill>
                <a:latin typeface="Lato" panose="020F0502020204030203"/>
                <a:ea typeface="Lato" panose="020F0502020204030203"/>
                <a:cs typeface="Lato" panose="020F0502020204030203"/>
                <a:sym typeface="Lato" panose="020F0502020204030203"/>
              </a:rPr>
              <a:t> son </a:t>
            </a:r>
            <a:r>
              <a:rPr lang="en-US" sz="4000" b="1" dirty="0" err="1">
                <a:solidFill>
                  <a:schemeClr val="dk1"/>
                </a:solidFill>
                <a:latin typeface="Lato" panose="020F0502020204030203"/>
                <a:ea typeface="Lato" panose="020F0502020204030203"/>
                <a:cs typeface="Lato" panose="020F0502020204030203"/>
                <a:sym typeface="Lato" panose="020F0502020204030203"/>
              </a:rPr>
              <a:t>algunas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cosas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tener</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en</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cuenta</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cuando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orando</a:t>
            </a:r>
            <a:r>
              <a:rPr lang="en-US" sz="4000" b="1" dirty="0">
                <a:solidFill>
                  <a:schemeClr val="dk1"/>
                </a:solidFill>
                <a:latin typeface="Lato" panose="020F0502020204030203"/>
                <a:ea typeface="Lato" panose="020F0502020204030203"/>
                <a:cs typeface="Lato" panose="020F0502020204030203"/>
                <a:sym typeface="Lato" panose="020F0502020204030203"/>
              </a:rPr>
              <a:t> con </a:t>
            </a:r>
            <a:r>
              <a:rPr lang="en-US" sz="4000" b="1" dirty="0" err="1">
                <a:solidFill>
                  <a:schemeClr val="dk1"/>
                </a:solidFill>
                <a:latin typeface="Lato" panose="020F0502020204030203"/>
                <a:ea typeface="Lato" panose="020F0502020204030203"/>
                <a:cs typeface="Lato" panose="020F0502020204030203"/>
                <a:sym typeface="Lato" panose="020F0502020204030203"/>
              </a:rPr>
              <a:t>otros</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1" name="Google Shape;171;g2bbbfad2734_0_3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3074" name="Picture 2" descr="The Pharisee and the Publican – Book of Mormon Study No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288" y="0"/>
            <a:ext cx="45418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1" name="Google Shape;171;g2bbbfad2734_0_3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5122" name="Picture 2" descr="Prayer Team - Lake Shores Church in Marble Fa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879475"/>
            <a:ext cx="8158480" cy="5099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7</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Hábito </a:t>
            </a:r>
            <a:r>
              <a:rPr lang="en-US" sz="3890">
                <a:solidFill>
                  <a:schemeClr val="dk1"/>
                </a:solidFill>
                <a:latin typeface="Lato" panose="020F0502020204030203"/>
                <a:ea typeface="Lato" panose="020F0502020204030203"/>
                <a:cs typeface="Lato" panose="020F0502020204030203"/>
                <a:sym typeface="Lato" panose="020F0502020204030203"/>
              </a:rPr>
              <a:t>4</a:t>
            </a: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 </a:t>
            </a:r>
            <a:r>
              <a:rPr lang="en-US" sz="3890">
                <a:solidFill>
                  <a:schemeClr val="dk1"/>
                </a:solidFill>
                <a:latin typeface="Lato" panose="020F0502020204030203"/>
                <a:ea typeface="Lato" panose="020F0502020204030203"/>
                <a:cs typeface="Lato" panose="020F0502020204030203"/>
                <a:sym typeface="Lato" panose="020F0502020204030203"/>
              </a:rPr>
              <a:t>Orar por y con Otros</a:t>
            </a:r>
            <a:endParaRPr sz="3890">
              <a:solidFill>
                <a:schemeClr val="dk1"/>
              </a:solidFill>
              <a:latin typeface="Lato" panose="020F0502020204030203"/>
              <a:ea typeface="Lato" panose="020F0502020204030203"/>
              <a:cs typeface="Lato" panose="020F0502020204030203"/>
              <a:sym typeface="Lato" panose="020F0502020204030203"/>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3"/>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1" name="Google Shape;171;g2bbbfad2734_0_30"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pic>
        <p:nvPicPr>
          <p:cNvPr id="7170" name="Picture 2" descr="Does prayer have the power to h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308" y="1460358"/>
            <a:ext cx="8233092" cy="4651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Lucas 11:1-13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Analizar</a:t>
              </a:r>
              <a:r>
                <a:rPr lang="en-US" sz="2800" dirty="0">
                  <a:solidFill>
                    <a:schemeClr val="tx1"/>
                  </a:solidFill>
                  <a:latin typeface="Lato" panose="020F0502020204030203"/>
                  <a:ea typeface="Lato" panose="020F0502020204030203"/>
                  <a:cs typeface="Lato" panose="020F0502020204030203"/>
                  <a:sym typeface="Lato" panose="020F0502020204030203"/>
                </a:rPr>
                <a:t> las </a:t>
              </a:r>
              <a:r>
                <a:rPr lang="en-US" sz="2800" dirty="0" err="1">
                  <a:solidFill>
                    <a:schemeClr val="tx1"/>
                  </a:solidFill>
                  <a:latin typeface="Lato" panose="020F0502020204030203"/>
                  <a:ea typeface="Lato" panose="020F0502020204030203"/>
                  <a:cs typeface="Lato" panose="020F0502020204030203"/>
                  <a:sym typeface="Lato" panose="020F0502020204030203"/>
                </a:rPr>
                <a:t>oraciones</a:t>
              </a:r>
              <a:r>
                <a:rPr lang="en-US" sz="2800" dirty="0">
                  <a:solidFill>
                    <a:schemeClr val="tx1"/>
                  </a:solidFill>
                  <a:latin typeface="Lato" panose="020F0502020204030203"/>
                  <a:ea typeface="Lato" panose="020F0502020204030203"/>
                  <a:cs typeface="Lato" panose="020F0502020204030203"/>
                  <a:sym typeface="Lato" panose="020F0502020204030203"/>
                </a:rPr>
                <a:t> de Pablo.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Orar</a:t>
            </a:r>
            <a:r>
              <a:rPr lang="en-US" sz="2800" dirty="0">
                <a:solidFill>
                  <a:schemeClr val="lt1"/>
                </a:solidFill>
                <a:latin typeface="Lato" panose="020F0502020204030203"/>
                <a:ea typeface="Lato" panose="020F0502020204030203"/>
                <a:cs typeface="Lato" panose="020F0502020204030203"/>
                <a:sym typeface="Lato" panose="020F0502020204030203"/>
              </a:rPr>
              <a:t> con y </a:t>
            </a:r>
            <a:r>
              <a:rPr lang="en-US" sz="2800" dirty="0" err="1">
                <a:solidFill>
                  <a:schemeClr val="lt1"/>
                </a:solidFill>
                <a:latin typeface="Lato" panose="020F0502020204030203"/>
                <a:ea typeface="Lato" panose="020F0502020204030203"/>
                <a:cs typeface="Lato" panose="020F0502020204030203"/>
                <a:sym typeface="Lato" panose="020F0502020204030203"/>
              </a:rPr>
              <a:t>por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otros</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1868160"/>
            <a:ext cx="7706400" cy="31700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err="1">
                <a:solidFill>
                  <a:schemeClr val="dk1"/>
                </a:solidFill>
                <a:latin typeface="Lato" panose="020F0502020204030203"/>
                <a:ea typeface="Lato" panose="020F0502020204030203"/>
                <a:cs typeface="Lato" panose="020F0502020204030203"/>
                <a:sym typeface="Lato" panose="020F0502020204030203"/>
              </a:rPr>
              <a:t>Considerando</a:t>
            </a:r>
            <a:r>
              <a:rPr lang="en-US" sz="4000" b="1" dirty="0">
                <a:solidFill>
                  <a:schemeClr val="dk1"/>
                </a:solidFill>
                <a:latin typeface="Lato" panose="020F0502020204030203"/>
                <a:ea typeface="Lato" panose="020F0502020204030203"/>
                <a:cs typeface="Lato" panose="020F0502020204030203"/>
                <a:sym typeface="Lato" panose="020F0502020204030203"/>
              </a:rPr>
              <a:t> las </a:t>
            </a:r>
            <a:r>
              <a:rPr lang="en-US" sz="4000" b="1" dirty="0" err="1">
                <a:solidFill>
                  <a:schemeClr val="dk1"/>
                </a:solidFill>
                <a:latin typeface="Lato" panose="020F0502020204030203"/>
                <a:ea typeface="Lato" panose="020F0502020204030203"/>
                <a:cs typeface="Lato" panose="020F0502020204030203"/>
                <a:sym typeface="Lato" panose="020F0502020204030203"/>
              </a:rPr>
              <a:t>oraciones</a:t>
            </a:r>
            <a:r>
              <a:rPr lang="en-US" sz="4000" b="1" dirty="0">
                <a:solidFill>
                  <a:schemeClr val="dk1"/>
                </a:solidFill>
                <a:latin typeface="Lato" panose="020F0502020204030203"/>
                <a:ea typeface="Lato" panose="020F0502020204030203"/>
                <a:cs typeface="Lato" panose="020F0502020204030203"/>
                <a:sym typeface="Lato" panose="020F0502020204030203"/>
              </a:rPr>
              <a:t> de Pablo, </a:t>
            </a:r>
          </a:p>
          <a:p>
            <a:pPr marL="0" lvl="0" indent="0" algn="l" rtl="0">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cómo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queremos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orar</a:t>
            </a:r>
            <a:r>
              <a:rPr lang="en-US" sz="4000" b="1" dirty="0">
                <a:solidFill>
                  <a:schemeClr val="dk1"/>
                </a:solidFill>
                <a:latin typeface="Lato" panose="020F0502020204030203"/>
                <a:ea typeface="Lato" panose="020F0502020204030203"/>
                <a:cs typeface="Lato" panose="020F0502020204030203"/>
                <a:sym typeface="Lato" panose="020F0502020204030203"/>
              </a:rPr>
              <a:t> también </a:t>
            </a:r>
            <a:r>
              <a:rPr lang="en-US" sz="4000" b="1" dirty="0" err="1">
                <a:solidFill>
                  <a:schemeClr val="dk1"/>
                </a:solidFill>
                <a:latin typeface="Lato" panose="020F0502020204030203"/>
                <a:ea typeface="Lato" panose="020F0502020204030203"/>
                <a:cs typeface="Lato" panose="020F0502020204030203"/>
                <a:sym typeface="Lato" panose="020F0502020204030203"/>
              </a:rPr>
              <a:t>nosotros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1259194"/>
            <a:ext cx="8579075" cy="4339609"/>
          </a:xfrm>
          <a:prstGeom prst="rect">
            <a:avLst/>
          </a:prstGeom>
          <a:noFill/>
          <a:ln>
            <a:noFill/>
          </a:ln>
        </p:spPr>
        <p:txBody>
          <a:bodyPr spcFirstLastPara="1" wrap="square" lIns="91425" tIns="45700" rIns="91425" bIns="45700" anchor="t" anchorCtr="0">
            <a:spAutoFit/>
          </a:bodyPr>
          <a:lstStyle/>
          <a:p>
            <a:pPr marR="0" lvl="0"/>
            <a:r>
              <a:rPr lang="es-ES" sz="4000" b="1" dirty="0">
                <a:effectLst/>
                <a:latin typeface="Calibri" panose="020F0502020204030204" pitchFamily="34" charset="0"/>
                <a:ea typeface="Calibri" panose="020F0502020204030204" pitchFamily="34" charset="0"/>
              </a:rPr>
              <a:t>Romanos 15:13 </a:t>
            </a:r>
            <a:endParaRPr lang="es-ES" sz="4000" b="1" dirty="0">
              <a:latin typeface="Calibri" panose="020F0502020204030204" pitchFamily="34" charset="0"/>
              <a:ea typeface="Calibri" panose="020F0502020204030204" pitchFamily="34" charset="0"/>
            </a:endParaRPr>
          </a:p>
          <a:p>
            <a:endParaRPr lang="es-ES" sz="4000" dirty="0">
              <a:effectLst/>
              <a:latin typeface="Calibri" panose="020F0502020204030204" pitchFamily="34" charset="0"/>
              <a:ea typeface="Calibri" panose="020F0502020204030204" pitchFamily="34" charset="0"/>
            </a:endParaRPr>
          </a:p>
          <a:p>
            <a:r>
              <a:rPr lang="es-ES" sz="4000" dirty="0">
                <a:effectLst/>
                <a:latin typeface="Calibri" panose="020F0502020204030204" pitchFamily="34" charset="0"/>
                <a:ea typeface="Calibri" panose="020F0502020204030204" pitchFamily="34" charset="0"/>
              </a:rPr>
              <a:t>¡Que el Dios de la esperanza los llene de todo gozo y paz en la fe, para que rebosen de esperanza por el poder del Espíritu Santo! </a:t>
            </a:r>
            <a:endParaRPr lang="en-US" sz="4000" dirty="0">
              <a:effectLst/>
              <a:latin typeface="Calibri" panose="020F0502020204030204" pitchFamily="34" charset="0"/>
              <a:ea typeface="Calibri" panose="020F0502020204030204" pitchFamily="34" charset="0"/>
            </a:endParaRPr>
          </a:p>
          <a:p>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335864"/>
            <a:ext cx="8579075" cy="6186269"/>
          </a:xfrm>
          <a:prstGeom prst="rect">
            <a:avLst/>
          </a:prstGeom>
          <a:noFill/>
          <a:ln>
            <a:noFill/>
          </a:ln>
        </p:spPr>
        <p:txBody>
          <a:bodyPr spcFirstLastPara="1" wrap="square" lIns="91425" tIns="45700" rIns="91425" bIns="45700" anchor="t" anchorCtr="0">
            <a:spAutoFit/>
          </a:bodyPr>
          <a:lstStyle/>
          <a:p>
            <a:pPr marR="0" lvl="0"/>
            <a:r>
              <a:rPr lang="es-ES" sz="3600" b="1" dirty="0">
                <a:effectLst/>
                <a:latin typeface="Calibri" panose="020F0502020204030204" pitchFamily="34" charset="0"/>
                <a:ea typeface="Calibri" panose="020F0502020204030204" pitchFamily="34" charset="0"/>
              </a:rPr>
              <a:t>Efesios 1:16-18 </a:t>
            </a:r>
          </a:p>
          <a:p>
            <a:pPr marR="0" lvl="0"/>
            <a:endParaRPr lang="es-ES" sz="3600" dirty="0">
              <a:latin typeface="Calibri" panose="020F0502020204030204" pitchFamily="34" charset="0"/>
              <a:ea typeface="Calibri" panose="020F0502020204030204" pitchFamily="34" charset="0"/>
            </a:endParaRPr>
          </a:p>
          <a:p>
            <a:pPr marR="0" lvl="0"/>
            <a:r>
              <a:rPr lang="es-ES" sz="3600" dirty="0">
                <a:effectLst/>
                <a:latin typeface="Calibri" panose="020F0502020204030204" pitchFamily="34" charset="0"/>
                <a:ea typeface="Calibri" panose="020F0502020204030204" pitchFamily="34" charset="0"/>
              </a:rPr>
              <a:t>No ceso de dar gracias por ustedes al recordarlos en mis oraciones, para que el Dios de nuestro Señor Jesucristo, el Padre de gloria, les dé espíritu de sabiduría y de revelación en el conocimiento de él. Pido también que Dios les dé la luz necesaria para que sepan cuál es la esperanza a la cual los ha llamado, cuáles son las riquezas de la gloria de su herencia en los santos. </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668045" y="671731"/>
            <a:ext cx="8579075" cy="6186269"/>
          </a:xfrm>
          <a:prstGeom prst="rect">
            <a:avLst/>
          </a:prstGeom>
          <a:noFill/>
          <a:ln>
            <a:noFill/>
          </a:ln>
        </p:spPr>
        <p:txBody>
          <a:bodyPr spcFirstLastPara="1" wrap="square" lIns="91425" tIns="45700" rIns="91425" bIns="45700" anchor="t" anchorCtr="0">
            <a:spAutoFit/>
          </a:bodyPr>
          <a:lstStyle/>
          <a:p>
            <a:r>
              <a:rPr lang="es-ES" sz="4000" b="1" dirty="0">
                <a:effectLst/>
                <a:latin typeface="Calibri" panose="020F0502020204030204" pitchFamily="34" charset="0"/>
                <a:ea typeface="Calibri" panose="020F0502020204030204" pitchFamily="34" charset="0"/>
              </a:rPr>
              <a:t>Filipenses 1:9-11 </a:t>
            </a:r>
          </a:p>
          <a:p>
            <a:r>
              <a:rPr lang="es-ES" sz="4000" dirty="0">
                <a:effectLst/>
                <a:latin typeface="Calibri" panose="020F0502020204030204" pitchFamily="34" charset="0"/>
                <a:ea typeface="Calibri" panose="020F0502020204030204" pitchFamily="34" charset="0"/>
              </a:rPr>
              <a:t>Y esto le pido en oración: que el amor de ustedes abunde aún más y más en ciencia y en todo conocimiento, para que aprueben lo mejor, a fin de que sean sinceros e irreprensibles para el día de Cristo, llenos de los frutos de justicia que vienen por medio de Jesucristo, para gloria y alabanza de Dios. </a:t>
            </a:r>
            <a:endParaRPr lang="en-US" sz="40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69c93b3448_0_18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70" name="Google Shape;270;g269c93b3448_0_188"/>
          <p:cNvPicPr preferRelativeResize="0"/>
          <p:nvPr/>
        </p:nvPicPr>
        <p:blipFill rotWithShape="1">
          <a:blip r:embed="rId3"/>
          <a:srcRect/>
          <a:stretch>
            <a:fillRect/>
          </a:stretch>
        </p:blipFill>
        <p:spPr>
          <a:xfrm>
            <a:off x="-1" y="2117421"/>
            <a:ext cx="2668046" cy="2623157"/>
          </a:xfrm>
          <a:prstGeom prst="rect">
            <a:avLst/>
          </a:prstGeom>
          <a:noFill/>
          <a:ln>
            <a:noFill/>
          </a:ln>
          <a:effectLst>
            <a:outerShdw blurRad="50800" dist="38100" dir="2700000" algn="tl" rotWithShape="0">
              <a:srgbClr val="000000">
                <a:alpha val="40000"/>
              </a:srgbClr>
            </a:outerShdw>
          </a:effectLst>
        </p:spPr>
      </p:pic>
      <p:sp>
        <p:nvSpPr>
          <p:cNvPr id="271" name="Google Shape;271;g269c93b3448_0_188"/>
          <p:cNvSpPr txBox="1"/>
          <p:nvPr/>
        </p:nvSpPr>
        <p:spPr>
          <a:xfrm>
            <a:off x="2881405" y="893434"/>
            <a:ext cx="8579075" cy="5632271"/>
          </a:xfrm>
          <a:prstGeom prst="rect">
            <a:avLst/>
          </a:prstGeom>
          <a:noFill/>
          <a:ln>
            <a:noFill/>
          </a:ln>
        </p:spPr>
        <p:txBody>
          <a:bodyPr spcFirstLastPara="1" wrap="square" lIns="91425" tIns="45700" rIns="91425" bIns="45700" anchor="t" anchorCtr="0">
            <a:spAutoFit/>
          </a:bodyPr>
          <a:lstStyle/>
          <a:p>
            <a:r>
              <a:rPr lang="es-ES" sz="3600" b="1" dirty="0">
                <a:effectLst/>
                <a:latin typeface="Calibri" panose="020F0502020204030204" pitchFamily="34" charset="0"/>
                <a:ea typeface="Calibri" panose="020F0502020204030204" pitchFamily="34" charset="0"/>
              </a:rPr>
              <a:t>1 Tesalonicenses 1:2-3 </a:t>
            </a:r>
          </a:p>
          <a:p>
            <a:endParaRPr lang="es-ES" sz="3600" dirty="0">
              <a:latin typeface="Calibri" panose="020F0502020204030204" pitchFamily="34" charset="0"/>
              <a:ea typeface="Calibri" panose="020F0502020204030204" pitchFamily="34" charset="0"/>
            </a:endParaRPr>
          </a:p>
          <a:p>
            <a:r>
              <a:rPr lang="es-ES" sz="3600" dirty="0">
                <a:effectLst/>
                <a:latin typeface="Calibri" panose="020F0502020204030204" pitchFamily="34" charset="0"/>
                <a:ea typeface="Calibri" panose="020F0502020204030204" pitchFamily="34" charset="0"/>
              </a:rPr>
              <a:t>Siempre damos gracias a Dios por todos ustedes, y los tenemos presentes en nuestras oraciones. Constantemente lo recordamos delante de nuestro Dios y Padre por sus actos de fe; por su trabajo, que es fruto de su amor, y por su sufrida esperanza en nuestro Señor Jesucristo. </a:t>
            </a:r>
            <a:endParaRPr lang="en-US" sz="3600" dirty="0">
              <a:effectLst/>
              <a:latin typeface="Calibri" panose="020F0502020204030204" pitchFamily="34" charset="0"/>
              <a:ea typeface="Calibri" panose="020F0502020204030204" pitchFamily="34" charset="0"/>
            </a:endParaRPr>
          </a:p>
          <a:p>
            <a:pPr marR="0" lvl="0"/>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bbbfad2734_0_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9" name="Google Shape;169;g2bbbfad2734_0_30"/>
          <p:cNvPicPr preferRelativeResize="0"/>
          <p:nvPr/>
        </p:nvPicPr>
        <p:blipFill rotWithShape="1">
          <a:blip r:embed="rId3"/>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0" name="Google Shape;170;g2bbbfad2734_0_30"/>
          <p:cNvSpPr txBox="1"/>
          <p:nvPr/>
        </p:nvSpPr>
        <p:spPr>
          <a:xfrm>
            <a:off x="3206497" y="1868160"/>
            <a:ext cx="7706400" cy="31700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4000" b="1" dirty="0" err="1">
                <a:solidFill>
                  <a:schemeClr val="dk1"/>
                </a:solidFill>
                <a:latin typeface="Lato" panose="020F0502020204030203"/>
                <a:ea typeface="Lato" panose="020F0502020204030203"/>
                <a:cs typeface="Lato" panose="020F0502020204030203"/>
                <a:sym typeface="Lato" panose="020F0502020204030203"/>
              </a:rPr>
              <a:t>Considerando</a:t>
            </a:r>
            <a:r>
              <a:rPr lang="en-US" sz="4000" b="1" dirty="0">
                <a:solidFill>
                  <a:schemeClr val="dk1"/>
                </a:solidFill>
                <a:latin typeface="Lato" panose="020F0502020204030203"/>
                <a:ea typeface="Lato" panose="020F0502020204030203"/>
                <a:cs typeface="Lato" panose="020F0502020204030203"/>
                <a:sym typeface="Lato" panose="020F0502020204030203"/>
              </a:rPr>
              <a:t> las </a:t>
            </a:r>
            <a:r>
              <a:rPr lang="en-US" sz="4000" b="1" dirty="0" err="1">
                <a:solidFill>
                  <a:schemeClr val="dk1"/>
                </a:solidFill>
                <a:latin typeface="Lato" panose="020F0502020204030203"/>
                <a:ea typeface="Lato" panose="020F0502020204030203"/>
                <a:cs typeface="Lato" panose="020F0502020204030203"/>
                <a:sym typeface="Lato" panose="020F0502020204030203"/>
              </a:rPr>
              <a:t>oraciones</a:t>
            </a:r>
            <a:r>
              <a:rPr lang="en-US" sz="4000" b="1" dirty="0">
                <a:solidFill>
                  <a:schemeClr val="dk1"/>
                </a:solidFill>
                <a:latin typeface="Lato" panose="020F0502020204030203"/>
                <a:ea typeface="Lato" panose="020F0502020204030203"/>
                <a:cs typeface="Lato" panose="020F0502020204030203"/>
                <a:sym typeface="Lato" panose="020F0502020204030203"/>
              </a:rPr>
              <a:t> de Pablo, </a:t>
            </a:r>
          </a:p>
          <a:p>
            <a:pPr marL="0" lvl="0" indent="0" algn="l" rtl="0">
              <a:spcBef>
                <a:spcPts val="0"/>
              </a:spcBef>
              <a:spcAft>
                <a:spcPts val="0"/>
              </a:spcAft>
              <a:buClr>
                <a:schemeClr val="dk1"/>
              </a:buClr>
              <a:buSzPts val="1100"/>
              <a:buFont typeface="Arial" panose="020B0604020202020204"/>
              <a:buNone/>
            </a:pPr>
            <a:endParaRPr lang="en-US" sz="4000" b="1"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cómo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queremos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orar</a:t>
            </a:r>
            <a:r>
              <a:rPr lang="en-US" sz="4000" b="1" dirty="0">
                <a:solidFill>
                  <a:schemeClr val="dk1"/>
                </a:solidFill>
                <a:latin typeface="Lato" panose="020F0502020204030203"/>
                <a:ea typeface="Lato" panose="020F0502020204030203"/>
                <a:cs typeface="Lato" panose="020F0502020204030203"/>
                <a:sym typeface="Lato" panose="020F0502020204030203"/>
              </a:rPr>
              <a:t> también </a:t>
            </a:r>
            <a:r>
              <a:rPr lang="en-US" sz="4000" b="1" dirty="0" err="1">
                <a:solidFill>
                  <a:schemeClr val="dk1"/>
                </a:solidFill>
                <a:latin typeface="Lato" panose="020F0502020204030203"/>
                <a:ea typeface="Lato" panose="020F0502020204030203"/>
                <a:cs typeface="Lato" panose="020F0502020204030203"/>
                <a:sym typeface="Lato" panose="020F0502020204030203"/>
              </a:rPr>
              <a:t>nosotros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como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 </a:t>
            </a:r>
            <a:endParaRPr sz="4000" dirty="0">
              <a:solidFill>
                <a:schemeClr val="dk1"/>
              </a:solidFill>
              <a:latin typeface="Lato" panose="020F0502020204030203"/>
              <a:ea typeface="Lato" panose="020F0502020204030203"/>
              <a:cs typeface="Lato" panose="020F0502020204030203"/>
              <a:sym typeface="Lato" panose="020F0502020204030203"/>
            </a:endParaRPr>
          </a:p>
        </p:txBody>
      </p:sp>
      <p:pic>
        <p:nvPicPr>
          <p:cNvPr id="171" name="Google Shape;171;g2bbbfad2734_0_3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b5a1eaf5a7_0_417"/>
          <p:cNvSpPr txBox="1"/>
          <p:nvPr/>
        </p:nvSpPr>
        <p:spPr>
          <a:xfrm>
            <a:off x="3466127" y="921824"/>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Tarea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para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8</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01" name="Google Shape;501;g2b5a1eaf5a7_0_417"/>
          <p:cNvCxnSpPr/>
          <p:nvPr/>
        </p:nvCxnSpPr>
        <p:spPr>
          <a:xfrm>
            <a:off x="3602241" y="211703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3" name="Google Shape;503;g2b5a1eaf5a7_0_417"/>
          <p:cNvSpPr txBox="1"/>
          <p:nvPr/>
        </p:nvSpPr>
        <p:spPr>
          <a:xfrm>
            <a:off x="3610832" y="2471947"/>
            <a:ext cx="7432500" cy="2369839"/>
          </a:xfrm>
          <a:prstGeom prst="rect">
            <a:avLst/>
          </a:prstGeom>
          <a:noFill/>
          <a:ln>
            <a:noFill/>
          </a:ln>
        </p:spPr>
        <p:txBody>
          <a:bodyPr spcFirstLastPara="1" wrap="square" lIns="91425" tIns="45700" rIns="91425" bIns="45700" anchor="t" anchorCtr="0">
            <a:spAutoFit/>
          </a:bodyPr>
          <a:lstStyle/>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a:solidFill>
                  <a:schemeClr val="dk1"/>
                </a:solidFill>
                <a:latin typeface="Lato" panose="020F0502020204030203"/>
                <a:ea typeface="Lato" panose="020F0502020204030203"/>
                <a:cs typeface="Lato" panose="020F0502020204030203"/>
                <a:sym typeface="Lato" panose="020F0502020204030203"/>
              </a:rPr>
              <a:t>Ver </a:t>
            </a:r>
            <a:r>
              <a:rPr lang="en-US" sz="4000" i="1" dirty="0" err="1">
                <a:solidFill>
                  <a:schemeClr val="dk1"/>
                </a:solidFill>
                <a:latin typeface="Lato" panose="020F0502020204030203"/>
                <a:ea typeface="Lato" panose="020F0502020204030203"/>
                <a:cs typeface="Lato" panose="020F0502020204030203"/>
                <a:sym typeface="Lato" panose="020F0502020204030203"/>
              </a:rPr>
              <a:t>el</a:t>
            </a:r>
            <a:r>
              <a:rPr lang="en-US" sz="4000" i="1" dirty="0">
                <a:solidFill>
                  <a:schemeClr val="dk1"/>
                </a:solidFill>
                <a:latin typeface="Lato" panose="020F0502020204030203"/>
                <a:ea typeface="Lato" panose="020F0502020204030203"/>
                <a:cs typeface="Lato" panose="020F0502020204030203"/>
                <a:sym typeface="Lato" panose="020F0502020204030203"/>
              </a:rPr>
              <a:t> video 8</a:t>
            </a: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a:solidFill>
                  <a:schemeClr val="dk1"/>
                </a:solidFill>
                <a:latin typeface="Lato" panose="020F0502020204030203"/>
                <a:ea typeface="Lato" panose="020F0502020204030203"/>
                <a:cs typeface="Lato" panose="020F0502020204030203"/>
                <a:sym typeface="Lato" panose="020F0502020204030203"/>
              </a:rPr>
              <a:t>Leer Lucas 10:38-42</a:t>
            </a:r>
            <a:endParaRPr lang="en-US" sz="4000" i="1" dirty="0">
              <a:solidFill>
                <a:schemeClr val="dk1"/>
              </a:solidFill>
              <a:latin typeface="Lato" panose="020F0502020204030203"/>
              <a:ea typeface="Lato" panose="020F0502020204030203"/>
              <a:cs typeface="Lato" panose="020F0502020204030203"/>
              <a:sym typeface="Lato" panose="020F0502020204030203"/>
            </a:endParaRPr>
          </a:p>
          <a:p>
            <a:pPr marL="742950" marR="0" lvl="0" indent="-742950" algn="l" rtl="0">
              <a:lnSpc>
                <a:spcPct val="100000"/>
              </a:lnSpc>
              <a:spcBef>
                <a:spcPts val="600"/>
              </a:spcBef>
              <a:spcAft>
                <a:spcPts val="0"/>
              </a:spcAft>
              <a:buClr>
                <a:srgbClr val="000000"/>
              </a:buClr>
              <a:buSzPts val="3200"/>
              <a:buFont typeface="Arial" panose="020B0604020202020204"/>
              <a:buAutoNum type="arabicPeriod"/>
            </a:pPr>
            <a:r>
              <a:rPr lang="en-US" sz="4000" i="1" dirty="0" err="1">
                <a:solidFill>
                  <a:schemeClr val="dk1"/>
                </a:solidFill>
                <a:latin typeface="Lato" panose="020F0502020204030203"/>
                <a:ea typeface="Lato" panose="020F0502020204030203"/>
                <a:cs typeface="Lato" panose="020F0502020204030203"/>
                <a:sym typeface="Lato" panose="020F0502020204030203"/>
              </a:rPr>
              <a:t>Reflexionar</a:t>
            </a:r>
            <a:r>
              <a:rPr lang="en-US" sz="4000" i="1" dirty="0">
                <a:solidFill>
                  <a:schemeClr val="dk1"/>
                </a:solidFill>
                <a:latin typeface="Lato" panose="020F0502020204030203"/>
                <a:ea typeface="Lato" panose="020F0502020204030203"/>
                <a:cs typeface="Lato" panose="020F0502020204030203"/>
                <a:sym typeface="Lato" panose="020F0502020204030203"/>
              </a:rPr>
              <a:t> y responder </a:t>
            </a:r>
            <a:endParaRPr sz="4000" i="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600"/>
              </a:spcBef>
              <a:spcAft>
                <a:spcPts val="0"/>
              </a:spcAft>
              <a:buClr>
                <a:srgbClr val="000000"/>
              </a:buClr>
              <a:buSzPts val="3200"/>
              <a:buFont typeface="Arial" panose="020B0604020202020204"/>
              <a:buNone/>
            </a:pPr>
            <a:endParaRPr sz="800" i="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4" name="Google Shape;504;g2b5a1eaf5a7_0_417"/>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505" name="Google Shape;505;g2b5a1eaf5a7_0_417"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3"/>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3"/>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4"/>
          <a:srcRect/>
          <a:stretch>
            <a:fill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s-419" sz="2800" dirty="0">
                  <a:solidFill>
                    <a:schemeClr val="tx1"/>
                  </a:solidFill>
                  <a:latin typeface="Lato" panose="020F0502020204030203"/>
                  <a:ea typeface="Lato" panose="020F0502020204030203"/>
                  <a:cs typeface="Lato" panose="020F0502020204030203"/>
                  <a:sym typeface="Lato" panose="020F0502020204030203"/>
                </a:rPr>
                <a:t>Meditar en Lucas 11:1-13 buscando aplicaciones para la vida de un discípulo.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Orar</a:t>
              </a:r>
              <a:r>
                <a:rPr lang="en-US" sz="2800" dirty="0">
                  <a:solidFill>
                    <a:schemeClr val="lt1"/>
                  </a:solidFill>
                  <a:latin typeface="Lato" panose="020F0502020204030203"/>
                  <a:ea typeface="Lato" panose="020F0502020204030203"/>
                  <a:cs typeface="Lato" panose="020F0502020204030203"/>
                  <a:sym typeface="Lato" panose="020F0502020204030203"/>
                </a:rPr>
                <a:t> con y </a:t>
              </a:r>
              <a:r>
                <a:rPr lang="en-US" sz="2800" dirty="0" err="1">
                  <a:solidFill>
                    <a:schemeClr val="lt1"/>
                  </a:solidFill>
                  <a:latin typeface="Lato" panose="020F0502020204030203"/>
                  <a:ea typeface="Lato" panose="020F0502020204030203"/>
                  <a:cs typeface="Lato" panose="020F0502020204030203"/>
                  <a:sym typeface="Lato" panose="020F0502020204030203"/>
                </a:rPr>
                <a:t>por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otros</a:t>
              </a:r>
              <a:r>
                <a:rPr lang="en-US" sz="2800" dirty="0">
                  <a:solidFill>
                    <a:schemeClr val="lt1"/>
                  </a:solidFill>
                  <a:latin typeface="Lato" panose="020F0502020204030203"/>
                  <a:ea typeface="Lato" panose="020F0502020204030203"/>
                  <a:cs typeface="Lato" panose="020F0502020204030203"/>
                  <a:sym typeface="Lato" panose="020F0502020204030203"/>
                </a:rPr>
                <a:t>.</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3"/>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oraciones</a:t>
              </a:r>
              <a:r>
                <a:rPr lang="en-US" sz="2800" dirty="0">
                  <a:solidFill>
                    <a:schemeClr val="lt1"/>
                  </a:solidFill>
                  <a:latin typeface="Lato" panose="020F0502020204030203"/>
                  <a:ea typeface="Lato" panose="020F0502020204030203"/>
                  <a:cs typeface="Lato" panose="020F0502020204030203"/>
                  <a:sym typeface="Lato" panose="020F0502020204030203"/>
                </a:rPr>
                <a:t> de Pablo.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6c0eec2cfd_0_221"/>
          <p:cNvSpPr txBox="1"/>
          <p:nvPr/>
        </p:nvSpPr>
        <p:spPr>
          <a:xfrm>
            <a:off x="3390025" y="1460357"/>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Captar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21" name="Google Shape;221;g26c0eec2cfd_0_221"/>
          <p:cNvCxnSpPr/>
          <p:nvPr/>
        </p:nvCxnSpPr>
        <p:spPr>
          <a:xfrm>
            <a:off x="3310989" y="252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2" name="Google Shape;222;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3" name="Google Shape;223;g26c0eec2cfd_0_221"/>
          <p:cNvPicPr preferRelativeResize="0"/>
          <p:nvPr/>
        </p:nvPicPr>
        <p:blipFill rotWithShape="1">
          <a:blip r:embed="rId3"/>
          <a:srcRect l="1446" r="1435"/>
          <a:stretch>
            <a:fillRect/>
          </a:stretch>
        </p:blipFill>
        <p:spPr>
          <a:xfrm>
            <a:off x="-181663" y="1460358"/>
            <a:ext cx="3650724" cy="3759145"/>
          </a:xfrm>
          <a:prstGeom prst="rect">
            <a:avLst/>
          </a:prstGeom>
          <a:noFill/>
          <a:ln>
            <a:noFill/>
          </a:ln>
          <a:effectLst>
            <a:outerShdw blurRad="50800" dist="38100" dir="2700000" algn="tl" rotWithShape="0">
              <a:srgbClr val="000000">
                <a:alpha val="40000"/>
              </a:srgbClr>
            </a:outerShdw>
          </a:effectLst>
        </p:spPr>
      </p:pic>
      <p:pic>
        <p:nvPicPr>
          <p:cNvPr id="225" name="Google Shape;225;g26c0eec2cfd_0_221"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22;p28"/>
          <p:cNvSpPr txBox="1"/>
          <p:nvPr/>
        </p:nvSpPr>
        <p:spPr>
          <a:xfrm>
            <a:off x="3310989" y="2522695"/>
            <a:ext cx="7692291"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endParaRPr sz="3600"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b="1" dirty="0" err="1">
                <a:solidFill>
                  <a:schemeClr val="dk1"/>
                </a:solidFill>
                <a:latin typeface="Lato" panose="020F0502020204030203"/>
                <a:ea typeface="Lato" panose="020F0502020204030203"/>
                <a:cs typeface="Lato" panose="020F0502020204030203"/>
                <a:sym typeface="Lato" panose="020F0502020204030203"/>
              </a:rPr>
              <a:t>Según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video de la </a:t>
            </a:r>
            <a:r>
              <a:rPr lang="en-US" sz="3600" b="1" dirty="0" err="1">
                <a:solidFill>
                  <a:schemeClr val="dk1"/>
                </a:solidFill>
                <a:latin typeface="Lato" panose="020F0502020204030203"/>
                <a:ea typeface="Lato" panose="020F0502020204030203"/>
                <a:cs typeface="Lato" panose="020F0502020204030203"/>
                <a:sym typeface="Lato" panose="020F0502020204030203"/>
              </a:rPr>
              <a:t>tarea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cuáles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beneficios</a:t>
            </a:r>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bendiciones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orar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por</a:t>
            </a:r>
            <a:r>
              <a:rPr lang="en-US" sz="3600" b="1" dirty="0">
                <a:solidFill>
                  <a:schemeClr val="dk1"/>
                </a:solidFill>
                <a:latin typeface="Lato" panose="020F0502020204030203"/>
                <a:ea typeface="Lato" panose="020F0502020204030203"/>
                <a:cs typeface="Lato" panose="020F0502020204030203"/>
                <a:sym typeface="Lato" panose="020F0502020204030203"/>
              </a:rPr>
              <a:t> y con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demás</a:t>
            </a:r>
            <a:r>
              <a:rPr lang="en-US" sz="3600" b="1" dirty="0">
                <a:solidFill>
                  <a:schemeClr val="dk1"/>
                </a:solidFill>
                <a:latin typeface="Lato" panose="020F0502020204030203"/>
                <a:ea typeface="Lato" panose="020F0502020204030203"/>
                <a:cs typeface="Lato" panose="020F0502020204030203"/>
                <a:sym typeface="Lato" panose="020F0502020204030203"/>
              </a:rPr>
              <a:t>? </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037025" y="29963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961150" y="129658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6c0eec2cfd_0_235"/>
          <p:cNvPicPr preferRelativeResize="0"/>
          <p:nvPr/>
        </p:nvPicPr>
        <p:blipFill rotWithShape="1">
          <a:blip r:embed="rId3"/>
          <a:srcRect l="1436" r="1447"/>
          <a:stretch>
            <a:fillRect/>
          </a:stretch>
        </p:blipFill>
        <p:spPr>
          <a:xfrm>
            <a:off x="-526105" y="1378469"/>
            <a:ext cx="3982775" cy="4101062"/>
          </a:xfrm>
          <a:prstGeom prst="rect">
            <a:avLst/>
          </a:prstGeom>
          <a:noFill/>
          <a:ln>
            <a:noFill/>
          </a:ln>
          <a:effectLst>
            <a:outerShdw blurRad="50800" dist="38100" dir="2700000" algn="tl" rotWithShape="0">
              <a:srgbClr val="000000">
                <a:alpha val="40000"/>
              </a:srgbClr>
            </a:outerShdw>
          </a:effectLst>
        </p:spPr>
      </p:pic>
      <p:pic>
        <p:nvPicPr>
          <p:cNvPr id="236" name="Google Shape;236;g26c0eec2cfd_0_235" descr="A green bird with leaves&#10;&#10;Description automatically generated"/>
          <p:cNvPicPr preferRelativeResize="0"/>
          <p:nvPr/>
        </p:nvPicPr>
        <p:blipFill rotWithShape="1">
          <a:blip r:embed="rId4"/>
          <a:srcRect/>
          <a:stretch>
            <a:fillRect/>
          </a:stretch>
        </p:blipFill>
        <p:spPr>
          <a:xfrm>
            <a:off x="10500489" y="289924"/>
            <a:ext cx="1399034" cy="1170434"/>
          </a:xfrm>
          <a:prstGeom prst="rect">
            <a:avLst/>
          </a:prstGeom>
          <a:noFill/>
          <a:ln>
            <a:noFill/>
          </a:ln>
        </p:spPr>
      </p:pic>
      <p:sp>
        <p:nvSpPr>
          <p:cNvPr id="2" name="Google Shape;224;g26c0eec2cfd_0_221"/>
          <p:cNvSpPr txBox="1"/>
          <p:nvPr/>
        </p:nvSpPr>
        <p:spPr>
          <a:xfrm>
            <a:off x="5438725" y="419437"/>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Lucas 11:1-13</a:t>
            </a: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3" name="Picture 2" descr="Chapter 20: Jesus Teaches about Pray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0" y="1621789"/>
            <a:ext cx="8207714" cy="490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30289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3"/>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36142" y="3483738"/>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dirty="0">
                <a:solidFill>
                  <a:schemeClr val="dk1"/>
                </a:solidFill>
                <a:latin typeface="Lato" panose="020F0502020204030203"/>
                <a:ea typeface="Lato" panose="020F0502020204030203"/>
                <a:cs typeface="Lato" panose="020F0502020204030203"/>
                <a:sym typeface="Lato" panose="020F0502020204030203"/>
              </a:rPr>
              <a:t>Lucas 11:1-13</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36" name="Google Shape;336;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11:1-13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38" name="Google Shape;338;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9" name="Google Shape;339;p18"/>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18"/>
          <p:cNvSpPr txBox="1"/>
          <p:nvPr/>
        </p:nvSpPr>
        <p:spPr>
          <a:xfrm>
            <a:off x="4127381" y="4163146"/>
            <a:ext cx="74325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punto principal de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41" name="Google Shape;341;p18" descr="A black background with a black square&#10;&#10;Description automatically generated with medium confidence"/>
          <p:cNvPicPr preferRelativeResize="0"/>
          <p:nvPr/>
        </p:nvPicPr>
        <p:blipFill rotWithShape="1">
          <a:blip r:embed="rId4"/>
          <a:srcRect/>
          <a:stretch>
            <a:fillRect/>
          </a:stretch>
        </p:blipFill>
        <p:spPr>
          <a:xfrm>
            <a:off x="9253057" y="1681917"/>
            <a:ext cx="1247432" cy="1167468"/>
          </a:xfrm>
          <a:prstGeom prst="rect">
            <a:avLst/>
          </a:prstGeom>
          <a:noFill/>
          <a:ln>
            <a:noFill/>
          </a:ln>
        </p:spPr>
      </p:pic>
      <p:pic>
        <p:nvPicPr>
          <p:cNvPr id="342" name="Google Shape;342;p18"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48" name="Google Shape;348;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11:1-13</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50" name="Google Shape;350;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1" name="Google Shape;351;p19"/>
          <p:cNvPicPr preferRelativeResize="0"/>
          <p:nvPr/>
        </p:nvPicPr>
        <p:blipFill rotWithShape="1">
          <a:blip r:embed="rId3"/>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2" name="Google Shape;352;p19"/>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pecado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y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mi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vida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53" name="Google Shape;353;p19" descr="A black background with a black square&#10;&#10;Description automatically generated with medium confidence"/>
          <p:cNvPicPr preferRelativeResize="0"/>
          <p:nvPr/>
        </p:nvPicPr>
        <p:blipFill rotWithShape="1">
          <a:blip r:embed="rId4"/>
          <a:srcRect/>
          <a:stretch>
            <a:fillRect/>
          </a:stretch>
        </p:blipFill>
        <p:spPr>
          <a:xfrm>
            <a:off x="9009776" y="1619490"/>
            <a:ext cx="1490713" cy="1262317"/>
          </a:xfrm>
          <a:prstGeom prst="rect">
            <a:avLst/>
          </a:prstGeom>
          <a:noFill/>
          <a:ln>
            <a:noFill/>
          </a:ln>
        </p:spPr>
      </p:pic>
      <p:pic>
        <p:nvPicPr>
          <p:cNvPr id="354" name="Google Shape;354;p19" descr="A green bird with leaves&#10;&#10;Description automatically generated"/>
          <p:cNvPicPr preferRelativeResize="0"/>
          <p:nvPr/>
        </p:nvPicPr>
        <p:blipFill rotWithShape="1">
          <a:blip r:embed="rId5"/>
          <a:srcRect/>
          <a:stretch>
            <a:fill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259078aa2b36d650f52ed406327e51aa">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4894a175f2f4d40fc41aa97290131e9"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73559E-C265-42A7-86C7-606B9753817B}">
  <ds:schemaRefs/>
</ds:datastoreItem>
</file>

<file path=customXml/itemProps2.xml><?xml version="1.0" encoding="utf-8"?>
<ds:datastoreItem xmlns:ds="http://schemas.openxmlformats.org/officeDocument/2006/customXml" ds:itemID="{1A9103EB-EE34-435F-A1FA-12714DE3E154}">
  <ds:schemaRefs/>
</ds:datastoreItem>
</file>

<file path=customXml/itemProps3.xml><?xml version="1.0" encoding="utf-8"?>
<ds:datastoreItem xmlns:ds="http://schemas.openxmlformats.org/officeDocument/2006/customXml" ds:itemID="{BF70E9DD-9943-4243-B7BA-9F0723AD27AA}"/>
</file>

<file path=docProps/app.xml><?xml version="1.0" encoding="utf-8"?>
<Properties xmlns="http://schemas.openxmlformats.org/officeDocument/2006/extended-properties" xmlns:vt="http://schemas.openxmlformats.org/officeDocument/2006/docPropsVTypes">
  <TotalTime>373</TotalTime>
  <Words>3079</Words>
  <Application>Microsoft Office PowerPoint</Application>
  <PresentationFormat>Panorámica</PresentationFormat>
  <Paragraphs>180</Paragraphs>
  <Slides>29</Slides>
  <Notes>29</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29</vt:i4>
      </vt:variant>
    </vt:vector>
  </HeadingPairs>
  <TitlesOfParts>
    <vt:vector size="38" baseType="lpstr">
      <vt:lpstr>Arial</vt:lpstr>
      <vt:lpstr>Symbol</vt:lpstr>
      <vt:lpstr>Lato</vt:lpstr>
      <vt:lpstr>Courier New</vt:lpstr>
      <vt:lpstr>Calibri</vt:lpstr>
      <vt:lpstr>system-ui</vt:lpstr>
      <vt:lpstr>Segoe UI</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Joel Sutton</cp:lastModifiedBy>
  <cp:revision>227</cp:revision>
  <dcterms:created xsi:type="dcterms:W3CDTF">2023-11-29T19:33:00Z</dcterms:created>
  <dcterms:modified xsi:type="dcterms:W3CDTF">2025-12-11T13:39:09Z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855A06EA52CC401294E859A8293D600C_12</vt:lpwstr>
  </property>
  <property fmtid="{D5CDD505-2E9C-101B-9397-08002B2CF9AE}" pid="4" name="KSOProductBuildVer">
    <vt:lpwstr>2058-12.2.0.20782</vt:lpwstr>
  </property>
</Properties>
</file>