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9" r:id="rId4"/>
    <p:sldId id="260" r:id="rId5"/>
    <p:sldId id="261" r:id="rId6"/>
    <p:sldId id="292" r:id="rId7"/>
    <p:sldId id="262" r:id="rId8"/>
    <p:sldId id="293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94" r:id="rId33"/>
    <p:sldId id="288" r:id="rId34"/>
    <p:sldId id="289" r:id="rId35"/>
    <p:sldId id="290" r:id="rId36"/>
    <p:sldId id="291" r:id="rId37"/>
  </p:sldIdLst>
  <p:sldSz cx="18288000" cy="10287000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Dancing Script" pitchFamily="2" charset="77"/>
      <p:regular r:id="rId43"/>
      <p:bold r:id="rId44"/>
    </p:embeddedFont>
    <p:embeddedFont>
      <p:font typeface="Fahkwang" pitchFamily="2" charset="-34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9" roundtripDataSignature="AMtx7mjDrL0vc23OW47/45I1eXuXOu4l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638"/>
    <p:restoredTop sz="94658"/>
  </p:normalViewPr>
  <p:slideViewPr>
    <p:cSldViewPr snapToGrid="0">
      <p:cViewPr varScale="1">
        <p:scale>
          <a:sx n="61" d="100"/>
          <a:sy n="61" d="100"/>
        </p:scale>
        <p:origin x="864" y="2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1" name="Google Shape;17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8" name="Google Shape;17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8" name="Google Shape;18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5" name="Google Shape;19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1" name="Google Shape;21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14082bcf86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0" name="Google Shape;220;g114082bcf86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14082bcf8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7" name="Google Shape;227;g114082bcf8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6" name="Google Shape;23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139681ae77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4" name="Google Shape;244;g1139681ae77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139681ae77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1" name="Google Shape;251;g1139681ae77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139681ae77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7" name="Google Shape;257;g1139681ae77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139681ae7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5" name="Google Shape;265;g1139681ae7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1" name="Google Shape;27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139681ae77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9" name="Google Shape;279;g1139681ae77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139681ae77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6" name="Google Shape;286;g1139681ae77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139681ae77_0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0" name="Google Shape;300;g1139681ae77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8" name="Google Shape;30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6" name="Google Shape;316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139681ae77_0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3" name="Google Shape;323;g1139681ae77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1139681ae77_0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0" name="Google Shape;330;g1139681ae77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114082bcf86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7" name="Google Shape;337;g114082bcf86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114082bcf86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4" name="Google Shape;344;g114082bcf86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17ff32087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8" name="Google Shape;118;g117ff32087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387425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1139681ae77_0_3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1" name="Google Shape;351;g1139681ae77_0_3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1139681ae77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8" name="Google Shape;358;g1139681ae77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1139681ae77_0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6" name="Google Shape;366;g1139681ae77_0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1139681ae77_0_3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3" name="Google Shape;373;g1139681ae77_0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17ff32087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8" name="Google Shape;118;g117ff32087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6" name="Google Shape;1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17ff32087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8" name="Google Shape;118;g117ff32087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62167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14082bcf86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14082bcf86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17ff32087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8" name="Google Shape;118;g117ff32087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00189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2" name="Google Shape;16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5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5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63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6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4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6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6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5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5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5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5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6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6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6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6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6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5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5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5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8"/>
          <p:cNvSpPr txBox="1"/>
          <p:nvPr/>
        </p:nvSpPr>
        <p:spPr>
          <a:xfrm>
            <a:off x="1587271" y="3210000"/>
            <a:ext cx="15409500" cy="2105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¿</a:t>
            </a:r>
            <a:r>
              <a:rPr lang="en-US" sz="44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Qué</a:t>
            </a: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es un </a:t>
            </a:r>
            <a:r>
              <a:rPr lang="en-US" sz="44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catecismo</a:t>
            </a: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?</a:t>
            </a:r>
            <a:endParaRPr sz="4400" b="1" i="0" u="none" strike="noStrike" cap="none" dirty="0">
              <a:solidFill>
                <a:schemeClr val="dk1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marL="0" marR="0" lvl="0" indent="0" algn="ctr" rtl="0">
              <a:lnSpc>
                <a:spcPct val="101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32"/>
              <a:buFont typeface="Arial"/>
              <a:buNone/>
            </a:pPr>
            <a:endParaRPr sz="4400" b="1" i="0" u="none" strike="noStrike" cap="none" dirty="0">
              <a:solidFill>
                <a:srgbClr val="000000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marL="0" marR="0" lvl="0" indent="0" algn="ctr" rtl="0">
              <a:lnSpc>
                <a:spcPct val="101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32"/>
              <a:buFont typeface="Arial"/>
              <a:buNone/>
            </a:pPr>
            <a:endParaRPr sz="4400" b="1" i="0" u="none" strike="noStrike" cap="none" dirty="0">
              <a:solidFill>
                <a:srgbClr val="000000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sp>
        <p:nvSpPr>
          <p:cNvPr id="174" name="Google Shape;174;p8"/>
          <p:cNvSpPr/>
          <p:nvPr/>
        </p:nvSpPr>
        <p:spPr>
          <a:xfrm>
            <a:off x="2133583" y="5805012"/>
            <a:ext cx="14316865" cy="1750943"/>
          </a:xfrm>
          <a:custGeom>
            <a:avLst/>
            <a:gdLst/>
            <a:ahLst/>
            <a:cxnLst/>
            <a:rect l="l" t="t" r="r" b="b"/>
            <a:pathLst>
              <a:path w="4842989" h="592294" extrusionOk="0">
                <a:moveTo>
                  <a:pt x="0" y="0"/>
                </a:moveTo>
                <a:lnTo>
                  <a:pt x="4842989" y="0"/>
                </a:lnTo>
                <a:lnTo>
                  <a:pt x="4842989" y="592294"/>
                </a:lnTo>
                <a:lnTo>
                  <a:pt x="0" y="592294"/>
                </a:lnTo>
                <a:close/>
              </a:path>
            </a:pathLst>
          </a:custGeom>
          <a:solidFill>
            <a:srgbClr val="129242"/>
          </a:solidFill>
          <a:ln>
            <a:noFill/>
          </a:ln>
        </p:spPr>
      </p:sp>
      <p:sp>
        <p:nvSpPr>
          <p:cNvPr id="175" name="Google Shape;175;p8"/>
          <p:cNvSpPr txBox="1"/>
          <p:nvPr/>
        </p:nvSpPr>
        <p:spPr>
          <a:xfrm>
            <a:off x="1837517" y="6232026"/>
            <a:ext cx="14316900" cy="609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99"/>
              <a:buFont typeface="Arial"/>
              <a:buNone/>
            </a:pPr>
            <a:r>
              <a:rPr lang="en-US" sz="4000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Comparemos</a:t>
            </a:r>
            <a:r>
              <a:rPr lang="en-US" sz="4000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, </a:t>
            </a:r>
            <a:r>
              <a:rPr lang="en-US" sz="4000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veamos</a:t>
            </a:r>
            <a:r>
              <a:rPr lang="en-US" sz="4000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lo que </a:t>
            </a:r>
            <a:r>
              <a:rPr lang="en-US" sz="4000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otros</a:t>
            </a:r>
            <a:r>
              <a:rPr lang="en-US" sz="4000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han</a:t>
            </a:r>
            <a:r>
              <a:rPr lang="en-US" sz="4000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dicho</a:t>
            </a:r>
            <a:r>
              <a:rPr lang="en-US" sz="4000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​ </a:t>
            </a: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"/>
          <p:cNvSpPr txBox="1"/>
          <p:nvPr/>
        </p:nvSpPr>
        <p:spPr>
          <a:xfrm>
            <a:off x="2133575" y="2450783"/>
            <a:ext cx="9717975" cy="195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Una </a:t>
            </a:r>
            <a:r>
              <a:rPr lang="en-US" sz="44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herramienta</a:t>
            </a: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para </a:t>
            </a:r>
            <a:r>
              <a:rPr lang="en-US" sz="44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ayudar</a:t>
            </a: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a las personas a </a:t>
            </a:r>
            <a:r>
              <a:rPr lang="en-US" sz="44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aprender</a:t>
            </a: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las </a:t>
            </a:r>
            <a:r>
              <a:rPr lang="en-US" sz="44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enseñanzas</a:t>
            </a: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de la Biblia</a:t>
            </a:r>
            <a:endParaRPr sz="4400" b="1" i="0" u="none" strike="noStrike" cap="none" dirty="0">
              <a:solidFill>
                <a:srgbClr val="000000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grpSp>
        <p:nvGrpSpPr>
          <p:cNvPr id="181" name="Google Shape;181;p9"/>
          <p:cNvGrpSpPr/>
          <p:nvPr/>
        </p:nvGrpSpPr>
        <p:grpSpPr>
          <a:xfrm>
            <a:off x="2133575" y="6755625"/>
            <a:ext cx="14311032" cy="2747491"/>
            <a:chOff x="2133575" y="6755625"/>
            <a:chExt cx="14311032" cy="2747491"/>
          </a:xfrm>
        </p:grpSpPr>
        <p:sp>
          <p:nvSpPr>
            <p:cNvPr id="182" name="Google Shape;182;p9"/>
            <p:cNvSpPr/>
            <p:nvPr/>
          </p:nvSpPr>
          <p:spPr>
            <a:xfrm>
              <a:off x="2133575" y="6755625"/>
              <a:ext cx="14311032" cy="2747491"/>
            </a:xfrm>
            <a:custGeom>
              <a:avLst/>
              <a:gdLst/>
              <a:ahLst/>
              <a:cxnLst/>
              <a:rect l="l" t="t" r="r" b="b"/>
              <a:pathLst>
                <a:path w="4842989" h="1230679" extrusionOk="0">
                  <a:moveTo>
                    <a:pt x="0" y="0"/>
                  </a:moveTo>
                  <a:lnTo>
                    <a:pt x="4842989" y="0"/>
                  </a:lnTo>
                  <a:lnTo>
                    <a:pt x="4842989" y="1230679"/>
                  </a:lnTo>
                  <a:lnTo>
                    <a:pt x="0" y="1230679"/>
                  </a:lnTo>
                  <a:close/>
                </a:path>
              </a:pathLst>
            </a:custGeom>
            <a:noFill/>
            <a:ln w="114300" cap="flat" cmpd="sng">
              <a:solidFill>
                <a:srgbClr val="008540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83" name="Google Shape;183;p9"/>
            <p:cNvSpPr txBox="1"/>
            <p:nvPr/>
          </p:nvSpPr>
          <p:spPr>
            <a:xfrm>
              <a:off x="2664187" y="7318925"/>
              <a:ext cx="13249800" cy="17902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4000" b="1" dirty="0" err="1">
                  <a:solidFill>
                    <a:schemeClr val="dk1"/>
                  </a:solidFill>
                  <a:latin typeface="Fahkwang"/>
                  <a:ea typeface="Fahkwang"/>
                  <a:cs typeface="Fahkwang"/>
                  <a:sym typeface="Fahkwang"/>
                </a:rPr>
                <a:t>Creemos</a:t>
              </a:r>
              <a:r>
                <a:rPr lang="en-US" sz="4000" b="1" dirty="0">
                  <a:solidFill>
                    <a:schemeClr val="dk1"/>
                  </a:solidFill>
                  <a:latin typeface="Fahkwang"/>
                  <a:ea typeface="Fahkwang"/>
                  <a:cs typeface="Fahkwang"/>
                  <a:sym typeface="Fahkwang"/>
                </a:rPr>
                <a:t> que </a:t>
              </a:r>
              <a:r>
                <a:rPr lang="en-US" sz="4000" b="1" dirty="0" err="1">
                  <a:solidFill>
                    <a:schemeClr val="dk1"/>
                  </a:solidFill>
                  <a:latin typeface="Fahkwang"/>
                  <a:ea typeface="Fahkwang"/>
                  <a:cs typeface="Fahkwang"/>
                  <a:sym typeface="Fahkwang"/>
                </a:rPr>
                <a:t>el</a:t>
              </a:r>
              <a:r>
                <a:rPr lang="en-US" sz="4000" b="1" dirty="0">
                  <a:solidFill>
                    <a:schemeClr val="dk1"/>
                  </a:solidFill>
                  <a:latin typeface="Fahkwang"/>
                  <a:ea typeface="Fahkwang"/>
                  <a:cs typeface="Fahkwang"/>
                  <a:sym typeface="Fahkwang"/>
                </a:rPr>
                <a:t> </a:t>
              </a:r>
              <a:r>
                <a:rPr lang="en-US" sz="4000" b="1" dirty="0" err="1">
                  <a:solidFill>
                    <a:schemeClr val="dk1"/>
                  </a:solidFill>
                  <a:latin typeface="Fahkwang"/>
                  <a:ea typeface="Fahkwang"/>
                  <a:cs typeface="Fahkwang"/>
                  <a:sym typeface="Fahkwang"/>
                </a:rPr>
                <a:t>Catecismo</a:t>
              </a:r>
              <a:r>
                <a:rPr lang="en-US" sz="4000" b="1" dirty="0">
                  <a:solidFill>
                    <a:schemeClr val="dk1"/>
                  </a:solidFill>
                  <a:latin typeface="Fahkwang"/>
                  <a:ea typeface="Fahkwang"/>
                  <a:cs typeface="Fahkwang"/>
                  <a:sym typeface="Fahkwang"/>
                </a:rPr>
                <a:t> </a:t>
              </a:r>
              <a:r>
                <a:rPr lang="en-US" sz="4000" b="1" dirty="0" err="1">
                  <a:solidFill>
                    <a:schemeClr val="dk1"/>
                  </a:solidFill>
                  <a:latin typeface="Fahkwang"/>
                  <a:ea typeface="Fahkwang"/>
                  <a:cs typeface="Fahkwang"/>
                  <a:sym typeface="Fahkwang"/>
                </a:rPr>
                <a:t>Menor</a:t>
              </a:r>
              <a:r>
                <a:rPr lang="en-US" sz="4000" b="1" dirty="0">
                  <a:solidFill>
                    <a:schemeClr val="dk1"/>
                  </a:solidFill>
                  <a:latin typeface="Fahkwang"/>
                  <a:ea typeface="Fahkwang"/>
                  <a:cs typeface="Fahkwang"/>
                  <a:sym typeface="Fahkwang"/>
                </a:rPr>
                <a:t> de Martín </a:t>
              </a:r>
              <a:r>
                <a:rPr lang="en-US" sz="4000" b="1" dirty="0" err="1">
                  <a:solidFill>
                    <a:schemeClr val="dk1"/>
                  </a:solidFill>
                  <a:latin typeface="Fahkwang"/>
                  <a:ea typeface="Fahkwang"/>
                  <a:cs typeface="Fahkwang"/>
                  <a:sym typeface="Fahkwang"/>
                </a:rPr>
                <a:t>Lutero</a:t>
              </a:r>
              <a:r>
                <a:rPr lang="en-US" sz="4000" b="1" dirty="0">
                  <a:solidFill>
                    <a:schemeClr val="dk1"/>
                  </a:solidFill>
                  <a:latin typeface="Fahkwang"/>
                  <a:ea typeface="Fahkwang"/>
                  <a:cs typeface="Fahkwang"/>
                  <a:sym typeface="Fahkwang"/>
                </a:rPr>
                <a:t> es </a:t>
              </a:r>
              <a:r>
                <a:rPr lang="en-US" sz="4000" b="1" dirty="0" err="1">
                  <a:solidFill>
                    <a:schemeClr val="dk1"/>
                  </a:solidFill>
                  <a:latin typeface="Fahkwang"/>
                  <a:ea typeface="Fahkwang"/>
                  <a:cs typeface="Fahkwang"/>
                  <a:sym typeface="Fahkwang"/>
                </a:rPr>
                <a:t>una</a:t>
              </a:r>
              <a:r>
                <a:rPr lang="en-US" sz="4000" b="1" dirty="0">
                  <a:solidFill>
                    <a:schemeClr val="dk1"/>
                  </a:solidFill>
                  <a:latin typeface="Fahkwang"/>
                  <a:ea typeface="Fahkwang"/>
                  <a:cs typeface="Fahkwang"/>
                  <a:sym typeface="Fahkwang"/>
                </a:rPr>
                <a:t> </a:t>
              </a:r>
              <a:r>
                <a:rPr lang="en-US" sz="4000" b="1" dirty="0" err="1">
                  <a:solidFill>
                    <a:schemeClr val="dk1"/>
                  </a:solidFill>
                  <a:latin typeface="Fahkwang"/>
                  <a:ea typeface="Fahkwang"/>
                  <a:cs typeface="Fahkwang"/>
                  <a:sym typeface="Fahkwang"/>
                </a:rPr>
                <a:t>explicación</a:t>
              </a:r>
              <a:r>
                <a:rPr lang="en-US" sz="4000" b="1" dirty="0">
                  <a:solidFill>
                    <a:schemeClr val="dk1"/>
                  </a:solidFill>
                  <a:latin typeface="Fahkwang"/>
                  <a:ea typeface="Fahkwang"/>
                  <a:cs typeface="Fahkwang"/>
                  <a:sym typeface="Fahkwang"/>
                </a:rPr>
                <a:t> y </a:t>
              </a:r>
              <a:r>
                <a:rPr lang="en-US" sz="4000" b="1" dirty="0" err="1">
                  <a:solidFill>
                    <a:schemeClr val="dk1"/>
                  </a:solidFill>
                  <a:latin typeface="Fahkwang"/>
                  <a:ea typeface="Fahkwang"/>
                  <a:cs typeface="Fahkwang"/>
                  <a:sym typeface="Fahkwang"/>
                </a:rPr>
                <a:t>resumen</a:t>
              </a:r>
              <a:r>
                <a:rPr lang="en-US" sz="4000" b="1" dirty="0">
                  <a:solidFill>
                    <a:schemeClr val="dk1"/>
                  </a:solidFill>
                  <a:latin typeface="Fahkwang"/>
                  <a:ea typeface="Fahkwang"/>
                  <a:cs typeface="Fahkwang"/>
                  <a:sym typeface="Fahkwang"/>
                </a:rPr>
                <a:t> </a:t>
              </a:r>
              <a:r>
                <a:rPr lang="en-US" sz="4000" b="1" dirty="0" err="1">
                  <a:solidFill>
                    <a:schemeClr val="dk1"/>
                  </a:solidFill>
                  <a:latin typeface="Fahkwang"/>
                  <a:ea typeface="Fahkwang"/>
                  <a:cs typeface="Fahkwang"/>
                  <a:sym typeface="Fahkwang"/>
                </a:rPr>
                <a:t>correcto</a:t>
              </a:r>
              <a:r>
                <a:rPr lang="en-US" sz="4000" b="1" dirty="0">
                  <a:solidFill>
                    <a:schemeClr val="dk1"/>
                  </a:solidFill>
                  <a:latin typeface="Fahkwang"/>
                  <a:ea typeface="Fahkwang"/>
                  <a:cs typeface="Fahkwang"/>
                  <a:sym typeface="Fahkwang"/>
                </a:rPr>
                <a:t> de las </a:t>
              </a:r>
              <a:r>
                <a:rPr lang="en-US" sz="4000" b="1" dirty="0" err="1">
                  <a:solidFill>
                    <a:schemeClr val="dk1"/>
                  </a:solidFill>
                  <a:latin typeface="Fahkwang"/>
                  <a:ea typeface="Fahkwang"/>
                  <a:cs typeface="Fahkwang"/>
                  <a:sym typeface="Fahkwang"/>
                </a:rPr>
                <a:t>enseñanzas</a:t>
              </a:r>
              <a:r>
                <a:rPr lang="en-US" sz="4000" b="1" dirty="0">
                  <a:solidFill>
                    <a:schemeClr val="dk1"/>
                  </a:solidFill>
                  <a:latin typeface="Fahkwang"/>
                  <a:ea typeface="Fahkwang"/>
                  <a:cs typeface="Fahkwang"/>
                  <a:sym typeface="Fahkwang"/>
                </a:rPr>
                <a:t> </a:t>
              </a:r>
              <a:r>
                <a:rPr lang="en-US" sz="4000" b="1" dirty="0" err="1">
                  <a:solidFill>
                    <a:schemeClr val="dk1"/>
                  </a:solidFill>
                  <a:latin typeface="Fahkwang"/>
                  <a:ea typeface="Fahkwang"/>
                  <a:cs typeface="Fahkwang"/>
                  <a:sym typeface="Fahkwang"/>
                </a:rPr>
                <a:t>principales</a:t>
              </a:r>
              <a:r>
                <a:rPr lang="en-US" sz="4000" b="1" dirty="0">
                  <a:solidFill>
                    <a:schemeClr val="dk1"/>
                  </a:solidFill>
                  <a:latin typeface="Fahkwang"/>
                  <a:ea typeface="Fahkwang"/>
                  <a:cs typeface="Fahkwang"/>
                  <a:sym typeface="Fahkwang"/>
                </a:rPr>
                <a:t> de la Biblia.</a:t>
              </a:r>
              <a:endParaRPr sz="6600" b="1" i="0" strike="noStrike" cap="none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endParaRPr>
            </a:p>
          </p:txBody>
        </p:sp>
      </p:grpSp>
      <p:sp>
        <p:nvSpPr>
          <p:cNvPr id="184" name="Google Shape;184;p9"/>
          <p:cNvSpPr txBox="1"/>
          <p:nvPr/>
        </p:nvSpPr>
        <p:spPr>
          <a:xfrm>
            <a:off x="761716" y="553137"/>
            <a:ext cx="681984" cy="769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1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32"/>
              <a:buFont typeface="Arial"/>
              <a:buNone/>
            </a:pPr>
            <a:r>
              <a:rPr lang="en-US" sz="5832" b="1" i="0" u="none" strike="noStrike" cap="none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80575" y="1050800"/>
            <a:ext cx="3562700" cy="475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"/>
          <p:cNvSpPr txBox="1"/>
          <p:nvPr/>
        </p:nvSpPr>
        <p:spPr>
          <a:xfrm>
            <a:off x="1300773" y="3246908"/>
            <a:ext cx="15982483" cy="163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182880" algn="ctr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tabLst>
                <a:tab pos="400050" algn="l"/>
                <a:tab pos="457200" algn="l"/>
              </a:tabLst>
            </a:pPr>
            <a:r>
              <a:rPr lang="es-EC" sz="4400" dirty="0">
                <a:effectLst/>
                <a:latin typeface="Fahkwang" pitchFamily="2" charset="-34"/>
                <a:ea typeface="Calibri" panose="020F0502020204030204" pitchFamily="34" charset="0"/>
                <a:cs typeface="Fahkwang" pitchFamily="2" charset="-34"/>
              </a:rPr>
              <a:t>¿</a:t>
            </a:r>
            <a:r>
              <a:rPr lang="es-EC" sz="4400" b="1" dirty="0">
                <a:effectLst/>
                <a:latin typeface="Fahkwang" pitchFamily="2" charset="-34"/>
                <a:ea typeface="Calibri" panose="020F0502020204030204" pitchFamily="34" charset="0"/>
                <a:cs typeface="Fahkwang" pitchFamily="2" charset="-34"/>
              </a:rPr>
              <a:t>Qué es la Biblia y cuál es su propósito principal? </a:t>
            </a:r>
            <a:endParaRPr lang="en-US" sz="4400" dirty="0">
              <a:effectLst/>
              <a:latin typeface="Fahkwang" pitchFamily="2" charset="-34"/>
              <a:ea typeface="Calibri" panose="020F0502020204030204" pitchFamily="34" charset="0"/>
              <a:cs typeface="Fahkwang" pitchFamily="2" charset="-34"/>
            </a:endParaRPr>
          </a:p>
          <a:p>
            <a:pPr marL="0" marR="0" lvl="0" indent="0" algn="ctr" rtl="0">
              <a:lnSpc>
                <a:spcPct val="101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32"/>
              <a:buFont typeface="Arial"/>
              <a:buNone/>
            </a:pPr>
            <a:endParaRPr sz="4400" b="1" i="0" u="none" strike="noStrike" cap="none" dirty="0">
              <a:solidFill>
                <a:srgbClr val="000000"/>
              </a:solidFill>
              <a:latin typeface="Fahkwang" pitchFamily="2" charset="-34"/>
              <a:ea typeface="Fahkwang"/>
              <a:cs typeface="Fahkwang" pitchFamily="2" charset="-34"/>
              <a:sym typeface="Fahkwang"/>
            </a:endParaRPr>
          </a:p>
        </p:txBody>
      </p:sp>
      <p:sp>
        <p:nvSpPr>
          <p:cNvPr id="191" name="Google Shape;191;p10"/>
          <p:cNvSpPr/>
          <p:nvPr/>
        </p:nvSpPr>
        <p:spPr>
          <a:xfrm>
            <a:off x="2133583" y="5805012"/>
            <a:ext cx="14316865" cy="1750943"/>
          </a:xfrm>
          <a:custGeom>
            <a:avLst/>
            <a:gdLst/>
            <a:ahLst/>
            <a:cxnLst/>
            <a:rect l="l" t="t" r="r" b="b"/>
            <a:pathLst>
              <a:path w="4842989" h="592294" extrusionOk="0">
                <a:moveTo>
                  <a:pt x="0" y="0"/>
                </a:moveTo>
                <a:lnTo>
                  <a:pt x="4842989" y="0"/>
                </a:lnTo>
                <a:lnTo>
                  <a:pt x="4842989" y="592294"/>
                </a:lnTo>
                <a:lnTo>
                  <a:pt x="0" y="592294"/>
                </a:lnTo>
                <a:close/>
              </a:path>
            </a:pathLst>
          </a:custGeom>
          <a:solidFill>
            <a:srgbClr val="129242"/>
          </a:solidFill>
          <a:ln>
            <a:noFill/>
          </a:ln>
        </p:spPr>
      </p:sp>
      <p:sp>
        <p:nvSpPr>
          <p:cNvPr id="192" name="Google Shape;192;p10"/>
          <p:cNvSpPr txBox="1"/>
          <p:nvPr/>
        </p:nvSpPr>
        <p:spPr>
          <a:xfrm>
            <a:off x="2133583" y="6220476"/>
            <a:ext cx="14316900" cy="609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99"/>
              <a:buFont typeface="Arial"/>
              <a:buNone/>
            </a:pPr>
            <a:r>
              <a:rPr lang="en-US" sz="4000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Comparemos</a:t>
            </a:r>
            <a:r>
              <a:rPr lang="en-US" sz="4000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, </a:t>
            </a:r>
            <a:r>
              <a:rPr lang="en-US" sz="4000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veamos</a:t>
            </a:r>
            <a:r>
              <a:rPr lang="en-US" sz="4000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lo que </a:t>
            </a:r>
            <a:r>
              <a:rPr lang="en-US" sz="4000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otros</a:t>
            </a:r>
            <a:r>
              <a:rPr lang="en-US" sz="4000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han</a:t>
            </a:r>
            <a:r>
              <a:rPr lang="en-US" sz="4000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dicho</a:t>
            </a:r>
            <a:r>
              <a:rPr lang="en-US" sz="4000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​ 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"/>
          <p:cNvSpPr txBox="1"/>
          <p:nvPr/>
        </p:nvSpPr>
        <p:spPr>
          <a:xfrm>
            <a:off x="1439250" y="2984319"/>
            <a:ext cx="15409500" cy="2159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Es la Palabra de Dios</a:t>
            </a:r>
            <a:endParaRPr sz="4400" b="1" i="0" u="none" strike="noStrike" cap="none" dirty="0">
              <a:solidFill>
                <a:schemeClr val="dk1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1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32"/>
              <a:buFont typeface="Arial"/>
              <a:buNone/>
            </a:pPr>
            <a:endParaRPr sz="4400" b="1" i="0" u="none" strike="noStrike" cap="none" dirty="0">
              <a:solidFill>
                <a:srgbClr val="000000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grpSp>
        <p:nvGrpSpPr>
          <p:cNvPr id="198" name="Google Shape;198;p11"/>
          <p:cNvGrpSpPr/>
          <p:nvPr/>
        </p:nvGrpSpPr>
        <p:grpSpPr>
          <a:xfrm>
            <a:off x="2164200" y="6233597"/>
            <a:ext cx="14311032" cy="1889092"/>
            <a:chOff x="2164200" y="6233597"/>
            <a:chExt cx="14311032" cy="1889092"/>
          </a:xfrm>
        </p:grpSpPr>
        <p:sp>
          <p:nvSpPr>
            <p:cNvPr id="199" name="Google Shape;199;p11"/>
            <p:cNvSpPr/>
            <p:nvPr/>
          </p:nvSpPr>
          <p:spPr>
            <a:xfrm>
              <a:off x="2164200" y="6233597"/>
              <a:ext cx="14311032" cy="1889092"/>
            </a:xfrm>
            <a:custGeom>
              <a:avLst/>
              <a:gdLst/>
              <a:ahLst/>
              <a:cxnLst/>
              <a:rect l="l" t="t" r="r" b="b"/>
              <a:pathLst>
                <a:path w="4842989" h="1230679" extrusionOk="0">
                  <a:moveTo>
                    <a:pt x="0" y="0"/>
                  </a:moveTo>
                  <a:lnTo>
                    <a:pt x="4842989" y="0"/>
                  </a:lnTo>
                  <a:lnTo>
                    <a:pt x="4842989" y="1230679"/>
                  </a:lnTo>
                  <a:lnTo>
                    <a:pt x="0" y="1230679"/>
                  </a:lnTo>
                  <a:close/>
                </a:path>
              </a:pathLst>
            </a:custGeom>
            <a:noFill/>
            <a:ln w="114300" cap="flat" cmpd="sng">
              <a:solidFill>
                <a:srgbClr val="008540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00" name="Google Shape;200;p11"/>
            <p:cNvSpPr txBox="1"/>
            <p:nvPr/>
          </p:nvSpPr>
          <p:spPr>
            <a:xfrm>
              <a:off x="2586801" y="6554750"/>
              <a:ext cx="13465800" cy="12362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4000" b="1" dirty="0">
                  <a:solidFill>
                    <a:schemeClr val="dk1"/>
                  </a:solidFill>
                  <a:latin typeface="Fahkwang"/>
                  <a:ea typeface="Fahkwang"/>
                  <a:cs typeface="Fahkwang"/>
                  <a:sym typeface="Fahkwang"/>
                </a:rPr>
                <a:t>Hay </a:t>
              </a:r>
              <a:r>
                <a:rPr lang="en-US" sz="4000" b="1" dirty="0" err="1">
                  <a:solidFill>
                    <a:schemeClr val="dk1"/>
                  </a:solidFill>
                  <a:latin typeface="Fahkwang"/>
                  <a:ea typeface="Fahkwang"/>
                  <a:cs typeface="Fahkwang"/>
                  <a:sym typeface="Fahkwang"/>
                </a:rPr>
                <a:t>muchos</a:t>
              </a:r>
              <a:r>
                <a:rPr lang="en-US" sz="4000" b="1" dirty="0">
                  <a:solidFill>
                    <a:schemeClr val="dk1"/>
                  </a:solidFill>
                  <a:latin typeface="Fahkwang"/>
                  <a:ea typeface="Fahkwang"/>
                  <a:cs typeface="Fahkwang"/>
                  <a:sym typeface="Fahkwang"/>
                </a:rPr>
                <a:t> </a:t>
              </a:r>
              <a:r>
                <a:rPr lang="en-US" sz="4000" b="1" dirty="0" err="1">
                  <a:solidFill>
                    <a:schemeClr val="dk1"/>
                  </a:solidFill>
                  <a:latin typeface="Fahkwang"/>
                  <a:ea typeface="Fahkwang"/>
                  <a:cs typeface="Fahkwang"/>
                  <a:sym typeface="Fahkwang"/>
                </a:rPr>
                <a:t>escritores</a:t>
              </a:r>
              <a:r>
                <a:rPr lang="en-US" sz="4000" b="1" dirty="0">
                  <a:solidFill>
                    <a:schemeClr val="dk1"/>
                  </a:solidFill>
                  <a:latin typeface="Fahkwang"/>
                  <a:ea typeface="Fahkwang"/>
                  <a:cs typeface="Fahkwang"/>
                  <a:sym typeface="Fahkwang"/>
                </a:rPr>
                <a:t> de la Biblia, </a:t>
              </a:r>
              <a:r>
                <a:rPr lang="en-US" sz="4000" b="1" dirty="0" err="1">
                  <a:solidFill>
                    <a:schemeClr val="dk1"/>
                  </a:solidFill>
                  <a:latin typeface="Fahkwang"/>
                  <a:ea typeface="Fahkwang"/>
                  <a:cs typeface="Fahkwang"/>
                  <a:sym typeface="Fahkwang"/>
                </a:rPr>
                <a:t>pero</a:t>
              </a:r>
              <a:r>
                <a:rPr lang="en-US" sz="4000" b="1" dirty="0">
                  <a:solidFill>
                    <a:schemeClr val="dk1"/>
                  </a:solidFill>
                  <a:latin typeface="Fahkwang"/>
                  <a:ea typeface="Fahkwang"/>
                  <a:cs typeface="Fahkwang"/>
                  <a:sym typeface="Fahkwang"/>
                </a:rPr>
                <a:t> </a:t>
              </a:r>
              <a:r>
                <a:rPr lang="en-US" sz="4000" b="1" dirty="0" err="1">
                  <a:solidFill>
                    <a:schemeClr val="dk1"/>
                  </a:solidFill>
                  <a:latin typeface="Fahkwang"/>
                  <a:ea typeface="Fahkwang"/>
                  <a:cs typeface="Fahkwang"/>
                  <a:sym typeface="Fahkwang"/>
                </a:rPr>
                <a:t>solamente</a:t>
              </a:r>
              <a:r>
                <a:rPr lang="en-US" sz="4000" b="1" dirty="0">
                  <a:solidFill>
                    <a:schemeClr val="dk1"/>
                  </a:solidFill>
                  <a:latin typeface="Fahkwang"/>
                  <a:ea typeface="Fahkwang"/>
                  <a:cs typeface="Fahkwang"/>
                  <a:sym typeface="Fahkwang"/>
                </a:rPr>
                <a:t> un Autor.</a:t>
              </a:r>
              <a:endParaRPr sz="1100" b="1" i="0" u="none" strike="noStrike" cap="none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endParaRPr>
            </a:p>
          </p:txBody>
        </p:sp>
      </p:grpSp>
      <p:sp>
        <p:nvSpPr>
          <p:cNvPr id="201" name="Google Shape;201;p11"/>
          <p:cNvSpPr txBox="1"/>
          <p:nvPr/>
        </p:nvSpPr>
        <p:spPr>
          <a:xfrm>
            <a:off x="761716" y="553137"/>
            <a:ext cx="681984" cy="769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1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32"/>
              <a:buFont typeface="Arial"/>
              <a:buNone/>
            </a:pPr>
            <a:r>
              <a:rPr lang="en-US" sz="5832" b="1" i="0" u="none" strike="noStrike" cap="none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13"/>
          <p:cNvPicPr preferRelativeResize="0"/>
          <p:nvPr/>
        </p:nvPicPr>
        <p:blipFill rotWithShape="1">
          <a:blip r:embed="rId3">
            <a:alphaModFix/>
          </a:blip>
          <a:srcRect b="9714"/>
          <a:stretch/>
        </p:blipFill>
        <p:spPr>
          <a:xfrm>
            <a:off x="-1105500" y="1458450"/>
            <a:ext cx="4724900" cy="46072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4" name="Google Shape;214;p13"/>
          <p:cNvGrpSpPr/>
          <p:nvPr/>
        </p:nvGrpSpPr>
        <p:grpSpPr>
          <a:xfrm>
            <a:off x="2133588" y="6632690"/>
            <a:ext cx="14311032" cy="3713348"/>
            <a:chOff x="2133575" y="3398334"/>
            <a:chExt cx="14311032" cy="6985229"/>
          </a:xfrm>
        </p:grpSpPr>
        <p:sp>
          <p:nvSpPr>
            <p:cNvPr id="215" name="Google Shape;215;p13"/>
            <p:cNvSpPr/>
            <p:nvPr/>
          </p:nvSpPr>
          <p:spPr>
            <a:xfrm>
              <a:off x="2133575" y="3398334"/>
              <a:ext cx="14311032" cy="4528899"/>
            </a:xfrm>
            <a:custGeom>
              <a:avLst/>
              <a:gdLst/>
              <a:ahLst/>
              <a:cxnLst/>
              <a:rect l="l" t="t" r="r" b="b"/>
              <a:pathLst>
                <a:path w="4842989" h="1230679" extrusionOk="0">
                  <a:moveTo>
                    <a:pt x="0" y="0"/>
                  </a:moveTo>
                  <a:lnTo>
                    <a:pt x="4842989" y="0"/>
                  </a:lnTo>
                  <a:lnTo>
                    <a:pt x="4842989" y="1230679"/>
                  </a:lnTo>
                  <a:lnTo>
                    <a:pt x="0" y="1230679"/>
                  </a:lnTo>
                  <a:close/>
                </a:path>
              </a:pathLst>
            </a:custGeom>
            <a:noFill/>
            <a:ln w="114300" cap="flat" cmpd="sng">
              <a:solidFill>
                <a:srgbClr val="008540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16" name="Google Shape;216;p13"/>
            <p:cNvSpPr txBox="1"/>
            <p:nvPr/>
          </p:nvSpPr>
          <p:spPr>
            <a:xfrm>
              <a:off x="2309437" y="3736107"/>
              <a:ext cx="13959300" cy="66474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3600" b="1" dirty="0">
                  <a:solidFill>
                    <a:schemeClr val="dk1"/>
                  </a:solidFill>
                  <a:latin typeface="Fahkwang"/>
                  <a:ea typeface="Fahkwang"/>
                  <a:cs typeface="Fahkwang"/>
                  <a:sym typeface="Fahkwang"/>
                </a:rPr>
                <a:t>2 Timothy 3:15-</a:t>
              </a:r>
              <a:endParaRPr sz="36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endParaRPr>
            </a:p>
            <a:p>
              <a:pPr marL="0" lvl="0" indent="0" algn="ctr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3600" dirty="0">
                  <a:solidFill>
                    <a:schemeClr val="dk1"/>
                  </a:solidFill>
                  <a:latin typeface="Fahkwang"/>
                  <a:ea typeface="Fahkwang"/>
                  <a:cs typeface="Fahkwang"/>
                  <a:sym typeface="Fahkwang"/>
                </a:rPr>
                <a:t>¨Tú </a:t>
              </a:r>
              <a:r>
                <a:rPr lang="en-US" sz="3600" dirty="0" err="1">
                  <a:solidFill>
                    <a:schemeClr val="dk1"/>
                  </a:solidFill>
                  <a:latin typeface="Fahkwang"/>
                  <a:ea typeface="Fahkwang"/>
                  <a:cs typeface="Fahkwang"/>
                  <a:sym typeface="Fahkwang"/>
                </a:rPr>
                <a:t>desde</a:t>
              </a:r>
              <a:r>
                <a:rPr lang="en-US" sz="3600" dirty="0">
                  <a:solidFill>
                    <a:schemeClr val="dk1"/>
                  </a:solidFill>
                  <a:latin typeface="Fahkwang"/>
                  <a:ea typeface="Fahkwang"/>
                  <a:cs typeface="Fahkwang"/>
                  <a:sym typeface="Fahkwang"/>
                </a:rPr>
                <a:t> la </a:t>
              </a:r>
              <a:r>
                <a:rPr lang="en-US" sz="3600" dirty="0" err="1">
                  <a:solidFill>
                    <a:schemeClr val="dk1"/>
                  </a:solidFill>
                  <a:latin typeface="Fahkwang"/>
                  <a:ea typeface="Fahkwang"/>
                  <a:cs typeface="Fahkwang"/>
                  <a:sym typeface="Fahkwang"/>
                </a:rPr>
                <a:t>niñez</a:t>
              </a:r>
              <a:r>
                <a:rPr lang="en-US" sz="3600" dirty="0">
                  <a:solidFill>
                    <a:schemeClr val="dk1"/>
                  </a:solidFill>
                  <a:latin typeface="Fahkwang"/>
                  <a:ea typeface="Fahkwang"/>
                  <a:cs typeface="Fahkwang"/>
                  <a:sym typeface="Fahkwang"/>
                </a:rPr>
                <a:t> has </a:t>
              </a:r>
              <a:r>
                <a:rPr lang="en-US" sz="3600" dirty="0" err="1">
                  <a:solidFill>
                    <a:schemeClr val="dk1"/>
                  </a:solidFill>
                  <a:latin typeface="Fahkwang"/>
                  <a:ea typeface="Fahkwang"/>
                  <a:cs typeface="Fahkwang"/>
                  <a:sym typeface="Fahkwang"/>
                </a:rPr>
                <a:t>conocido</a:t>
              </a:r>
              <a:r>
                <a:rPr lang="en-US" sz="3600" dirty="0">
                  <a:solidFill>
                    <a:schemeClr val="dk1"/>
                  </a:solidFill>
                  <a:latin typeface="Fahkwang"/>
                  <a:ea typeface="Fahkwang"/>
                  <a:cs typeface="Fahkwang"/>
                  <a:sym typeface="Fahkwang"/>
                </a:rPr>
                <a:t> las </a:t>
              </a:r>
              <a:r>
                <a:rPr lang="en-US" sz="3600" dirty="0" err="1">
                  <a:solidFill>
                    <a:schemeClr val="dk1"/>
                  </a:solidFill>
                  <a:latin typeface="Fahkwang"/>
                  <a:ea typeface="Fahkwang"/>
                  <a:cs typeface="Fahkwang"/>
                  <a:sym typeface="Fahkwang"/>
                </a:rPr>
                <a:t>Sagradas</a:t>
              </a:r>
              <a:r>
                <a:rPr lang="en-US" sz="3600" dirty="0">
                  <a:solidFill>
                    <a:schemeClr val="dk1"/>
                  </a:solidFill>
                  <a:latin typeface="Fahkwang"/>
                  <a:ea typeface="Fahkwang"/>
                  <a:cs typeface="Fahkwang"/>
                  <a:sym typeface="Fahkwang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Fahkwang"/>
                  <a:ea typeface="Fahkwang"/>
                  <a:cs typeface="Fahkwang"/>
                  <a:sym typeface="Fahkwang"/>
                </a:rPr>
                <a:t>Escrituras</a:t>
              </a:r>
              <a:r>
                <a:rPr lang="en-US" sz="3600" dirty="0">
                  <a:solidFill>
                    <a:schemeClr val="dk1"/>
                  </a:solidFill>
                  <a:latin typeface="Fahkwang"/>
                  <a:ea typeface="Fahkwang"/>
                  <a:cs typeface="Fahkwang"/>
                  <a:sym typeface="Fahkwang"/>
                </a:rPr>
                <a:t>, las </a:t>
              </a:r>
              <a:r>
                <a:rPr lang="en-US" sz="3600" dirty="0" err="1">
                  <a:solidFill>
                    <a:schemeClr val="dk1"/>
                  </a:solidFill>
                  <a:latin typeface="Fahkwang"/>
                  <a:ea typeface="Fahkwang"/>
                  <a:cs typeface="Fahkwang"/>
                  <a:sym typeface="Fahkwang"/>
                </a:rPr>
                <a:t>cuales</a:t>
              </a:r>
              <a:r>
                <a:rPr lang="en-US" sz="3600" dirty="0">
                  <a:solidFill>
                    <a:schemeClr val="dk1"/>
                  </a:solidFill>
                  <a:latin typeface="Fahkwang"/>
                  <a:ea typeface="Fahkwang"/>
                  <a:cs typeface="Fahkwang"/>
                  <a:sym typeface="Fahkwang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Fahkwang"/>
                  <a:ea typeface="Fahkwang"/>
                  <a:cs typeface="Fahkwang"/>
                  <a:sym typeface="Fahkwang"/>
                </a:rPr>
                <a:t>te</a:t>
              </a:r>
              <a:r>
                <a:rPr lang="en-US" sz="3600" dirty="0">
                  <a:solidFill>
                    <a:schemeClr val="dk1"/>
                  </a:solidFill>
                  <a:latin typeface="Fahkwang"/>
                  <a:ea typeface="Fahkwang"/>
                  <a:cs typeface="Fahkwang"/>
                  <a:sym typeface="Fahkwang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Fahkwang"/>
                  <a:ea typeface="Fahkwang"/>
                  <a:cs typeface="Fahkwang"/>
                  <a:sym typeface="Fahkwang"/>
                </a:rPr>
                <a:t>pueden</a:t>
              </a:r>
              <a:r>
                <a:rPr lang="en-US" sz="3600" dirty="0">
                  <a:solidFill>
                    <a:schemeClr val="dk1"/>
                  </a:solidFill>
                  <a:latin typeface="Fahkwang"/>
                  <a:ea typeface="Fahkwang"/>
                  <a:cs typeface="Fahkwang"/>
                  <a:sym typeface="Fahkwang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Fahkwang"/>
                  <a:ea typeface="Fahkwang"/>
                  <a:cs typeface="Fahkwang"/>
                  <a:sym typeface="Fahkwang"/>
                </a:rPr>
                <a:t>hacer</a:t>
              </a:r>
              <a:r>
                <a:rPr lang="en-US" sz="3600" dirty="0">
                  <a:solidFill>
                    <a:schemeClr val="dk1"/>
                  </a:solidFill>
                  <a:latin typeface="Fahkwang"/>
                  <a:ea typeface="Fahkwang"/>
                  <a:cs typeface="Fahkwang"/>
                  <a:sym typeface="Fahkwang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Fahkwang"/>
                  <a:ea typeface="Fahkwang"/>
                  <a:cs typeface="Fahkwang"/>
                  <a:sym typeface="Fahkwang"/>
                </a:rPr>
                <a:t>sabio</a:t>
              </a:r>
              <a:r>
                <a:rPr lang="en-US" sz="3600" dirty="0">
                  <a:solidFill>
                    <a:schemeClr val="dk1"/>
                  </a:solidFill>
                  <a:latin typeface="Fahkwang"/>
                  <a:ea typeface="Fahkwang"/>
                  <a:cs typeface="Fahkwang"/>
                  <a:sym typeface="Fahkwang"/>
                </a:rPr>
                <a:t> para la </a:t>
              </a:r>
              <a:r>
                <a:rPr lang="en-US" sz="3600" dirty="0" err="1">
                  <a:solidFill>
                    <a:schemeClr val="dk1"/>
                  </a:solidFill>
                  <a:latin typeface="Fahkwang"/>
                  <a:ea typeface="Fahkwang"/>
                  <a:cs typeface="Fahkwang"/>
                  <a:sym typeface="Fahkwang"/>
                </a:rPr>
                <a:t>salvación</a:t>
              </a:r>
              <a:r>
                <a:rPr lang="en-US" sz="3600" dirty="0">
                  <a:solidFill>
                    <a:schemeClr val="dk1"/>
                  </a:solidFill>
                  <a:latin typeface="Fahkwang"/>
                  <a:ea typeface="Fahkwang"/>
                  <a:cs typeface="Fahkwang"/>
                  <a:sym typeface="Fahkwang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Fahkwang"/>
                  <a:ea typeface="Fahkwang"/>
                  <a:cs typeface="Fahkwang"/>
                  <a:sym typeface="Fahkwang"/>
                </a:rPr>
                <a:t>por</a:t>
              </a:r>
              <a:r>
                <a:rPr lang="en-US" sz="3600" dirty="0">
                  <a:solidFill>
                    <a:schemeClr val="dk1"/>
                  </a:solidFill>
                  <a:latin typeface="Fahkwang"/>
                  <a:ea typeface="Fahkwang"/>
                  <a:cs typeface="Fahkwang"/>
                  <a:sym typeface="Fahkwang"/>
                </a:rPr>
                <a:t> la </a:t>
              </a:r>
              <a:r>
                <a:rPr lang="en-US" sz="3600" dirty="0" err="1">
                  <a:solidFill>
                    <a:schemeClr val="dk1"/>
                  </a:solidFill>
                  <a:latin typeface="Fahkwang"/>
                  <a:ea typeface="Fahkwang"/>
                  <a:cs typeface="Fahkwang"/>
                  <a:sym typeface="Fahkwang"/>
                </a:rPr>
                <a:t>fe</a:t>
              </a:r>
              <a:r>
                <a:rPr lang="en-US" sz="3600" dirty="0">
                  <a:solidFill>
                    <a:schemeClr val="dk1"/>
                  </a:solidFill>
                  <a:latin typeface="Fahkwang"/>
                  <a:ea typeface="Fahkwang"/>
                  <a:cs typeface="Fahkwang"/>
                  <a:sym typeface="Fahkwang"/>
                </a:rPr>
                <a:t> que es </a:t>
              </a:r>
              <a:r>
                <a:rPr lang="en-US" sz="3600" dirty="0" err="1">
                  <a:solidFill>
                    <a:schemeClr val="dk1"/>
                  </a:solidFill>
                  <a:latin typeface="Fahkwang"/>
                  <a:ea typeface="Fahkwang"/>
                  <a:cs typeface="Fahkwang"/>
                  <a:sym typeface="Fahkwang"/>
                </a:rPr>
                <a:t>en</a:t>
              </a:r>
              <a:r>
                <a:rPr lang="en-US" sz="3600" dirty="0">
                  <a:solidFill>
                    <a:schemeClr val="dk1"/>
                  </a:solidFill>
                  <a:latin typeface="Fahkwang"/>
                  <a:ea typeface="Fahkwang"/>
                  <a:cs typeface="Fahkwang"/>
                  <a:sym typeface="Fahkwang"/>
                </a:rPr>
                <a:t> Cristo Jesús.¨</a:t>
              </a:r>
              <a:endParaRPr sz="3600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endParaRPr>
            </a:p>
          </p:txBody>
        </p:sp>
      </p:grpSp>
      <p:sp>
        <p:nvSpPr>
          <p:cNvPr id="217" name="Google Shape;217;p13"/>
          <p:cNvSpPr txBox="1"/>
          <p:nvPr/>
        </p:nvSpPr>
        <p:spPr>
          <a:xfrm>
            <a:off x="2195452" y="1949750"/>
            <a:ext cx="14187300" cy="57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Tenemos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una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relación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rota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con Dios </a:t>
            </a:r>
            <a:endParaRPr sz="4000" b="1" dirty="0">
              <a:solidFill>
                <a:schemeClr val="dk1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000" b="1" dirty="0">
              <a:solidFill>
                <a:schemeClr val="dk1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000" b="1" dirty="0">
              <a:solidFill>
                <a:schemeClr val="dk1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 u="sng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Solamente</a:t>
            </a:r>
            <a:r>
              <a:rPr lang="en-US" sz="4000" b="1" u="sng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Dios </a:t>
            </a:r>
            <a:r>
              <a:rPr lang="en-US" sz="4000" b="1" u="sng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pudo</a:t>
            </a:r>
            <a:r>
              <a:rPr lang="en-US" sz="4000" b="1" u="sng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u="sng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arreglarla</a:t>
            </a:r>
            <a:r>
              <a:rPr lang="en-US" sz="4000" b="1" u="sng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y lo </a:t>
            </a:r>
            <a:r>
              <a:rPr lang="en-US" sz="4000" b="1" u="sng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hizo</a:t>
            </a:r>
            <a:r>
              <a:rPr lang="en-US" sz="4000" b="1" u="sng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. </a:t>
            </a:r>
            <a:endParaRPr sz="4000" b="1" u="sng" dirty="0">
              <a:solidFill>
                <a:schemeClr val="dk1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b="1" dirty="0">
              <a:solidFill>
                <a:schemeClr val="dk1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5900" b="1" dirty="0">
              <a:solidFill>
                <a:schemeClr val="dk1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32"/>
              <a:buFont typeface="Arial"/>
              <a:buNone/>
            </a:pPr>
            <a:endParaRPr sz="5832" b="1" i="0" u="none" strike="noStrike" cap="none" dirty="0">
              <a:solidFill>
                <a:srgbClr val="000000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14082bcf86_0_9"/>
          <p:cNvSpPr txBox="1"/>
          <p:nvPr/>
        </p:nvSpPr>
        <p:spPr>
          <a:xfrm>
            <a:off x="1028700" y="2853338"/>
            <a:ext cx="16230600" cy="2035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¿Por </a:t>
            </a:r>
            <a:r>
              <a:rPr lang="en-US" sz="44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qué</a:t>
            </a: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podemos</a:t>
            </a: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seguir</a:t>
            </a: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confiando</a:t>
            </a: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en</a:t>
            </a: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la Biblia </a:t>
            </a:r>
            <a:r>
              <a:rPr lang="en-US" sz="44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aunque</a:t>
            </a: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solamente</a:t>
            </a: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tenemos</a:t>
            </a: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copias</a:t>
            </a: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?</a:t>
            </a:r>
            <a:endParaRPr sz="4400" b="1" i="0" u="none" strike="noStrike" cap="none" dirty="0">
              <a:solidFill>
                <a:schemeClr val="dk1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marL="0" marR="0" lvl="0" indent="0" algn="ctr" rtl="0">
              <a:lnSpc>
                <a:spcPct val="101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32"/>
              <a:buFont typeface="Arial"/>
              <a:buNone/>
            </a:pPr>
            <a:endParaRPr sz="4432" b="1" i="0" u="none" strike="noStrike" cap="none" dirty="0">
              <a:solidFill>
                <a:srgbClr val="000000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sp>
        <p:nvSpPr>
          <p:cNvPr id="223" name="Google Shape;223;g114082bcf86_0_9"/>
          <p:cNvSpPr/>
          <p:nvPr/>
        </p:nvSpPr>
        <p:spPr>
          <a:xfrm>
            <a:off x="2062496" y="6173512"/>
            <a:ext cx="14311032" cy="1750229"/>
          </a:xfrm>
          <a:custGeom>
            <a:avLst/>
            <a:gdLst/>
            <a:ahLst/>
            <a:cxnLst/>
            <a:rect l="l" t="t" r="r" b="b"/>
            <a:pathLst>
              <a:path w="4842989" h="592294" extrusionOk="0">
                <a:moveTo>
                  <a:pt x="0" y="0"/>
                </a:moveTo>
                <a:lnTo>
                  <a:pt x="4842989" y="0"/>
                </a:lnTo>
                <a:lnTo>
                  <a:pt x="4842989" y="592294"/>
                </a:lnTo>
                <a:lnTo>
                  <a:pt x="0" y="592294"/>
                </a:lnTo>
                <a:close/>
              </a:path>
            </a:pathLst>
          </a:custGeom>
          <a:solidFill>
            <a:srgbClr val="129242"/>
          </a:solidFill>
          <a:ln>
            <a:noFill/>
          </a:ln>
        </p:spPr>
      </p:sp>
      <p:sp>
        <p:nvSpPr>
          <p:cNvPr id="224" name="Google Shape;224;g114082bcf86_0_9"/>
          <p:cNvSpPr txBox="1"/>
          <p:nvPr/>
        </p:nvSpPr>
        <p:spPr>
          <a:xfrm>
            <a:off x="1914471" y="6706226"/>
            <a:ext cx="14316900" cy="609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99"/>
              <a:buFont typeface="Arial"/>
              <a:buNone/>
            </a:pPr>
            <a:r>
              <a:rPr lang="en-US" sz="4000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Comparemos</a:t>
            </a:r>
            <a:r>
              <a:rPr lang="en-US" sz="4000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, </a:t>
            </a:r>
            <a:r>
              <a:rPr lang="en-US" sz="4000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veamos</a:t>
            </a:r>
            <a:r>
              <a:rPr lang="en-US" sz="4000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lo que </a:t>
            </a:r>
            <a:r>
              <a:rPr lang="en-US" sz="4000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otros</a:t>
            </a:r>
            <a:r>
              <a:rPr lang="en-US" sz="4000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han</a:t>
            </a:r>
            <a:r>
              <a:rPr lang="en-US" sz="4000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dicho</a:t>
            </a:r>
            <a:r>
              <a:rPr lang="en-US" sz="4000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​ 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14082bcf86_0_15"/>
          <p:cNvSpPr txBox="1"/>
          <p:nvPr/>
        </p:nvSpPr>
        <p:spPr>
          <a:xfrm>
            <a:off x="1768488" y="2346730"/>
            <a:ext cx="15409500" cy="4441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488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Fahkwang"/>
              <a:buChar char="●"/>
            </a:pP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Dios </a:t>
            </a:r>
            <a:r>
              <a:rPr lang="en-US" sz="44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preserva</a:t>
            </a: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su</a:t>
            </a: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Palabra a lo largo de las </a:t>
            </a:r>
            <a:r>
              <a:rPr lang="en-US" sz="44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épocas</a:t>
            </a:r>
            <a:endParaRPr sz="4400" b="1" dirty="0">
              <a:solidFill>
                <a:schemeClr val="dk1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4400" b="1" dirty="0">
              <a:solidFill>
                <a:schemeClr val="dk1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marL="457200" marR="0" lvl="0" indent="-488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Fahkwang"/>
              <a:buChar char="●"/>
            </a:pP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No hay </a:t>
            </a:r>
            <a:r>
              <a:rPr lang="en-US" sz="44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diferencias</a:t>
            </a: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entre las </a:t>
            </a:r>
            <a:r>
              <a:rPr lang="en-US" sz="44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copias</a:t>
            </a: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que </a:t>
            </a:r>
            <a:r>
              <a:rPr lang="en-US" sz="44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cambien</a:t>
            </a: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la </a:t>
            </a:r>
            <a:r>
              <a:rPr lang="en-US" sz="44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doctrina</a:t>
            </a:r>
            <a:endParaRPr sz="4400" b="1" dirty="0">
              <a:solidFill>
                <a:schemeClr val="dk1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1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32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grpSp>
        <p:nvGrpSpPr>
          <p:cNvPr id="230" name="Google Shape;230;g114082bcf86_0_15"/>
          <p:cNvGrpSpPr/>
          <p:nvPr/>
        </p:nvGrpSpPr>
        <p:grpSpPr>
          <a:xfrm>
            <a:off x="2164200" y="7124097"/>
            <a:ext cx="14311032" cy="1889092"/>
            <a:chOff x="2164200" y="6755622"/>
            <a:chExt cx="14311032" cy="1889092"/>
          </a:xfrm>
        </p:grpSpPr>
        <p:sp>
          <p:nvSpPr>
            <p:cNvPr id="231" name="Google Shape;231;g114082bcf86_0_15"/>
            <p:cNvSpPr/>
            <p:nvPr/>
          </p:nvSpPr>
          <p:spPr>
            <a:xfrm>
              <a:off x="2164200" y="6755622"/>
              <a:ext cx="14311032" cy="1889092"/>
            </a:xfrm>
            <a:custGeom>
              <a:avLst/>
              <a:gdLst/>
              <a:ahLst/>
              <a:cxnLst/>
              <a:rect l="l" t="t" r="r" b="b"/>
              <a:pathLst>
                <a:path w="4842989" h="1230679" extrusionOk="0">
                  <a:moveTo>
                    <a:pt x="0" y="0"/>
                  </a:moveTo>
                  <a:lnTo>
                    <a:pt x="4842989" y="0"/>
                  </a:lnTo>
                  <a:lnTo>
                    <a:pt x="4842989" y="1230679"/>
                  </a:lnTo>
                  <a:lnTo>
                    <a:pt x="0" y="1230679"/>
                  </a:lnTo>
                  <a:close/>
                </a:path>
              </a:pathLst>
            </a:custGeom>
            <a:noFill/>
            <a:ln w="114300" cap="flat" cmpd="sng">
              <a:solidFill>
                <a:srgbClr val="008540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32" name="Google Shape;232;g114082bcf86_0_15"/>
            <p:cNvSpPr txBox="1"/>
            <p:nvPr/>
          </p:nvSpPr>
          <p:spPr>
            <a:xfrm>
              <a:off x="2586801" y="7076775"/>
              <a:ext cx="13465800" cy="12362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4000" b="1" dirty="0" err="1">
                  <a:solidFill>
                    <a:schemeClr val="dk1"/>
                  </a:solidFill>
                  <a:latin typeface="Fahkwang"/>
                  <a:ea typeface="Fahkwang"/>
                  <a:cs typeface="Fahkwang"/>
                  <a:sym typeface="Fahkwang"/>
                </a:rPr>
                <a:t>Isaías</a:t>
              </a:r>
              <a:r>
                <a:rPr lang="en-US" sz="4000" b="1" dirty="0">
                  <a:solidFill>
                    <a:schemeClr val="dk1"/>
                  </a:solidFill>
                  <a:latin typeface="Fahkwang"/>
                  <a:ea typeface="Fahkwang"/>
                  <a:cs typeface="Fahkwang"/>
                  <a:sym typeface="Fahkwang"/>
                </a:rPr>
                <a:t> 40:8, ¨La palabra de </a:t>
              </a:r>
              <a:r>
                <a:rPr lang="en-US" sz="4000" b="1" dirty="0" err="1">
                  <a:solidFill>
                    <a:schemeClr val="dk1"/>
                  </a:solidFill>
                  <a:latin typeface="Fahkwang"/>
                  <a:ea typeface="Fahkwang"/>
                  <a:cs typeface="Fahkwang"/>
                  <a:sym typeface="Fahkwang"/>
                </a:rPr>
                <a:t>nuestro</a:t>
              </a:r>
              <a:r>
                <a:rPr lang="en-US" sz="4000" b="1" dirty="0">
                  <a:solidFill>
                    <a:schemeClr val="dk1"/>
                  </a:solidFill>
                  <a:latin typeface="Fahkwang"/>
                  <a:ea typeface="Fahkwang"/>
                  <a:cs typeface="Fahkwang"/>
                  <a:sym typeface="Fahkwang"/>
                </a:rPr>
                <a:t> Dios </a:t>
              </a:r>
              <a:r>
                <a:rPr lang="en-US" sz="4000" b="1" dirty="0" err="1">
                  <a:solidFill>
                    <a:schemeClr val="dk1"/>
                  </a:solidFill>
                  <a:latin typeface="Fahkwang"/>
                  <a:ea typeface="Fahkwang"/>
                  <a:cs typeface="Fahkwang"/>
                  <a:sym typeface="Fahkwang"/>
                </a:rPr>
                <a:t>permanece</a:t>
              </a:r>
              <a:r>
                <a:rPr lang="en-US" sz="4000" b="1" dirty="0">
                  <a:solidFill>
                    <a:schemeClr val="dk1"/>
                  </a:solidFill>
                  <a:latin typeface="Fahkwang"/>
                  <a:ea typeface="Fahkwang"/>
                  <a:cs typeface="Fahkwang"/>
                  <a:sym typeface="Fahkwang"/>
                </a:rPr>
                <a:t> para </a:t>
              </a:r>
              <a:r>
                <a:rPr lang="en-US" sz="4000" b="1" dirty="0" err="1">
                  <a:solidFill>
                    <a:schemeClr val="dk1"/>
                  </a:solidFill>
                  <a:latin typeface="Fahkwang"/>
                  <a:ea typeface="Fahkwang"/>
                  <a:cs typeface="Fahkwang"/>
                  <a:sym typeface="Fahkwang"/>
                </a:rPr>
                <a:t>siempre</a:t>
              </a:r>
              <a:r>
                <a:rPr lang="en-US" sz="4000" b="1" dirty="0">
                  <a:solidFill>
                    <a:schemeClr val="dk1"/>
                  </a:solidFill>
                  <a:latin typeface="Fahkwang"/>
                  <a:ea typeface="Fahkwang"/>
                  <a:cs typeface="Fahkwang"/>
                  <a:sym typeface="Fahkwang"/>
                </a:rPr>
                <a:t>.¨ </a:t>
              </a:r>
              <a:endParaRPr sz="1100" b="1" i="0" u="none" strike="noStrike" cap="none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endParaRPr>
            </a:p>
          </p:txBody>
        </p:sp>
      </p:grpSp>
      <p:sp>
        <p:nvSpPr>
          <p:cNvPr id="233" name="Google Shape;233;g114082bcf86_0_15"/>
          <p:cNvSpPr txBox="1"/>
          <p:nvPr/>
        </p:nvSpPr>
        <p:spPr>
          <a:xfrm>
            <a:off x="761716" y="553137"/>
            <a:ext cx="681900" cy="8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1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32"/>
              <a:buFont typeface="Arial"/>
              <a:buNone/>
            </a:pPr>
            <a:r>
              <a:rPr lang="en-US" sz="5832" b="1" i="0" u="none" strike="noStrike" cap="none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9242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6"/>
          <p:cNvSpPr/>
          <p:nvPr/>
        </p:nvSpPr>
        <p:spPr>
          <a:xfrm>
            <a:off x="2573171" y="536381"/>
            <a:ext cx="13354765" cy="2009970"/>
          </a:xfrm>
          <a:custGeom>
            <a:avLst/>
            <a:gdLst/>
            <a:ahLst/>
            <a:cxnLst/>
            <a:rect l="l" t="t" r="r" b="b"/>
            <a:pathLst>
              <a:path w="14257217" h="2145794" extrusionOk="0">
                <a:moveTo>
                  <a:pt x="14132758" y="2145794"/>
                </a:moveTo>
                <a:lnTo>
                  <a:pt x="124460" y="2145794"/>
                </a:lnTo>
                <a:cubicBezTo>
                  <a:pt x="55880" y="2145794"/>
                  <a:pt x="0" y="2089914"/>
                  <a:pt x="0" y="202133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132758" y="0"/>
                </a:lnTo>
                <a:cubicBezTo>
                  <a:pt x="14201336" y="0"/>
                  <a:pt x="14257217" y="55880"/>
                  <a:pt x="14257217" y="124460"/>
                </a:cubicBezTo>
                <a:lnTo>
                  <a:pt x="14257217" y="2021334"/>
                </a:lnTo>
                <a:cubicBezTo>
                  <a:pt x="14257217" y="2089914"/>
                  <a:pt x="14201336" y="2145794"/>
                  <a:pt x="14132758" y="21457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16"/>
          <p:cNvSpPr txBox="1"/>
          <p:nvPr/>
        </p:nvSpPr>
        <p:spPr>
          <a:xfrm>
            <a:off x="4352603" y="1067390"/>
            <a:ext cx="9795900" cy="94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99"/>
              <a:buFont typeface="Arial"/>
              <a:buNone/>
            </a:pPr>
            <a:r>
              <a:rPr lang="en-US" sz="4400" b="1" i="0" u="none" strike="noStrike" cap="none" dirty="0">
                <a:solidFill>
                  <a:srgbClr val="000000"/>
                </a:solidFill>
                <a:latin typeface="Fahkwang"/>
                <a:ea typeface="Fahkwang"/>
                <a:cs typeface="Fahkwang"/>
                <a:sym typeface="Fahkwang"/>
              </a:rPr>
              <a:t>LECCIÓN 1</a:t>
            </a:r>
            <a:endParaRPr sz="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6"/>
          <p:cNvSpPr txBox="1"/>
          <p:nvPr/>
        </p:nvSpPr>
        <p:spPr>
          <a:xfrm>
            <a:off x="2505900" y="8271658"/>
            <a:ext cx="13276200" cy="94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32"/>
              <a:buFont typeface="Arial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30 </a:t>
            </a:r>
            <a:r>
              <a:rPr lang="en-US" sz="4400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Minutos</a:t>
            </a:r>
            <a:endParaRPr sz="4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1" name="Google Shape;24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71052" y="3508345"/>
            <a:ext cx="6559002" cy="4387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139681ae77_0_175"/>
          <p:cNvSpPr/>
          <p:nvPr/>
        </p:nvSpPr>
        <p:spPr>
          <a:xfrm>
            <a:off x="0" y="-39498"/>
            <a:ext cx="18367470" cy="1750229"/>
          </a:xfrm>
          <a:custGeom>
            <a:avLst/>
            <a:gdLst/>
            <a:ahLst/>
            <a:cxnLst/>
            <a:rect l="l" t="t" r="r" b="b"/>
            <a:pathLst>
              <a:path w="6215726" h="592294" extrusionOk="0">
                <a:moveTo>
                  <a:pt x="0" y="0"/>
                </a:moveTo>
                <a:lnTo>
                  <a:pt x="6215726" y="0"/>
                </a:lnTo>
                <a:lnTo>
                  <a:pt x="6215726" y="592294"/>
                </a:lnTo>
                <a:lnTo>
                  <a:pt x="0" y="592294"/>
                </a:lnTo>
                <a:close/>
              </a:path>
            </a:pathLst>
          </a:custGeom>
          <a:solidFill>
            <a:srgbClr val="129242"/>
          </a:solidFill>
          <a:ln>
            <a:noFill/>
          </a:ln>
        </p:spPr>
      </p:sp>
      <p:sp>
        <p:nvSpPr>
          <p:cNvPr id="247" name="Google Shape;247;g1139681ae77_0_175"/>
          <p:cNvSpPr txBox="1"/>
          <p:nvPr/>
        </p:nvSpPr>
        <p:spPr>
          <a:xfrm>
            <a:off x="254086" y="228524"/>
            <a:ext cx="17779827" cy="1482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182880" algn="ctr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tabLst>
                <a:tab pos="400050" algn="l"/>
                <a:tab pos="457200" algn="l"/>
              </a:tabLst>
            </a:pPr>
            <a:r>
              <a:rPr lang="es-EC" sz="3800" dirty="0">
                <a:solidFill>
                  <a:schemeClr val="bg1"/>
                </a:solidFill>
                <a:effectLst/>
                <a:latin typeface="Fahkwang" pitchFamily="2" charset="-34"/>
                <a:ea typeface="Calibri" panose="020F0502020204030204" pitchFamily="34" charset="0"/>
                <a:cs typeface="Fahkwang" pitchFamily="2" charset="-34"/>
              </a:rPr>
              <a:t>¿</a:t>
            </a:r>
            <a:r>
              <a:rPr lang="es-EC" sz="3800" b="1" dirty="0">
                <a:solidFill>
                  <a:schemeClr val="bg1"/>
                </a:solidFill>
                <a:effectLst/>
                <a:latin typeface="Fahkwang" pitchFamily="2" charset="-34"/>
                <a:ea typeface="Calibri" panose="020F0502020204030204" pitchFamily="34" charset="0"/>
                <a:cs typeface="Fahkwang" pitchFamily="2" charset="-34"/>
              </a:rPr>
              <a:t>A quiénes usó Dios como instrumentos  y que hizo para que su palabra llegara a nosotros tal y como él quiso que se escribiera</a:t>
            </a:r>
            <a:r>
              <a:rPr lang="es-EC" sz="3800" dirty="0">
                <a:solidFill>
                  <a:schemeClr val="bg1"/>
                </a:solidFill>
                <a:effectLst/>
                <a:latin typeface="Fahkwang" pitchFamily="2" charset="-34"/>
                <a:ea typeface="Calibri" panose="020F0502020204030204" pitchFamily="34" charset="0"/>
                <a:cs typeface="Fahkwang" pitchFamily="2" charset="-34"/>
              </a:rPr>
              <a:t>? </a:t>
            </a:r>
            <a:endParaRPr lang="en-US" sz="3800" dirty="0">
              <a:solidFill>
                <a:schemeClr val="bg1"/>
              </a:solidFill>
              <a:effectLst/>
              <a:latin typeface="Fahkwang" pitchFamily="2" charset="-34"/>
              <a:ea typeface="Calibri" panose="020F0502020204030204" pitchFamily="34" charset="0"/>
              <a:cs typeface="Fahkwang" pitchFamily="2" charset="-34"/>
            </a:endParaRPr>
          </a:p>
        </p:txBody>
      </p:sp>
      <p:pic>
        <p:nvPicPr>
          <p:cNvPr id="248" name="Google Shape;248;g1139681ae77_0_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38" y="1710725"/>
            <a:ext cx="18288000" cy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139681ae77_0_167"/>
          <p:cNvSpPr txBox="1"/>
          <p:nvPr/>
        </p:nvSpPr>
        <p:spPr>
          <a:xfrm>
            <a:off x="1987575" y="368500"/>
            <a:ext cx="14537400" cy="3408600"/>
          </a:xfrm>
          <a:prstGeom prst="rect">
            <a:avLst/>
          </a:prstGeom>
          <a:noFill/>
          <a:ln w="76200" cap="flat" cmpd="sng">
            <a:solidFill>
              <a:srgbClr val="0085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99"/>
              <a:buFont typeface="Arial"/>
              <a:buNone/>
            </a:pPr>
            <a:endParaRPr sz="4400" b="1" dirty="0">
              <a:solidFill>
                <a:schemeClr val="dk1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99"/>
              <a:buFont typeface="Arial"/>
              <a:buNone/>
            </a:pP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No </a:t>
            </a:r>
            <a:r>
              <a:rPr lang="en-US" sz="44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tenga</a:t>
            </a: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miedo</a:t>
            </a: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de </a:t>
            </a:r>
            <a:r>
              <a:rPr lang="en-US" sz="44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hacer</a:t>
            </a: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preguntas</a:t>
            </a: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si</a:t>
            </a: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se </a:t>
            </a:r>
            <a:r>
              <a:rPr lang="en-US" sz="44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encuentra</a:t>
            </a: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con algo que le </a:t>
            </a:r>
            <a:r>
              <a:rPr lang="en-US" sz="44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parece</a:t>
            </a: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extraño</a:t>
            </a: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o que no </a:t>
            </a:r>
            <a:r>
              <a:rPr lang="en-US" sz="44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está</a:t>
            </a: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de </a:t>
            </a:r>
            <a:r>
              <a:rPr lang="en-US" sz="44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acuerdo</a:t>
            </a: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con </a:t>
            </a:r>
            <a:r>
              <a:rPr lang="en-US" sz="44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otras</a:t>
            </a: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traducciones</a:t>
            </a:r>
            <a:endParaRPr sz="4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Google Shape;254;g1139681ae77_0_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4527" y="3429000"/>
            <a:ext cx="124189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540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2"/>
          <p:cNvGrpSpPr/>
          <p:nvPr/>
        </p:nvGrpSpPr>
        <p:grpSpPr>
          <a:xfrm>
            <a:off x="5123657" y="5143500"/>
            <a:ext cx="8040685" cy="1200150"/>
            <a:chOff x="2639029" y="5724791"/>
            <a:chExt cx="13366141" cy="2011682"/>
          </a:xfrm>
        </p:grpSpPr>
        <p:sp>
          <p:nvSpPr>
            <p:cNvPr id="90" name="Google Shape;90;p2"/>
            <p:cNvSpPr/>
            <p:nvPr/>
          </p:nvSpPr>
          <p:spPr>
            <a:xfrm>
              <a:off x="2639029" y="5724791"/>
              <a:ext cx="13366141" cy="2011682"/>
            </a:xfrm>
            <a:custGeom>
              <a:avLst/>
              <a:gdLst/>
              <a:ahLst/>
              <a:cxnLst/>
              <a:rect l="l" t="t" r="r" b="b"/>
              <a:pathLst>
                <a:path w="14257217" h="2145794" extrusionOk="0">
                  <a:moveTo>
                    <a:pt x="14132758" y="2145794"/>
                  </a:moveTo>
                  <a:lnTo>
                    <a:pt x="124460" y="2145794"/>
                  </a:lnTo>
                  <a:cubicBezTo>
                    <a:pt x="55880" y="2145794"/>
                    <a:pt x="0" y="2089914"/>
                    <a:pt x="0" y="202133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132758" y="0"/>
                  </a:lnTo>
                  <a:cubicBezTo>
                    <a:pt x="14201336" y="0"/>
                    <a:pt x="14257217" y="55880"/>
                    <a:pt x="14257217" y="124460"/>
                  </a:cubicBezTo>
                  <a:lnTo>
                    <a:pt x="14257217" y="2021334"/>
                  </a:lnTo>
                  <a:cubicBezTo>
                    <a:pt x="14257217" y="2089914"/>
                    <a:pt x="14201336" y="2145794"/>
                    <a:pt x="14132758" y="21457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"/>
            <p:cNvSpPr txBox="1"/>
            <p:nvPr/>
          </p:nvSpPr>
          <p:spPr>
            <a:xfrm>
              <a:off x="2977700" y="5782679"/>
              <a:ext cx="12688800" cy="9479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0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999"/>
                <a:buFont typeface="Arial"/>
                <a:buNone/>
              </a:pPr>
              <a:r>
                <a:rPr lang="en-US" sz="4400" b="1" i="0" u="none" strike="noStrike" cap="none" dirty="0" err="1">
                  <a:solidFill>
                    <a:srgbClr val="000000"/>
                  </a:solidFill>
                  <a:latin typeface="Fahkwang"/>
                  <a:ea typeface="Fahkwang"/>
                  <a:cs typeface="Fahkwang"/>
                  <a:sym typeface="Fahkwang"/>
                </a:rPr>
                <a:t>Lección</a:t>
              </a:r>
              <a:r>
                <a:rPr lang="en-US" sz="4400" b="1" i="0" u="none" strike="noStrike" cap="none" dirty="0">
                  <a:solidFill>
                    <a:srgbClr val="000000"/>
                  </a:solidFill>
                  <a:latin typeface="Fahkwang"/>
                  <a:ea typeface="Fahkwang"/>
                  <a:cs typeface="Fahkwang"/>
                  <a:sym typeface="Fahkwang"/>
                </a:rPr>
                <a:t> 1</a:t>
              </a:r>
              <a:endParaRPr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2" name="Google Shape;92;p2"/>
          <p:cNvSpPr txBox="1"/>
          <p:nvPr/>
        </p:nvSpPr>
        <p:spPr>
          <a:xfrm>
            <a:off x="1127849" y="3481305"/>
            <a:ext cx="16032300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00"/>
              <a:buFont typeface="Arial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La Biblia y la </a:t>
            </a:r>
            <a:r>
              <a:rPr lang="en-US" sz="4400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Inspiracion</a:t>
            </a:r>
            <a:endParaRPr sz="4400" b="0" i="0" u="none" strike="noStrike" cap="none" dirty="0">
              <a:solidFill>
                <a:srgbClr val="FFFFFF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139681ae77_0_148"/>
          <p:cNvSpPr/>
          <p:nvPr/>
        </p:nvSpPr>
        <p:spPr>
          <a:xfrm>
            <a:off x="2442300" y="540000"/>
            <a:ext cx="13693551" cy="2469866"/>
          </a:xfrm>
          <a:custGeom>
            <a:avLst/>
            <a:gdLst/>
            <a:ahLst/>
            <a:cxnLst/>
            <a:rect l="l" t="t" r="r" b="b"/>
            <a:pathLst>
              <a:path w="4842989" h="592294" extrusionOk="0">
                <a:moveTo>
                  <a:pt x="0" y="0"/>
                </a:moveTo>
                <a:lnTo>
                  <a:pt x="4842989" y="0"/>
                </a:lnTo>
                <a:lnTo>
                  <a:pt x="4842989" y="592294"/>
                </a:lnTo>
                <a:lnTo>
                  <a:pt x="0" y="592294"/>
                </a:lnTo>
                <a:close/>
              </a:path>
            </a:pathLst>
          </a:custGeom>
          <a:solidFill>
            <a:srgbClr val="129242"/>
          </a:solidFill>
          <a:ln>
            <a:noFill/>
          </a:ln>
        </p:spPr>
      </p:sp>
      <p:sp>
        <p:nvSpPr>
          <p:cNvPr id="260" name="Google Shape;260;g1139681ae77_0_148"/>
          <p:cNvSpPr txBox="1"/>
          <p:nvPr/>
        </p:nvSpPr>
        <p:spPr>
          <a:xfrm>
            <a:off x="2913475" y="720463"/>
            <a:ext cx="12751200" cy="2010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99"/>
              <a:buFont typeface="Arial"/>
              <a:buNone/>
            </a:pPr>
            <a:r>
              <a:rPr lang="en-US" sz="4400" b="1" dirty="0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Para </a:t>
            </a:r>
            <a:r>
              <a:rPr lang="en-US" sz="4400" b="1" dirty="0" err="1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entender</a:t>
            </a:r>
            <a:r>
              <a:rPr lang="en-US" sz="4400" b="1" dirty="0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mejor</a:t>
            </a:r>
            <a:r>
              <a:rPr lang="en-US" sz="4400" b="1" dirty="0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, </a:t>
            </a:r>
            <a:r>
              <a:rPr lang="en-US" sz="4400" b="1" dirty="0" err="1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debemos</a:t>
            </a:r>
            <a:r>
              <a:rPr lang="en-US" sz="4400" b="1" dirty="0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examinar</a:t>
            </a:r>
            <a:r>
              <a:rPr lang="en-US" sz="4400" b="1" dirty="0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 las </a:t>
            </a:r>
            <a:r>
              <a:rPr lang="en-US" sz="4400" b="1" dirty="0" err="1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secciones</a:t>
            </a:r>
            <a:r>
              <a:rPr lang="en-US" sz="4400" b="1" dirty="0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alrededor</a:t>
            </a:r>
            <a:r>
              <a:rPr lang="en-US" sz="4400" b="1" dirty="0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 (</a:t>
            </a:r>
            <a:r>
              <a:rPr lang="en-US" sz="4400" b="1" dirty="0" err="1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su</a:t>
            </a:r>
            <a:r>
              <a:rPr lang="en-US" sz="4400" b="1" dirty="0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contexto</a:t>
            </a:r>
            <a:r>
              <a:rPr lang="en-US" sz="4400" b="1" dirty="0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) y </a:t>
            </a:r>
            <a:r>
              <a:rPr lang="en-US" sz="4400" b="1" dirty="0" err="1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preguntarnos</a:t>
            </a:r>
            <a:r>
              <a:rPr lang="en-US" sz="4400" b="1" dirty="0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estas</a:t>
            </a:r>
            <a:r>
              <a:rPr lang="en-US" sz="4400" b="1" dirty="0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preguntas</a:t>
            </a:r>
            <a:r>
              <a:rPr lang="en-US" sz="4400" b="1" dirty="0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:</a:t>
            </a:r>
            <a:endParaRPr sz="4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g1139681ae77_0_148"/>
          <p:cNvSpPr txBox="1"/>
          <p:nvPr/>
        </p:nvSpPr>
        <p:spPr>
          <a:xfrm>
            <a:off x="966712" y="4094925"/>
            <a:ext cx="16644726" cy="52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69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Fahkwang"/>
              <a:buChar char="●"/>
            </a:pP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¿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Qué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tipo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de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libro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de la Biblia es? </a:t>
            </a:r>
            <a:endParaRPr sz="4000" b="1" dirty="0">
              <a:solidFill>
                <a:schemeClr val="dk1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marL="914400" lvl="1" indent="-469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Fahkwang"/>
              <a:buChar char="○"/>
            </a:pP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¿Una carta? </a:t>
            </a:r>
            <a:endParaRPr sz="4000" b="1" dirty="0">
              <a:solidFill>
                <a:schemeClr val="dk1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marL="914400" lvl="1" indent="-469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Fahkwang"/>
              <a:buChar char="○"/>
            </a:pP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¿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Histórico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? </a:t>
            </a:r>
            <a:endParaRPr sz="4000" b="1" dirty="0">
              <a:solidFill>
                <a:schemeClr val="dk1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marL="914400" lvl="1" indent="-469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Fahkwang"/>
              <a:buChar char="○"/>
            </a:pP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¿Una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canción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? </a:t>
            </a:r>
            <a:endParaRPr sz="4000" b="1" dirty="0">
              <a:solidFill>
                <a:schemeClr val="dk1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marL="457200" lvl="0" indent="-469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Fahkwang"/>
              <a:buChar char="●"/>
            </a:pP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¿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Cuál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es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el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flujo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de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pensamiento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? </a:t>
            </a:r>
            <a:endParaRPr sz="4000" b="1" dirty="0">
              <a:solidFill>
                <a:schemeClr val="dk1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marL="457200" lvl="0" indent="-469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Fahkwang"/>
              <a:buChar char="●"/>
            </a:pP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¿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Cuál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fue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el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propósito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original del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autor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? </a:t>
            </a:r>
            <a:endParaRPr sz="4000" b="1" dirty="0">
              <a:solidFill>
                <a:schemeClr val="dk1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marL="457200" lvl="0" indent="-469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Fahkwang"/>
              <a:buChar char="●"/>
            </a:pP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¿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Cuáles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otras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partes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de la Biblia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hablan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del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mismo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tema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?</a:t>
            </a:r>
            <a:endParaRPr sz="4000" dirty="0">
              <a:solidFill>
                <a:schemeClr val="dk1"/>
              </a:solidFill>
            </a:endParaRPr>
          </a:p>
        </p:txBody>
      </p:sp>
      <p:pic>
        <p:nvPicPr>
          <p:cNvPr id="262" name="Google Shape;262;g1139681ae77_0_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21706" y="3705375"/>
            <a:ext cx="2708770" cy="443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139681ae77_0_11"/>
          <p:cNvSpPr txBox="1"/>
          <p:nvPr/>
        </p:nvSpPr>
        <p:spPr>
          <a:xfrm rot="64">
            <a:off x="581026" y="6348378"/>
            <a:ext cx="17125948" cy="3730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1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32"/>
              <a:buFont typeface="Arial"/>
              <a:buNone/>
            </a:pPr>
            <a:endParaRPr sz="4000" dirty="0">
              <a:solidFill>
                <a:schemeClr val="tx1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marL="0" marR="0" lvl="0" indent="0" algn="ctr" rtl="0">
              <a:lnSpc>
                <a:spcPct val="101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32"/>
              <a:buFont typeface="Arial"/>
              <a:buNone/>
            </a:pPr>
            <a:r>
              <a:rPr lang="en-US" sz="4000" dirty="0">
                <a:solidFill>
                  <a:schemeClr val="tx1"/>
                </a:solidFill>
                <a:latin typeface="Fahkwang"/>
                <a:ea typeface="Fahkwang"/>
                <a:cs typeface="Fahkwang"/>
                <a:sym typeface="Fahkwang"/>
              </a:rPr>
              <a:t>¨</a:t>
            </a:r>
            <a:r>
              <a:rPr lang="en-US" sz="4000" dirty="0" err="1">
                <a:solidFill>
                  <a:schemeClr val="tx1"/>
                </a:solidFill>
                <a:latin typeface="Fahkwang"/>
                <a:ea typeface="Fahkwang"/>
                <a:cs typeface="Fahkwang"/>
                <a:sym typeface="Fahkwang"/>
              </a:rPr>
              <a:t>Yo</a:t>
            </a:r>
            <a:r>
              <a:rPr lang="en-US" sz="4000" dirty="0">
                <a:solidFill>
                  <a:schemeClr val="tx1"/>
                </a:solidFill>
                <a:latin typeface="Fahkwang"/>
                <a:ea typeface="Fahkwang"/>
                <a:cs typeface="Fahkwang"/>
                <a:sym typeface="Fahkwang"/>
              </a:rPr>
              <a:t> soy la vid y </a:t>
            </a:r>
            <a:r>
              <a:rPr lang="en-US" sz="4000" dirty="0" err="1">
                <a:solidFill>
                  <a:schemeClr val="tx1"/>
                </a:solidFill>
                <a:latin typeface="Fahkwang"/>
                <a:ea typeface="Fahkwang"/>
                <a:cs typeface="Fahkwang"/>
                <a:sym typeface="Fahkwang"/>
              </a:rPr>
              <a:t>ustedes</a:t>
            </a:r>
            <a:r>
              <a:rPr lang="en-US" sz="4000" dirty="0">
                <a:solidFill>
                  <a:schemeClr val="tx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Fahkwang"/>
                <a:ea typeface="Fahkwang"/>
                <a:cs typeface="Fahkwang"/>
                <a:sym typeface="Fahkwang"/>
              </a:rPr>
              <a:t>los</a:t>
            </a:r>
            <a:r>
              <a:rPr lang="en-US" sz="4000" dirty="0">
                <a:solidFill>
                  <a:schemeClr val="tx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Fahkwang"/>
                <a:ea typeface="Fahkwang"/>
                <a:cs typeface="Fahkwang"/>
                <a:sym typeface="Fahkwang"/>
              </a:rPr>
              <a:t>pámpanos</a:t>
            </a:r>
            <a:r>
              <a:rPr lang="en-US" sz="4000" dirty="0">
                <a:solidFill>
                  <a:schemeClr val="tx1"/>
                </a:solidFill>
                <a:latin typeface="Fahkwang"/>
                <a:ea typeface="Fahkwang"/>
                <a:cs typeface="Fahkwang"/>
                <a:sym typeface="Fahkwang"/>
              </a:rPr>
              <a:t>; </a:t>
            </a:r>
            <a:r>
              <a:rPr lang="en-US" sz="4000" dirty="0" err="1">
                <a:solidFill>
                  <a:schemeClr val="tx1"/>
                </a:solidFill>
                <a:latin typeface="Fahkwang"/>
                <a:ea typeface="Fahkwang"/>
                <a:cs typeface="Fahkwang"/>
                <a:sym typeface="Fahkwang"/>
              </a:rPr>
              <a:t>el</a:t>
            </a:r>
            <a:r>
              <a:rPr lang="en-US" sz="4000" dirty="0">
                <a:solidFill>
                  <a:schemeClr val="tx1"/>
                </a:solidFill>
                <a:latin typeface="Fahkwang"/>
                <a:ea typeface="Fahkwang"/>
                <a:cs typeface="Fahkwang"/>
                <a:sym typeface="Fahkwang"/>
              </a:rPr>
              <a:t> que </a:t>
            </a:r>
            <a:r>
              <a:rPr lang="en-US" sz="4000" dirty="0" err="1">
                <a:solidFill>
                  <a:schemeClr val="tx1"/>
                </a:solidFill>
                <a:latin typeface="Fahkwang"/>
                <a:ea typeface="Fahkwang"/>
                <a:cs typeface="Fahkwang"/>
                <a:sym typeface="Fahkwang"/>
              </a:rPr>
              <a:t>permanece</a:t>
            </a:r>
            <a:r>
              <a:rPr lang="en-US" sz="4000" dirty="0">
                <a:solidFill>
                  <a:schemeClr val="tx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Fahkwang"/>
                <a:ea typeface="Fahkwang"/>
                <a:cs typeface="Fahkwang"/>
                <a:sym typeface="Fahkwang"/>
              </a:rPr>
              <a:t>en</a:t>
            </a:r>
            <a:r>
              <a:rPr lang="en-US" sz="4000" dirty="0">
                <a:solidFill>
                  <a:schemeClr val="tx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Fahkwang"/>
                <a:ea typeface="Fahkwang"/>
                <a:cs typeface="Fahkwang"/>
                <a:sym typeface="Fahkwang"/>
              </a:rPr>
              <a:t>mí</a:t>
            </a:r>
            <a:r>
              <a:rPr lang="en-US" sz="4000" dirty="0">
                <a:solidFill>
                  <a:schemeClr val="tx1"/>
                </a:solidFill>
                <a:latin typeface="Fahkwang"/>
                <a:ea typeface="Fahkwang"/>
                <a:cs typeface="Fahkwang"/>
                <a:sym typeface="Fahkwang"/>
              </a:rPr>
              <a:t>, y </a:t>
            </a:r>
            <a:r>
              <a:rPr lang="en-US" sz="4000" dirty="0" err="1">
                <a:solidFill>
                  <a:schemeClr val="tx1"/>
                </a:solidFill>
                <a:latin typeface="Fahkwang"/>
                <a:ea typeface="Fahkwang"/>
                <a:cs typeface="Fahkwang"/>
                <a:sym typeface="Fahkwang"/>
              </a:rPr>
              <a:t>yo</a:t>
            </a:r>
            <a:r>
              <a:rPr lang="en-US" sz="4000" dirty="0">
                <a:solidFill>
                  <a:schemeClr val="tx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Fahkwang"/>
                <a:ea typeface="Fahkwang"/>
                <a:cs typeface="Fahkwang"/>
                <a:sym typeface="Fahkwang"/>
              </a:rPr>
              <a:t>en</a:t>
            </a:r>
            <a:r>
              <a:rPr lang="en-US" sz="4000" dirty="0">
                <a:solidFill>
                  <a:schemeClr val="tx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Fahkwang"/>
                <a:ea typeface="Fahkwang"/>
                <a:cs typeface="Fahkwang"/>
                <a:sym typeface="Fahkwang"/>
              </a:rPr>
              <a:t>él</a:t>
            </a:r>
            <a:r>
              <a:rPr lang="en-US" sz="4000" dirty="0">
                <a:solidFill>
                  <a:schemeClr val="tx1"/>
                </a:solidFill>
                <a:latin typeface="Fahkwang"/>
                <a:ea typeface="Fahkwang"/>
                <a:cs typeface="Fahkwang"/>
                <a:sym typeface="Fahkwang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Fahkwang"/>
                <a:ea typeface="Fahkwang"/>
                <a:cs typeface="Fahkwang"/>
                <a:sym typeface="Fahkwang"/>
              </a:rPr>
              <a:t>éste</a:t>
            </a:r>
            <a:r>
              <a:rPr lang="en-US" sz="4000" dirty="0">
                <a:solidFill>
                  <a:schemeClr val="tx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Fahkwang"/>
                <a:ea typeface="Fahkwang"/>
                <a:cs typeface="Fahkwang"/>
                <a:sym typeface="Fahkwang"/>
              </a:rPr>
              <a:t>lleva</a:t>
            </a:r>
            <a:r>
              <a:rPr lang="en-US" sz="4000" dirty="0">
                <a:solidFill>
                  <a:schemeClr val="tx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Fahkwang"/>
                <a:ea typeface="Fahkwang"/>
                <a:cs typeface="Fahkwang"/>
                <a:sym typeface="Fahkwang"/>
              </a:rPr>
              <a:t>mucho</a:t>
            </a:r>
            <a:r>
              <a:rPr lang="en-US" sz="4000" dirty="0">
                <a:solidFill>
                  <a:schemeClr val="tx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Fahkwang"/>
                <a:ea typeface="Fahkwang"/>
                <a:cs typeface="Fahkwang"/>
                <a:sym typeface="Fahkwang"/>
              </a:rPr>
              <a:t>fruto</a:t>
            </a:r>
            <a:r>
              <a:rPr lang="en-US" sz="4000" dirty="0">
                <a:solidFill>
                  <a:schemeClr val="tx1"/>
                </a:solidFill>
                <a:latin typeface="Fahkwang"/>
                <a:ea typeface="Fahkwang"/>
                <a:cs typeface="Fahkwang"/>
                <a:sym typeface="Fahkwang"/>
              </a:rPr>
              <a:t>; </a:t>
            </a:r>
            <a:r>
              <a:rPr lang="en-US" sz="4000" dirty="0" err="1">
                <a:solidFill>
                  <a:schemeClr val="tx1"/>
                </a:solidFill>
                <a:latin typeface="Fahkwang"/>
                <a:ea typeface="Fahkwang"/>
                <a:cs typeface="Fahkwang"/>
                <a:sym typeface="Fahkwang"/>
              </a:rPr>
              <a:t>porque</a:t>
            </a:r>
            <a:r>
              <a:rPr lang="en-US" sz="4000" dirty="0">
                <a:solidFill>
                  <a:schemeClr val="tx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Fahkwang"/>
                <a:ea typeface="Fahkwang"/>
                <a:cs typeface="Fahkwang"/>
                <a:sym typeface="Fahkwang"/>
              </a:rPr>
              <a:t>separados</a:t>
            </a:r>
            <a:r>
              <a:rPr lang="en-US" sz="4000" dirty="0">
                <a:solidFill>
                  <a:schemeClr val="tx1"/>
                </a:solidFill>
                <a:latin typeface="Fahkwang"/>
                <a:ea typeface="Fahkwang"/>
                <a:cs typeface="Fahkwang"/>
                <a:sym typeface="Fahkwang"/>
              </a:rPr>
              <a:t> de </a:t>
            </a:r>
            <a:r>
              <a:rPr lang="en-US" sz="4000" dirty="0" err="1">
                <a:solidFill>
                  <a:schemeClr val="tx1"/>
                </a:solidFill>
                <a:latin typeface="Fahkwang"/>
                <a:ea typeface="Fahkwang"/>
                <a:cs typeface="Fahkwang"/>
                <a:sym typeface="Fahkwang"/>
              </a:rPr>
              <a:t>mí</a:t>
            </a:r>
            <a:r>
              <a:rPr lang="en-US" sz="4000" dirty="0">
                <a:solidFill>
                  <a:schemeClr val="tx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Fahkwang"/>
                <a:ea typeface="Fahkwang"/>
                <a:cs typeface="Fahkwang"/>
                <a:sym typeface="Fahkwang"/>
              </a:rPr>
              <a:t>ustedes</a:t>
            </a:r>
            <a:r>
              <a:rPr lang="en-US" sz="4000" dirty="0">
                <a:solidFill>
                  <a:schemeClr val="tx1"/>
                </a:solidFill>
                <a:latin typeface="Fahkwang"/>
                <a:ea typeface="Fahkwang"/>
                <a:cs typeface="Fahkwang"/>
                <a:sym typeface="Fahkwang"/>
              </a:rPr>
              <a:t> nada </a:t>
            </a:r>
            <a:r>
              <a:rPr lang="en-US" sz="4000" dirty="0" err="1">
                <a:solidFill>
                  <a:schemeClr val="tx1"/>
                </a:solidFill>
                <a:latin typeface="Fahkwang"/>
                <a:ea typeface="Fahkwang"/>
                <a:cs typeface="Fahkwang"/>
                <a:sym typeface="Fahkwang"/>
              </a:rPr>
              <a:t>pueden</a:t>
            </a:r>
            <a:r>
              <a:rPr lang="en-US" sz="4000" dirty="0">
                <a:solidFill>
                  <a:schemeClr val="tx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Fahkwang"/>
                <a:ea typeface="Fahkwang"/>
                <a:cs typeface="Fahkwang"/>
                <a:sym typeface="Fahkwang"/>
              </a:rPr>
              <a:t>hacer</a:t>
            </a:r>
            <a:r>
              <a:rPr lang="en-US" sz="4000" dirty="0">
                <a:solidFill>
                  <a:schemeClr val="tx1"/>
                </a:solidFill>
                <a:latin typeface="Fahkwang"/>
                <a:ea typeface="Fahkwang"/>
                <a:cs typeface="Fahkwang"/>
                <a:sym typeface="Fahkwang"/>
              </a:rPr>
              <a:t>. El que no </a:t>
            </a:r>
            <a:r>
              <a:rPr lang="en-US" sz="4000" dirty="0" err="1">
                <a:solidFill>
                  <a:schemeClr val="tx1"/>
                </a:solidFill>
                <a:latin typeface="Fahkwang"/>
                <a:ea typeface="Fahkwang"/>
                <a:cs typeface="Fahkwang"/>
                <a:sym typeface="Fahkwang"/>
              </a:rPr>
              <a:t>permanece</a:t>
            </a:r>
            <a:r>
              <a:rPr lang="en-US" sz="4000" dirty="0">
                <a:solidFill>
                  <a:schemeClr val="tx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Fahkwang"/>
                <a:ea typeface="Fahkwang"/>
                <a:cs typeface="Fahkwang"/>
                <a:sym typeface="Fahkwang"/>
              </a:rPr>
              <a:t>en</a:t>
            </a:r>
            <a:r>
              <a:rPr lang="en-US" sz="4000" dirty="0">
                <a:solidFill>
                  <a:schemeClr val="tx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Fahkwang"/>
                <a:ea typeface="Fahkwang"/>
                <a:cs typeface="Fahkwang"/>
                <a:sym typeface="Fahkwang"/>
              </a:rPr>
              <a:t>mí</a:t>
            </a:r>
            <a:r>
              <a:rPr lang="en-US" sz="4000" dirty="0">
                <a:solidFill>
                  <a:schemeClr val="tx1"/>
                </a:solidFill>
                <a:latin typeface="Fahkwang"/>
                <a:ea typeface="Fahkwang"/>
                <a:cs typeface="Fahkwang"/>
                <a:sym typeface="Fahkwang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Fahkwang"/>
                <a:ea typeface="Fahkwang"/>
                <a:cs typeface="Fahkwang"/>
                <a:sym typeface="Fahkwang"/>
              </a:rPr>
              <a:t>será</a:t>
            </a:r>
            <a:r>
              <a:rPr lang="en-US" sz="4000" dirty="0">
                <a:solidFill>
                  <a:schemeClr val="tx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Fahkwang"/>
                <a:ea typeface="Fahkwang"/>
                <a:cs typeface="Fahkwang"/>
                <a:sym typeface="Fahkwang"/>
              </a:rPr>
              <a:t>desechado</a:t>
            </a:r>
            <a:r>
              <a:rPr lang="en-US" sz="4000" dirty="0">
                <a:solidFill>
                  <a:schemeClr val="tx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Fahkwang"/>
                <a:ea typeface="Fahkwang"/>
                <a:cs typeface="Fahkwang"/>
                <a:sym typeface="Fahkwang"/>
              </a:rPr>
              <a:t>como</a:t>
            </a:r>
            <a:r>
              <a:rPr lang="en-US" sz="4000" dirty="0">
                <a:solidFill>
                  <a:schemeClr val="tx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Fahkwang"/>
                <a:ea typeface="Fahkwang"/>
                <a:cs typeface="Fahkwang"/>
                <a:sym typeface="Fahkwang"/>
              </a:rPr>
              <a:t>pámpano</a:t>
            </a:r>
            <a:r>
              <a:rPr lang="en-US" sz="4000" dirty="0">
                <a:solidFill>
                  <a:schemeClr val="tx1"/>
                </a:solidFill>
                <a:latin typeface="Fahkwang"/>
                <a:ea typeface="Fahkwang"/>
                <a:cs typeface="Fahkwang"/>
                <a:sym typeface="Fahkwang"/>
              </a:rPr>
              <a:t>, y se </a:t>
            </a:r>
            <a:r>
              <a:rPr lang="en-US" sz="4000" dirty="0" err="1">
                <a:solidFill>
                  <a:schemeClr val="tx1"/>
                </a:solidFill>
                <a:latin typeface="Fahkwang"/>
                <a:ea typeface="Fahkwang"/>
                <a:cs typeface="Fahkwang"/>
                <a:sym typeface="Fahkwang"/>
              </a:rPr>
              <a:t>secará</a:t>
            </a:r>
            <a:r>
              <a:rPr lang="en-US" sz="4000" dirty="0">
                <a:solidFill>
                  <a:schemeClr val="tx1"/>
                </a:solidFill>
                <a:latin typeface="Fahkwang"/>
                <a:ea typeface="Fahkwang"/>
                <a:cs typeface="Fahkwang"/>
                <a:sym typeface="Fahkwang"/>
              </a:rPr>
              <a:t>; a </a:t>
            </a:r>
            <a:r>
              <a:rPr lang="en-US" sz="4000" dirty="0" err="1">
                <a:solidFill>
                  <a:schemeClr val="tx1"/>
                </a:solidFill>
                <a:latin typeface="Fahkwang"/>
                <a:ea typeface="Fahkwang"/>
                <a:cs typeface="Fahkwang"/>
                <a:sym typeface="Fahkwang"/>
              </a:rPr>
              <a:t>éstos</a:t>
            </a:r>
            <a:r>
              <a:rPr lang="en-US" sz="4000" dirty="0">
                <a:solidFill>
                  <a:schemeClr val="tx1"/>
                </a:solidFill>
                <a:latin typeface="Fahkwang"/>
                <a:ea typeface="Fahkwang"/>
                <a:cs typeface="Fahkwang"/>
                <a:sym typeface="Fahkwang"/>
              </a:rPr>
              <a:t> se les </a:t>
            </a:r>
            <a:r>
              <a:rPr lang="en-US" sz="4000" dirty="0" err="1">
                <a:solidFill>
                  <a:schemeClr val="tx1"/>
                </a:solidFill>
                <a:latin typeface="Fahkwang"/>
                <a:ea typeface="Fahkwang"/>
                <a:cs typeface="Fahkwang"/>
                <a:sym typeface="Fahkwang"/>
              </a:rPr>
              <a:t>recoge</a:t>
            </a:r>
            <a:r>
              <a:rPr lang="en-US" sz="4000" dirty="0">
                <a:solidFill>
                  <a:schemeClr val="tx1"/>
                </a:solidFill>
                <a:latin typeface="Fahkwang"/>
                <a:ea typeface="Fahkwang"/>
                <a:cs typeface="Fahkwang"/>
                <a:sym typeface="Fahkwang"/>
              </a:rPr>
              <a:t> y se les </a:t>
            </a:r>
            <a:r>
              <a:rPr lang="en-US" sz="4000" dirty="0" err="1">
                <a:solidFill>
                  <a:schemeClr val="tx1"/>
                </a:solidFill>
                <a:latin typeface="Fahkwang"/>
                <a:ea typeface="Fahkwang"/>
                <a:cs typeface="Fahkwang"/>
                <a:sym typeface="Fahkwang"/>
              </a:rPr>
              <a:t>arroja</a:t>
            </a:r>
            <a:r>
              <a:rPr lang="en-US" sz="4000" dirty="0">
                <a:solidFill>
                  <a:schemeClr val="tx1"/>
                </a:solidFill>
                <a:latin typeface="Fahkwang"/>
                <a:ea typeface="Fahkwang"/>
                <a:cs typeface="Fahkwang"/>
                <a:sym typeface="Fahkwang"/>
              </a:rPr>
              <a:t> al </a:t>
            </a:r>
            <a:r>
              <a:rPr lang="en-US" sz="4000" dirty="0" err="1">
                <a:solidFill>
                  <a:schemeClr val="tx1"/>
                </a:solidFill>
                <a:latin typeface="Fahkwang"/>
                <a:ea typeface="Fahkwang"/>
                <a:cs typeface="Fahkwang"/>
                <a:sym typeface="Fahkwang"/>
              </a:rPr>
              <a:t>fuego</a:t>
            </a:r>
            <a:r>
              <a:rPr lang="en-US" sz="4000" dirty="0">
                <a:solidFill>
                  <a:schemeClr val="tx1"/>
                </a:solidFill>
                <a:latin typeface="Fahkwang"/>
                <a:ea typeface="Fahkwang"/>
                <a:cs typeface="Fahkwang"/>
                <a:sym typeface="Fahkwang"/>
              </a:rPr>
              <a:t>, y </a:t>
            </a:r>
            <a:r>
              <a:rPr lang="en-US" sz="4000" dirty="0" err="1">
                <a:solidFill>
                  <a:schemeClr val="tx1"/>
                </a:solidFill>
                <a:latin typeface="Fahkwang"/>
                <a:ea typeface="Fahkwang"/>
                <a:cs typeface="Fahkwang"/>
                <a:sym typeface="Fahkwang"/>
              </a:rPr>
              <a:t>allí</a:t>
            </a:r>
            <a:r>
              <a:rPr lang="en-US" sz="4000" dirty="0">
                <a:solidFill>
                  <a:schemeClr val="tx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Fahkwang"/>
                <a:ea typeface="Fahkwang"/>
                <a:cs typeface="Fahkwang"/>
                <a:sym typeface="Fahkwang"/>
              </a:rPr>
              <a:t>arden</a:t>
            </a:r>
            <a:r>
              <a:rPr lang="en-US" sz="4000" dirty="0">
                <a:solidFill>
                  <a:schemeClr val="tx1"/>
                </a:solidFill>
                <a:latin typeface="Fahkwang"/>
                <a:ea typeface="Fahkwang"/>
                <a:cs typeface="Fahkwang"/>
                <a:sym typeface="Fahkwang"/>
              </a:rPr>
              <a:t>.¨</a:t>
            </a:r>
            <a:endParaRPr sz="4000" b="1" dirty="0">
              <a:solidFill>
                <a:schemeClr val="tx1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sp>
        <p:nvSpPr>
          <p:cNvPr id="268" name="Google Shape;268;g1139681ae77_0_11"/>
          <p:cNvSpPr txBox="1"/>
          <p:nvPr/>
        </p:nvSpPr>
        <p:spPr>
          <a:xfrm>
            <a:off x="6885900" y="5627425"/>
            <a:ext cx="4821000" cy="1083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10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32"/>
              <a:buFont typeface="Arial"/>
              <a:buNone/>
            </a:pPr>
            <a:r>
              <a:rPr lang="en-US" sz="4400" b="1" dirty="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Juan 15:5-6:</a:t>
            </a:r>
            <a:endParaRPr sz="4400" b="1" dirty="0">
              <a:solidFill>
                <a:schemeClr val="dk1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9"/>
          <p:cNvSpPr/>
          <p:nvPr/>
        </p:nvSpPr>
        <p:spPr>
          <a:xfrm>
            <a:off x="-516666" y="-830753"/>
            <a:ext cx="3090731" cy="3104584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1292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29"/>
          <p:cNvSpPr txBox="1"/>
          <p:nvPr/>
        </p:nvSpPr>
        <p:spPr>
          <a:xfrm>
            <a:off x="761716" y="553137"/>
            <a:ext cx="681984" cy="683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1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32"/>
              <a:buFont typeface="Arial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1</a:t>
            </a:r>
            <a:endParaRPr sz="4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29"/>
          <p:cNvSpPr/>
          <p:nvPr/>
        </p:nvSpPr>
        <p:spPr>
          <a:xfrm>
            <a:off x="1809700" y="3176601"/>
            <a:ext cx="14668590" cy="3104584"/>
          </a:xfrm>
          <a:custGeom>
            <a:avLst/>
            <a:gdLst/>
            <a:ahLst/>
            <a:cxnLst/>
            <a:rect l="l" t="t" r="r" b="b"/>
            <a:pathLst>
              <a:path w="4963990" h="1405922" extrusionOk="0">
                <a:moveTo>
                  <a:pt x="0" y="0"/>
                </a:moveTo>
                <a:lnTo>
                  <a:pt x="4963990" y="0"/>
                </a:lnTo>
                <a:lnTo>
                  <a:pt x="4963990" y="1405922"/>
                </a:lnTo>
                <a:lnTo>
                  <a:pt x="0" y="1405922"/>
                </a:lnTo>
                <a:close/>
              </a:path>
            </a:pathLst>
          </a:custGeom>
          <a:solidFill>
            <a:srgbClr val="129242"/>
          </a:solidFill>
          <a:ln>
            <a:noFill/>
          </a:ln>
        </p:spPr>
      </p:sp>
      <p:sp>
        <p:nvSpPr>
          <p:cNvPr id="276" name="Google Shape;276;p29"/>
          <p:cNvSpPr txBox="1"/>
          <p:nvPr/>
        </p:nvSpPr>
        <p:spPr>
          <a:xfrm>
            <a:off x="2273402" y="3693160"/>
            <a:ext cx="13741200" cy="2051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1"/>
              <a:buFont typeface="Arial"/>
              <a:buNone/>
            </a:pPr>
            <a:r>
              <a:rPr lang="en-US" sz="4400" b="1" dirty="0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¿</a:t>
            </a:r>
            <a:r>
              <a:rPr lang="en-US" sz="4400" b="1" dirty="0" err="1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Cómo</a:t>
            </a:r>
            <a:r>
              <a:rPr lang="en-US" sz="4400" b="1" dirty="0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respondería</a:t>
            </a:r>
            <a:r>
              <a:rPr lang="en-US" sz="4400" b="1" dirty="0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 a </a:t>
            </a:r>
            <a:r>
              <a:rPr lang="en-US" sz="4400" b="1" dirty="0" err="1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alguien</a:t>
            </a:r>
            <a:r>
              <a:rPr lang="en-US" sz="4400" b="1" dirty="0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 que dice, ¨</a:t>
            </a:r>
            <a:r>
              <a:rPr lang="en-US" sz="4400" b="1" dirty="0" err="1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Esa</a:t>
            </a:r>
            <a:r>
              <a:rPr lang="en-US" sz="4400" b="1" dirty="0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 es </a:t>
            </a:r>
            <a:r>
              <a:rPr lang="en-US" sz="4400" b="1" dirty="0" err="1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solamente</a:t>
            </a:r>
            <a:r>
              <a:rPr lang="en-US" sz="4400" b="1" dirty="0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su</a:t>
            </a:r>
            <a:r>
              <a:rPr lang="en-US" sz="4400" b="1" dirty="0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interpretación</a:t>
            </a:r>
            <a:r>
              <a:rPr lang="en-US" sz="4400" b="1" dirty="0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¨ </a:t>
            </a:r>
            <a:r>
              <a:rPr lang="en-US" sz="4400" b="1" dirty="0" err="1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cuando</a:t>
            </a:r>
            <a:r>
              <a:rPr lang="en-US" sz="4400" b="1" dirty="0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expresa</a:t>
            </a:r>
            <a:r>
              <a:rPr lang="en-US" sz="4400" b="1" dirty="0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una</a:t>
            </a:r>
            <a:r>
              <a:rPr lang="en-US" sz="4400" b="1" dirty="0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verdad</a:t>
            </a:r>
            <a:r>
              <a:rPr lang="en-US" sz="4400" b="1" dirty="0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bíblica</a:t>
            </a:r>
            <a:r>
              <a:rPr lang="en-US" sz="4400" b="1" dirty="0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? </a:t>
            </a:r>
            <a:endParaRPr sz="4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139681ae77_0_202"/>
          <p:cNvSpPr txBox="1"/>
          <p:nvPr/>
        </p:nvSpPr>
        <p:spPr>
          <a:xfrm>
            <a:off x="2103650" y="3889648"/>
            <a:ext cx="15409500" cy="6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546036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99"/>
              <a:buFont typeface="Fahkwang"/>
              <a:buChar char="●"/>
            </a:pPr>
            <a:r>
              <a:rPr lang="en-US" sz="4400" b="1" i="0" u="none" strike="noStrike" cap="none" dirty="0">
                <a:solidFill>
                  <a:srgbClr val="000000"/>
                </a:solidFill>
                <a:latin typeface="Fahkwang"/>
                <a:ea typeface="Fahkwang"/>
                <a:cs typeface="Fahkwang"/>
                <a:sym typeface="Fahkwang"/>
              </a:rPr>
              <a:t>​</a:t>
            </a:r>
            <a:r>
              <a:rPr lang="en-US" sz="4400" b="1" dirty="0">
                <a:latin typeface="Fahkwang"/>
                <a:ea typeface="Fahkwang"/>
                <a:cs typeface="Fahkwang"/>
                <a:sym typeface="Fahkwang"/>
              </a:rPr>
              <a:t>Con amor</a:t>
            </a:r>
            <a:endParaRPr sz="4400" b="1" dirty="0">
              <a:latin typeface="Fahkwang"/>
              <a:ea typeface="Fahkwang"/>
              <a:cs typeface="Fahkwang"/>
              <a:sym typeface="Fahkwang"/>
            </a:endParaRPr>
          </a:p>
          <a:p>
            <a:pPr marL="457200" marR="0" lvl="0" indent="-546036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999"/>
              <a:buFont typeface="Fahkwang"/>
              <a:buChar char="●"/>
            </a:pPr>
            <a:r>
              <a:rPr lang="en-US" sz="4400" b="1" dirty="0" err="1">
                <a:latin typeface="Fahkwang"/>
                <a:ea typeface="Fahkwang"/>
                <a:cs typeface="Fahkwang"/>
                <a:sym typeface="Fahkwang"/>
              </a:rPr>
              <a:t>Hacer</a:t>
            </a:r>
            <a:r>
              <a:rPr lang="en-US" sz="4400" b="1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latin typeface="Fahkwang"/>
                <a:ea typeface="Fahkwang"/>
                <a:cs typeface="Fahkwang"/>
                <a:sym typeface="Fahkwang"/>
              </a:rPr>
              <a:t>preguntas</a:t>
            </a:r>
            <a:endParaRPr sz="4400" b="1" dirty="0">
              <a:latin typeface="Fahkwang"/>
              <a:ea typeface="Fahkwang"/>
              <a:cs typeface="Fahkwang"/>
              <a:sym typeface="Fahkwang"/>
            </a:endParaRPr>
          </a:p>
          <a:p>
            <a:pPr marL="457200" marR="0" lvl="0" indent="-546036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999"/>
              <a:buFont typeface="Fahkwang"/>
              <a:buChar char="●"/>
            </a:pPr>
            <a:r>
              <a:rPr lang="en-US" sz="4400" b="1" dirty="0" err="1">
                <a:latin typeface="Fahkwang"/>
                <a:ea typeface="Fahkwang"/>
                <a:cs typeface="Fahkwang"/>
                <a:sym typeface="Fahkwang"/>
              </a:rPr>
              <a:t>Escuchar</a:t>
            </a:r>
            <a:endParaRPr sz="4400" b="1" dirty="0">
              <a:latin typeface="Fahkwang"/>
              <a:ea typeface="Fahkwang"/>
              <a:cs typeface="Fahkwang"/>
              <a:sym typeface="Fahkwang"/>
            </a:endParaRPr>
          </a:p>
          <a:p>
            <a:pPr marL="457200" marR="0" lvl="0" indent="-546036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999"/>
              <a:buFont typeface="Fahkwang"/>
              <a:buChar char="●"/>
            </a:pPr>
            <a:r>
              <a:rPr lang="en-US" sz="4400" b="1" dirty="0" err="1">
                <a:latin typeface="Fahkwang"/>
                <a:ea typeface="Fahkwang"/>
                <a:cs typeface="Fahkwang"/>
                <a:sym typeface="Fahkwang"/>
              </a:rPr>
              <a:t>Sembrar</a:t>
            </a:r>
            <a:r>
              <a:rPr lang="en-US" sz="4400" b="1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latin typeface="Fahkwang"/>
                <a:ea typeface="Fahkwang"/>
                <a:cs typeface="Fahkwang"/>
                <a:sym typeface="Fahkwang"/>
              </a:rPr>
              <a:t>semillas</a:t>
            </a:r>
            <a:endParaRPr sz="4400" b="1" dirty="0">
              <a:latin typeface="Fahkwang"/>
              <a:ea typeface="Fahkwang"/>
              <a:cs typeface="Fahkwang"/>
              <a:sym typeface="Fahkwang"/>
            </a:endParaRPr>
          </a:p>
          <a:p>
            <a:pPr marL="457200" marR="0" lvl="0" indent="-546036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999"/>
              <a:buFont typeface="Fahkwang"/>
              <a:buChar char="●"/>
            </a:pPr>
            <a:r>
              <a:rPr lang="en-US" sz="4400" b="1" dirty="0">
                <a:latin typeface="Fahkwang"/>
                <a:ea typeface="Fahkwang"/>
                <a:cs typeface="Fahkwang"/>
                <a:sym typeface="Fahkwang"/>
              </a:rPr>
              <a:t>El </a:t>
            </a:r>
            <a:r>
              <a:rPr lang="en-US" sz="4400" b="1" dirty="0" err="1">
                <a:latin typeface="Fahkwang"/>
                <a:ea typeface="Fahkwang"/>
                <a:cs typeface="Fahkwang"/>
                <a:sym typeface="Fahkwang"/>
              </a:rPr>
              <a:t>Espíritu</a:t>
            </a:r>
            <a:r>
              <a:rPr lang="en-US" sz="4400" b="1" dirty="0">
                <a:latin typeface="Fahkwang"/>
                <a:ea typeface="Fahkwang"/>
                <a:cs typeface="Fahkwang"/>
                <a:sym typeface="Fahkwang"/>
              </a:rPr>
              <a:t> Santo es </a:t>
            </a:r>
            <a:r>
              <a:rPr lang="en-US" sz="4400" b="1" dirty="0" err="1">
                <a:latin typeface="Fahkwang"/>
                <a:ea typeface="Fahkwang"/>
                <a:cs typeface="Fahkwang"/>
                <a:sym typeface="Fahkwang"/>
              </a:rPr>
              <a:t>el</a:t>
            </a:r>
            <a:r>
              <a:rPr lang="en-US" sz="4400" b="1" dirty="0">
                <a:latin typeface="Fahkwang"/>
                <a:ea typeface="Fahkwang"/>
                <a:cs typeface="Fahkwang"/>
                <a:sym typeface="Fahkwang"/>
              </a:rPr>
              <a:t> que </a:t>
            </a:r>
            <a:r>
              <a:rPr lang="en-US" sz="4400" b="1" dirty="0" err="1">
                <a:latin typeface="Fahkwang"/>
                <a:ea typeface="Fahkwang"/>
                <a:cs typeface="Fahkwang"/>
                <a:sym typeface="Fahkwang"/>
              </a:rPr>
              <a:t>obra</a:t>
            </a:r>
            <a:endParaRPr sz="4400" b="1" dirty="0">
              <a:latin typeface="Fahkwang"/>
              <a:ea typeface="Fahkwang"/>
              <a:cs typeface="Fahkwang"/>
              <a:sym typeface="Fahkwang"/>
            </a:endParaRPr>
          </a:p>
        </p:txBody>
      </p:sp>
      <p:sp>
        <p:nvSpPr>
          <p:cNvPr id="282" name="Google Shape;282;g1139681ae77_0_202"/>
          <p:cNvSpPr/>
          <p:nvPr/>
        </p:nvSpPr>
        <p:spPr>
          <a:xfrm>
            <a:off x="0" y="912010"/>
            <a:ext cx="7005508" cy="1450163"/>
          </a:xfrm>
          <a:custGeom>
            <a:avLst/>
            <a:gdLst/>
            <a:ahLst/>
            <a:cxnLst/>
            <a:rect l="l" t="t" r="r" b="b"/>
            <a:pathLst>
              <a:path w="6547204" h="1546841" extrusionOk="0">
                <a:moveTo>
                  <a:pt x="6422744" y="1546840"/>
                </a:moveTo>
                <a:lnTo>
                  <a:pt x="124460" y="1546840"/>
                </a:lnTo>
                <a:cubicBezTo>
                  <a:pt x="55880" y="1546840"/>
                  <a:pt x="0" y="1490960"/>
                  <a:pt x="0" y="142238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6422744" y="0"/>
                </a:lnTo>
                <a:cubicBezTo>
                  <a:pt x="6491324" y="0"/>
                  <a:pt x="6547204" y="55880"/>
                  <a:pt x="6547204" y="124460"/>
                </a:cubicBezTo>
                <a:lnTo>
                  <a:pt x="6547204" y="1422381"/>
                </a:lnTo>
                <a:cubicBezTo>
                  <a:pt x="6547204" y="1490961"/>
                  <a:pt x="6491324" y="1546841"/>
                  <a:pt x="6422744" y="1546841"/>
                </a:cubicBezTo>
                <a:close/>
              </a:path>
            </a:pathLst>
          </a:custGeom>
          <a:solidFill>
            <a:srgbClr val="008540">
              <a:alpha val="8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g1139681ae77_0_202"/>
          <p:cNvSpPr txBox="1"/>
          <p:nvPr/>
        </p:nvSpPr>
        <p:spPr>
          <a:xfrm>
            <a:off x="926816" y="1008455"/>
            <a:ext cx="5151875" cy="94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lang="en-US" sz="4400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Nuestra </a:t>
            </a:r>
            <a:r>
              <a:rPr lang="en-US" sz="4400" b="1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actitud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139681ae77_0_229"/>
          <p:cNvSpPr txBox="1"/>
          <p:nvPr/>
        </p:nvSpPr>
        <p:spPr>
          <a:xfrm>
            <a:off x="2289900" y="3619500"/>
            <a:ext cx="15409500" cy="6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546036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99"/>
              <a:buFont typeface="Fahkwang"/>
              <a:buChar char="●"/>
            </a:pPr>
            <a:r>
              <a:rPr lang="en-US" sz="4400" b="1" strike="sngStrike" dirty="0">
                <a:latin typeface="Fahkwang"/>
                <a:ea typeface="Fahkwang"/>
                <a:cs typeface="Fahkwang"/>
                <a:sym typeface="Fahkwang"/>
              </a:rPr>
              <a:t>La Biblia </a:t>
            </a:r>
            <a:r>
              <a:rPr lang="en-US" sz="4400" b="1" u="sng" strike="sngStrike" dirty="0" err="1">
                <a:latin typeface="Fahkwang"/>
                <a:ea typeface="Fahkwang"/>
                <a:cs typeface="Fahkwang"/>
                <a:sym typeface="Fahkwang"/>
              </a:rPr>
              <a:t>contiene</a:t>
            </a:r>
            <a:r>
              <a:rPr lang="en-US" sz="4400" b="1" strike="sngStrike" dirty="0">
                <a:latin typeface="Fahkwang"/>
                <a:ea typeface="Fahkwang"/>
                <a:cs typeface="Fahkwang"/>
                <a:sym typeface="Fahkwang"/>
              </a:rPr>
              <a:t> la Palabra de Dios</a:t>
            </a:r>
            <a:endParaRPr sz="4400" b="1" strike="sngStrike" dirty="0">
              <a:latin typeface="Fahkwang"/>
              <a:ea typeface="Fahkwang"/>
              <a:cs typeface="Fahkwang"/>
              <a:sym typeface="Fahkwang"/>
            </a:endParaRPr>
          </a:p>
          <a:p>
            <a:pPr marL="457200" lvl="0" indent="-542925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50"/>
              <a:buFont typeface="Fahkwang"/>
              <a:buChar char="●"/>
            </a:pP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La Biblia </a:t>
            </a:r>
            <a:r>
              <a:rPr lang="en-US" sz="4400" b="1" u="sng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es</a:t>
            </a: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la Palabra de Dios</a:t>
            </a:r>
            <a:endParaRPr sz="4400" dirty="0">
              <a:solidFill>
                <a:schemeClr val="dk1"/>
              </a:solidFill>
            </a:endParaRPr>
          </a:p>
          <a:p>
            <a:pPr marL="457200" marR="0" lvl="0" indent="-542925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950"/>
              <a:buFont typeface="Fahkwang"/>
              <a:buChar char="●"/>
            </a:pPr>
            <a:r>
              <a:rPr lang="en-US" sz="4400" b="1" dirty="0">
                <a:latin typeface="Fahkwang"/>
                <a:ea typeface="Fahkwang"/>
                <a:cs typeface="Fahkwang"/>
                <a:sym typeface="Fahkwang"/>
              </a:rPr>
              <a:t>Es </a:t>
            </a:r>
            <a:r>
              <a:rPr lang="en-US" sz="4400" b="1" dirty="0" err="1">
                <a:latin typeface="Fahkwang"/>
                <a:ea typeface="Fahkwang"/>
                <a:cs typeface="Fahkwang"/>
                <a:sym typeface="Fahkwang"/>
              </a:rPr>
              <a:t>infalible</a:t>
            </a:r>
            <a:r>
              <a:rPr lang="en-US" sz="4400" b="1" dirty="0">
                <a:latin typeface="Fahkwang"/>
                <a:ea typeface="Fahkwang"/>
                <a:cs typeface="Fahkwang"/>
                <a:sym typeface="Fahkwang"/>
              </a:rPr>
              <a:t>= No hay </a:t>
            </a:r>
            <a:r>
              <a:rPr lang="en-US" sz="4400" b="1" dirty="0" err="1">
                <a:latin typeface="Fahkwang"/>
                <a:ea typeface="Fahkwang"/>
                <a:cs typeface="Fahkwang"/>
                <a:sym typeface="Fahkwang"/>
              </a:rPr>
              <a:t>errores</a:t>
            </a:r>
            <a:endParaRPr sz="4400" b="1" dirty="0">
              <a:latin typeface="Fahkwang"/>
              <a:ea typeface="Fahkwang"/>
              <a:cs typeface="Fahkwang"/>
              <a:sym typeface="Fahkwang"/>
            </a:endParaRPr>
          </a:p>
          <a:p>
            <a:pPr marL="0" marR="0" lvl="0" indent="0" algn="just" rtl="0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950" b="1" i="0" u="none" strike="noStrike" cap="none" dirty="0">
              <a:solidFill>
                <a:srgbClr val="000000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sp>
        <p:nvSpPr>
          <p:cNvPr id="289" name="Google Shape;289;g1139681ae77_0_229"/>
          <p:cNvSpPr/>
          <p:nvPr/>
        </p:nvSpPr>
        <p:spPr>
          <a:xfrm>
            <a:off x="1" y="757350"/>
            <a:ext cx="8972550" cy="1450163"/>
          </a:xfrm>
          <a:custGeom>
            <a:avLst/>
            <a:gdLst/>
            <a:ahLst/>
            <a:cxnLst/>
            <a:rect l="l" t="t" r="r" b="b"/>
            <a:pathLst>
              <a:path w="6547204" h="1546841" extrusionOk="0">
                <a:moveTo>
                  <a:pt x="6422744" y="1546840"/>
                </a:moveTo>
                <a:lnTo>
                  <a:pt x="124460" y="1546840"/>
                </a:lnTo>
                <a:cubicBezTo>
                  <a:pt x="55880" y="1546840"/>
                  <a:pt x="0" y="1490960"/>
                  <a:pt x="0" y="142238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6422744" y="0"/>
                </a:lnTo>
                <a:cubicBezTo>
                  <a:pt x="6491324" y="0"/>
                  <a:pt x="6547204" y="55880"/>
                  <a:pt x="6547204" y="124460"/>
                </a:cubicBezTo>
                <a:lnTo>
                  <a:pt x="6547204" y="1422381"/>
                </a:lnTo>
                <a:cubicBezTo>
                  <a:pt x="6547204" y="1490961"/>
                  <a:pt x="6491324" y="1546841"/>
                  <a:pt x="6422744" y="1546841"/>
                </a:cubicBezTo>
                <a:close/>
              </a:path>
            </a:pathLst>
          </a:custGeom>
          <a:solidFill>
            <a:srgbClr val="008540">
              <a:alpha val="8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g1139681ae77_0_229"/>
          <p:cNvSpPr txBox="1"/>
          <p:nvPr/>
        </p:nvSpPr>
        <p:spPr>
          <a:xfrm>
            <a:off x="544075" y="882082"/>
            <a:ext cx="10939800" cy="94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lang="en-US" sz="4400" b="1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Cómo</a:t>
            </a:r>
            <a:r>
              <a:rPr lang="en-US" sz="4400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tratar</a:t>
            </a:r>
            <a:r>
              <a:rPr lang="en-US" sz="4400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a la </a:t>
            </a:r>
            <a:r>
              <a:rPr lang="en-US" sz="4400" b="1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Escritura</a:t>
            </a:r>
            <a:endParaRPr sz="4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139681ae77_0_239"/>
          <p:cNvSpPr txBox="1"/>
          <p:nvPr/>
        </p:nvSpPr>
        <p:spPr>
          <a:xfrm>
            <a:off x="876150" y="1947354"/>
            <a:ext cx="16535700" cy="42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0" algn="just" rtl="0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99" b="0" i="0" u="none" strike="noStrike" cap="none" dirty="0">
              <a:solidFill>
                <a:srgbClr val="000000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marL="457200" marR="0" lvl="0" indent="-469836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99"/>
              <a:buFont typeface="Fahkwang"/>
              <a:buChar char="●"/>
            </a:pPr>
            <a:r>
              <a:rPr lang="en-US" sz="4400" b="1" dirty="0" err="1">
                <a:latin typeface="Fahkwang"/>
                <a:ea typeface="Fahkwang"/>
                <a:cs typeface="Fahkwang"/>
                <a:sym typeface="Fahkwang"/>
              </a:rPr>
              <a:t>Muchos</a:t>
            </a:r>
            <a:r>
              <a:rPr lang="en-US" sz="4400" b="1" dirty="0">
                <a:latin typeface="Fahkwang"/>
                <a:ea typeface="Fahkwang"/>
                <a:cs typeface="Fahkwang"/>
                <a:sym typeface="Fahkwang"/>
              </a:rPr>
              <a:t> no </a:t>
            </a:r>
            <a:r>
              <a:rPr lang="en-US" sz="4400" b="1" dirty="0" err="1">
                <a:latin typeface="Fahkwang"/>
                <a:ea typeface="Fahkwang"/>
                <a:cs typeface="Fahkwang"/>
                <a:sym typeface="Fahkwang"/>
              </a:rPr>
              <a:t>creen</a:t>
            </a:r>
            <a:r>
              <a:rPr lang="en-US" sz="4400" b="1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latin typeface="Fahkwang"/>
                <a:ea typeface="Fahkwang"/>
                <a:cs typeface="Fahkwang"/>
                <a:sym typeface="Fahkwang"/>
              </a:rPr>
              <a:t>en</a:t>
            </a:r>
            <a:r>
              <a:rPr lang="en-US" sz="4400" b="1" dirty="0">
                <a:latin typeface="Fahkwang"/>
                <a:ea typeface="Fahkwang"/>
                <a:cs typeface="Fahkwang"/>
                <a:sym typeface="Fahkwang"/>
              </a:rPr>
              <a:t> la </a:t>
            </a:r>
            <a:r>
              <a:rPr lang="en-US" sz="4400" b="1" dirty="0" err="1">
                <a:latin typeface="Fahkwang"/>
                <a:ea typeface="Fahkwang"/>
                <a:cs typeface="Fahkwang"/>
                <a:sym typeface="Fahkwang"/>
              </a:rPr>
              <a:t>verdad</a:t>
            </a:r>
            <a:r>
              <a:rPr lang="en-US" sz="4400" b="1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latin typeface="Fahkwang"/>
                <a:ea typeface="Fahkwang"/>
                <a:cs typeface="Fahkwang"/>
                <a:sym typeface="Fahkwang"/>
              </a:rPr>
              <a:t>absoluta</a:t>
            </a:r>
            <a:endParaRPr sz="4400" b="1" dirty="0">
              <a:latin typeface="Fahkwang"/>
              <a:ea typeface="Fahkwang"/>
              <a:cs typeface="Fahkwang"/>
              <a:sym typeface="Fahkwang"/>
            </a:endParaRPr>
          </a:p>
          <a:p>
            <a:pPr marL="457200" marR="0" lvl="0" indent="-469836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99"/>
              <a:buFont typeface="Fahkwang"/>
              <a:buChar char="●"/>
            </a:pPr>
            <a:r>
              <a:rPr lang="en-US" sz="4400" b="1" dirty="0" err="1">
                <a:latin typeface="Fahkwang"/>
                <a:ea typeface="Fahkwang"/>
                <a:cs typeface="Fahkwang"/>
                <a:sym typeface="Fahkwang"/>
              </a:rPr>
              <a:t>Piensan</a:t>
            </a:r>
            <a:r>
              <a:rPr lang="en-US" sz="4400" b="1" dirty="0">
                <a:latin typeface="Fahkwang"/>
                <a:ea typeface="Fahkwang"/>
                <a:cs typeface="Fahkwang"/>
                <a:sym typeface="Fahkwang"/>
              </a:rPr>
              <a:t> que la </a:t>
            </a:r>
            <a:r>
              <a:rPr lang="en-US" sz="4400" b="1" dirty="0" err="1">
                <a:latin typeface="Fahkwang"/>
                <a:ea typeface="Fahkwang"/>
                <a:cs typeface="Fahkwang"/>
                <a:sym typeface="Fahkwang"/>
              </a:rPr>
              <a:t>verdad</a:t>
            </a:r>
            <a:r>
              <a:rPr lang="en-US" sz="4400" b="1" dirty="0">
                <a:latin typeface="Fahkwang"/>
                <a:ea typeface="Fahkwang"/>
                <a:cs typeface="Fahkwang"/>
                <a:sym typeface="Fahkwang"/>
              </a:rPr>
              <a:t> (y la </a:t>
            </a:r>
            <a:r>
              <a:rPr lang="en-US" sz="4400" b="1" dirty="0" err="1">
                <a:latin typeface="Fahkwang"/>
                <a:ea typeface="Fahkwang"/>
                <a:cs typeface="Fahkwang"/>
                <a:sym typeface="Fahkwang"/>
              </a:rPr>
              <a:t>Escritura</a:t>
            </a:r>
            <a:r>
              <a:rPr lang="en-US" sz="4400" b="1" dirty="0">
                <a:latin typeface="Fahkwang"/>
                <a:ea typeface="Fahkwang"/>
                <a:cs typeface="Fahkwang"/>
                <a:sym typeface="Fahkwang"/>
              </a:rPr>
              <a:t>) es </a:t>
            </a:r>
            <a:r>
              <a:rPr lang="en-US" sz="4400" b="1" dirty="0" err="1">
                <a:latin typeface="Fahkwang"/>
                <a:ea typeface="Fahkwang"/>
                <a:cs typeface="Fahkwang"/>
                <a:sym typeface="Fahkwang"/>
              </a:rPr>
              <a:t>relativa</a:t>
            </a:r>
            <a:r>
              <a:rPr lang="en-US" sz="4400" b="1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latin typeface="Fahkwang"/>
                <a:ea typeface="Fahkwang"/>
                <a:cs typeface="Fahkwang"/>
                <a:sym typeface="Fahkwang"/>
              </a:rPr>
              <a:t>dependiendo</a:t>
            </a:r>
            <a:r>
              <a:rPr lang="en-US" sz="4400" b="1" dirty="0">
                <a:latin typeface="Fahkwang"/>
                <a:ea typeface="Fahkwang"/>
                <a:cs typeface="Fahkwang"/>
                <a:sym typeface="Fahkwang"/>
              </a:rPr>
              <a:t> de las </a:t>
            </a:r>
            <a:r>
              <a:rPr lang="en-US" sz="4400" b="1" dirty="0" err="1">
                <a:latin typeface="Fahkwang"/>
                <a:ea typeface="Fahkwang"/>
                <a:cs typeface="Fahkwang"/>
                <a:sym typeface="Fahkwang"/>
              </a:rPr>
              <a:t>circunstancias</a:t>
            </a:r>
            <a:r>
              <a:rPr lang="en-US" sz="4400" b="1" dirty="0">
                <a:latin typeface="Fahkwang"/>
                <a:ea typeface="Fahkwang"/>
                <a:cs typeface="Fahkwang"/>
                <a:sym typeface="Fahkwang"/>
              </a:rPr>
              <a:t>, la </a:t>
            </a:r>
            <a:r>
              <a:rPr lang="en-US" sz="4400" b="1" dirty="0" err="1">
                <a:latin typeface="Fahkwang"/>
                <a:ea typeface="Fahkwang"/>
                <a:cs typeface="Fahkwang"/>
                <a:sym typeface="Fahkwang"/>
              </a:rPr>
              <a:t>cultura</a:t>
            </a:r>
            <a:r>
              <a:rPr lang="en-US" sz="4400" b="1" dirty="0">
                <a:latin typeface="Fahkwang"/>
                <a:ea typeface="Fahkwang"/>
                <a:cs typeface="Fahkwang"/>
                <a:sym typeface="Fahkwang"/>
              </a:rPr>
              <a:t>, y las </a:t>
            </a:r>
            <a:r>
              <a:rPr lang="en-US" sz="4400" b="1" dirty="0" err="1">
                <a:latin typeface="Fahkwang"/>
                <a:ea typeface="Fahkwang"/>
                <a:cs typeface="Fahkwang"/>
                <a:sym typeface="Fahkwang"/>
              </a:rPr>
              <a:t>opiniones</a:t>
            </a:r>
            <a:r>
              <a:rPr lang="en-US" sz="4400" b="1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latin typeface="Fahkwang"/>
                <a:ea typeface="Fahkwang"/>
                <a:cs typeface="Fahkwang"/>
                <a:sym typeface="Fahkwang"/>
              </a:rPr>
              <a:t>sociales</a:t>
            </a:r>
            <a:endParaRPr sz="4400" b="1" i="0" u="none" strike="noStrike" cap="none" dirty="0">
              <a:solidFill>
                <a:srgbClr val="000000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marL="457200" marR="0" lvl="0" indent="-469836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99"/>
              <a:buFont typeface="Fahkwang"/>
              <a:buChar char="●"/>
            </a:pPr>
            <a:r>
              <a:rPr lang="en-US" sz="4400" b="1" dirty="0" err="1">
                <a:latin typeface="Fahkwang"/>
                <a:ea typeface="Fahkwang"/>
                <a:cs typeface="Fahkwang"/>
                <a:sym typeface="Fahkwang"/>
              </a:rPr>
              <a:t>Esa</a:t>
            </a:r>
            <a:r>
              <a:rPr lang="en-US" sz="4400" b="1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latin typeface="Fahkwang"/>
                <a:ea typeface="Fahkwang"/>
                <a:cs typeface="Fahkwang"/>
                <a:sym typeface="Fahkwang"/>
              </a:rPr>
              <a:t>opinión</a:t>
            </a:r>
            <a:r>
              <a:rPr lang="en-US" sz="4400" b="1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latin typeface="Fahkwang"/>
                <a:ea typeface="Fahkwang"/>
                <a:cs typeface="Fahkwang"/>
                <a:sym typeface="Fahkwang"/>
              </a:rPr>
              <a:t>va</a:t>
            </a:r>
            <a:r>
              <a:rPr lang="en-US" sz="4400" b="1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latin typeface="Fahkwang"/>
                <a:ea typeface="Fahkwang"/>
                <a:cs typeface="Fahkwang"/>
                <a:sym typeface="Fahkwang"/>
              </a:rPr>
              <a:t>en</a:t>
            </a:r>
            <a:r>
              <a:rPr lang="en-US" sz="4400" b="1" dirty="0">
                <a:latin typeface="Fahkwang"/>
                <a:ea typeface="Fahkwang"/>
                <a:cs typeface="Fahkwang"/>
                <a:sym typeface="Fahkwang"/>
              </a:rPr>
              <a:t> contra de Jesús. </a:t>
            </a:r>
            <a:endParaRPr sz="4400" b="1" dirty="0">
              <a:latin typeface="Fahkwang"/>
              <a:ea typeface="Fahkwang"/>
              <a:cs typeface="Fahkwang"/>
              <a:sym typeface="Fahkwang"/>
            </a:endParaRPr>
          </a:p>
          <a:p>
            <a:pPr marL="0" marR="0" lvl="0" indent="0" algn="just" rtl="0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999" b="1" dirty="0">
              <a:latin typeface="Fahkwang"/>
              <a:ea typeface="Fahkwang"/>
              <a:cs typeface="Fahkwang"/>
              <a:sym typeface="Fahkwang"/>
            </a:endParaRPr>
          </a:p>
          <a:p>
            <a:pPr marL="457200" marR="0" lvl="0" indent="0" algn="ctr" rtl="0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99" b="1" i="0" u="none" strike="noStrike" cap="none" dirty="0">
              <a:solidFill>
                <a:srgbClr val="000000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sp>
        <p:nvSpPr>
          <p:cNvPr id="303" name="Google Shape;303;g1139681ae77_0_239"/>
          <p:cNvSpPr/>
          <p:nvPr/>
        </p:nvSpPr>
        <p:spPr>
          <a:xfrm>
            <a:off x="1" y="757350"/>
            <a:ext cx="7029450" cy="1450163"/>
          </a:xfrm>
          <a:custGeom>
            <a:avLst/>
            <a:gdLst/>
            <a:ahLst/>
            <a:cxnLst/>
            <a:rect l="l" t="t" r="r" b="b"/>
            <a:pathLst>
              <a:path w="6547204" h="1546841" extrusionOk="0">
                <a:moveTo>
                  <a:pt x="6422744" y="1546840"/>
                </a:moveTo>
                <a:lnTo>
                  <a:pt x="124460" y="1546840"/>
                </a:lnTo>
                <a:cubicBezTo>
                  <a:pt x="55880" y="1546840"/>
                  <a:pt x="0" y="1490960"/>
                  <a:pt x="0" y="142238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6422744" y="0"/>
                </a:lnTo>
                <a:cubicBezTo>
                  <a:pt x="6491324" y="0"/>
                  <a:pt x="6547204" y="55880"/>
                  <a:pt x="6547204" y="124460"/>
                </a:cubicBezTo>
                <a:lnTo>
                  <a:pt x="6547204" y="1422381"/>
                </a:lnTo>
                <a:cubicBezTo>
                  <a:pt x="6547204" y="1490961"/>
                  <a:pt x="6491324" y="1546841"/>
                  <a:pt x="6422744" y="1546841"/>
                </a:cubicBezTo>
                <a:close/>
              </a:path>
            </a:pathLst>
          </a:custGeom>
          <a:solidFill>
            <a:srgbClr val="008540">
              <a:alpha val="8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g1139681ae77_0_239"/>
          <p:cNvSpPr txBox="1"/>
          <p:nvPr/>
        </p:nvSpPr>
        <p:spPr>
          <a:xfrm>
            <a:off x="576159" y="878376"/>
            <a:ext cx="10939800" cy="94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lang="en-US" sz="4400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La </a:t>
            </a:r>
            <a:r>
              <a:rPr lang="en-US" sz="4400" b="1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verdad</a:t>
            </a:r>
            <a:r>
              <a:rPr lang="en-US" sz="4400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absoluta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g1139681ae77_0_239"/>
          <p:cNvSpPr txBox="1"/>
          <p:nvPr/>
        </p:nvSpPr>
        <p:spPr>
          <a:xfrm>
            <a:off x="2794375" y="8260300"/>
            <a:ext cx="13081500" cy="1771200"/>
          </a:xfrm>
          <a:prstGeom prst="rect">
            <a:avLst/>
          </a:prstGeom>
          <a:noFill/>
          <a:ln w="76200" cap="flat" cmpd="sng">
            <a:solidFill>
              <a:srgbClr val="0085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Juan 17:17: </a:t>
            </a:r>
            <a:r>
              <a:rPr lang="en-US" sz="4400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“</a:t>
            </a:r>
            <a:r>
              <a:rPr lang="en-US" sz="4400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Santifícalos</a:t>
            </a:r>
            <a:r>
              <a:rPr lang="en-US" sz="4400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en</a:t>
            </a:r>
            <a:r>
              <a:rPr lang="en-US" sz="4400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tu</a:t>
            </a:r>
            <a:r>
              <a:rPr lang="en-US" sz="4400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verdad</a:t>
            </a:r>
            <a:r>
              <a:rPr lang="en-US" sz="4400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; </a:t>
            </a:r>
            <a:r>
              <a:rPr lang="en-US" sz="4400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tu</a:t>
            </a:r>
            <a:r>
              <a:rPr lang="en-US" sz="4400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palabra es </a:t>
            </a:r>
            <a:r>
              <a:rPr lang="en-US" sz="4400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verdad</a:t>
            </a:r>
            <a:r>
              <a:rPr lang="en-US" sz="4400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.”</a:t>
            </a:r>
            <a:endParaRPr sz="4400" dirty="0">
              <a:solidFill>
                <a:schemeClr val="dk1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1"/>
          <p:cNvSpPr/>
          <p:nvPr/>
        </p:nvSpPr>
        <p:spPr>
          <a:xfrm>
            <a:off x="-516666" y="-830753"/>
            <a:ext cx="3090731" cy="3104584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1292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31"/>
          <p:cNvSpPr/>
          <p:nvPr/>
        </p:nvSpPr>
        <p:spPr>
          <a:xfrm>
            <a:off x="1988492" y="3810565"/>
            <a:ext cx="14311032" cy="3104585"/>
          </a:xfrm>
          <a:custGeom>
            <a:avLst/>
            <a:gdLst/>
            <a:ahLst/>
            <a:cxnLst/>
            <a:rect l="l" t="t" r="r" b="b"/>
            <a:pathLst>
              <a:path w="4842989" h="1474765" extrusionOk="0">
                <a:moveTo>
                  <a:pt x="0" y="0"/>
                </a:moveTo>
                <a:lnTo>
                  <a:pt x="4842989" y="0"/>
                </a:lnTo>
                <a:lnTo>
                  <a:pt x="4842989" y="1474765"/>
                </a:lnTo>
                <a:lnTo>
                  <a:pt x="0" y="1474765"/>
                </a:lnTo>
                <a:close/>
              </a:path>
            </a:pathLst>
          </a:custGeom>
          <a:solidFill>
            <a:srgbClr val="129242"/>
          </a:solidFill>
          <a:ln>
            <a:noFill/>
          </a:ln>
        </p:spPr>
      </p:sp>
      <p:sp>
        <p:nvSpPr>
          <p:cNvPr id="312" name="Google Shape;312;p31"/>
          <p:cNvSpPr txBox="1"/>
          <p:nvPr/>
        </p:nvSpPr>
        <p:spPr>
          <a:xfrm>
            <a:off x="761716" y="553137"/>
            <a:ext cx="681984" cy="683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1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32"/>
              <a:buFont typeface="Arial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2</a:t>
            </a:r>
            <a:endParaRPr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31"/>
          <p:cNvSpPr txBox="1"/>
          <p:nvPr/>
        </p:nvSpPr>
        <p:spPr>
          <a:xfrm>
            <a:off x="2273392" y="4124325"/>
            <a:ext cx="13741200" cy="2331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1"/>
              <a:buFont typeface="Arial"/>
              <a:buNone/>
            </a:pPr>
            <a:r>
              <a:rPr lang="en-US" sz="6200" b="1" dirty="0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¿</a:t>
            </a:r>
            <a:r>
              <a:rPr lang="en-US" sz="4400" b="1" dirty="0" err="1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Necesitamos</a:t>
            </a:r>
            <a:r>
              <a:rPr lang="en-US" sz="4400" b="1" dirty="0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 que Dios </a:t>
            </a:r>
            <a:r>
              <a:rPr lang="en-US" sz="4400" b="1" dirty="0" err="1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nos</a:t>
            </a:r>
            <a:r>
              <a:rPr lang="en-US" sz="4400" b="1" dirty="0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hable</a:t>
            </a:r>
            <a:r>
              <a:rPr lang="en-US" sz="4400" b="1" dirty="0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directamente</a:t>
            </a:r>
            <a:r>
              <a:rPr lang="en-US" sz="4400" b="1" dirty="0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? ¿</a:t>
            </a:r>
            <a:r>
              <a:rPr lang="en-US" sz="4400" b="1" dirty="0" err="1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Debemos</a:t>
            </a:r>
            <a:r>
              <a:rPr lang="en-US" sz="4400" b="1" dirty="0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 de </a:t>
            </a:r>
            <a:r>
              <a:rPr lang="en-US" sz="4400" b="1" dirty="0" err="1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esperar</a:t>
            </a:r>
            <a:r>
              <a:rPr lang="en-US" sz="4400" b="1" dirty="0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 que </a:t>
            </a:r>
            <a:r>
              <a:rPr lang="en-US" sz="4400" b="1" dirty="0" err="1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nos</a:t>
            </a:r>
            <a:r>
              <a:rPr lang="en-US" sz="4400" b="1" dirty="0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hable</a:t>
            </a:r>
            <a:r>
              <a:rPr lang="en-US" sz="4400" b="1" dirty="0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rPr>
              <a:t>?</a:t>
            </a:r>
            <a:endParaRPr sz="6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3"/>
          <p:cNvSpPr/>
          <p:nvPr/>
        </p:nvSpPr>
        <p:spPr>
          <a:xfrm>
            <a:off x="0" y="757350"/>
            <a:ext cx="14223801" cy="1450163"/>
          </a:xfrm>
          <a:custGeom>
            <a:avLst/>
            <a:gdLst/>
            <a:ahLst/>
            <a:cxnLst/>
            <a:rect l="l" t="t" r="r" b="b"/>
            <a:pathLst>
              <a:path w="6547204" h="1546841" extrusionOk="0">
                <a:moveTo>
                  <a:pt x="6422744" y="1546840"/>
                </a:moveTo>
                <a:lnTo>
                  <a:pt x="124460" y="1546840"/>
                </a:lnTo>
                <a:cubicBezTo>
                  <a:pt x="55880" y="1546840"/>
                  <a:pt x="0" y="1490960"/>
                  <a:pt x="0" y="142238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6422744" y="0"/>
                </a:lnTo>
                <a:cubicBezTo>
                  <a:pt x="6491324" y="0"/>
                  <a:pt x="6547204" y="55880"/>
                  <a:pt x="6547204" y="124460"/>
                </a:cubicBezTo>
                <a:lnTo>
                  <a:pt x="6547204" y="1422381"/>
                </a:lnTo>
                <a:cubicBezTo>
                  <a:pt x="6547204" y="1490961"/>
                  <a:pt x="6491324" y="1546841"/>
                  <a:pt x="6422744" y="1546841"/>
                </a:cubicBezTo>
                <a:close/>
              </a:path>
            </a:pathLst>
          </a:custGeom>
          <a:solidFill>
            <a:srgbClr val="008540">
              <a:alpha val="8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43"/>
          <p:cNvSpPr txBox="1"/>
          <p:nvPr/>
        </p:nvSpPr>
        <p:spPr>
          <a:xfrm>
            <a:off x="265652" y="923925"/>
            <a:ext cx="13962000" cy="94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lang="en-US" sz="4400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El </a:t>
            </a:r>
            <a:r>
              <a:rPr lang="en-US" sz="4400" b="1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deseo</a:t>
            </a:r>
            <a:r>
              <a:rPr lang="en-US" sz="4400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más</a:t>
            </a:r>
            <a:r>
              <a:rPr lang="en-US" sz="4400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grande</a:t>
            </a:r>
            <a:r>
              <a:rPr lang="en-US" sz="4400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de Dios para </a:t>
            </a:r>
            <a:r>
              <a:rPr lang="en-US" sz="4400" b="1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nosotros</a:t>
            </a:r>
            <a:endParaRPr sz="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43"/>
          <p:cNvSpPr txBox="1"/>
          <p:nvPr/>
        </p:nvSpPr>
        <p:spPr>
          <a:xfrm>
            <a:off x="1436400" y="3373800"/>
            <a:ext cx="15415200" cy="35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400" b="1" dirty="0">
                <a:solidFill>
                  <a:srgbClr val="4D5156"/>
                </a:solidFill>
                <a:highlight>
                  <a:srgbClr val="FFFFFF"/>
                </a:highlight>
                <a:latin typeface="Fahkwang"/>
                <a:ea typeface="Fahkwang"/>
                <a:cs typeface="Fahkwang"/>
                <a:sym typeface="Fahkwang"/>
              </a:rPr>
              <a:t>¡</a:t>
            </a: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Es </a:t>
            </a:r>
            <a:r>
              <a:rPr lang="en-US" sz="44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nuestra</a:t>
            </a: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salvación</a:t>
            </a: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!</a:t>
            </a:r>
            <a:endParaRPr sz="4400" b="1" dirty="0">
              <a:solidFill>
                <a:schemeClr val="dk1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000" b="1" dirty="0">
              <a:solidFill>
                <a:schemeClr val="dk1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000" b="1" dirty="0">
              <a:solidFill>
                <a:schemeClr val="dk1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1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Timoteo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2:4: </a:t>
            </a:r>
            <a:r>
              <a:rPr lang="en-US" sz="4000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“[Dios] </a:t>
            </a:r>
            <a:r>
              <a:rPr lang="en-US" sz="4000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quiere</a:t>
            </a:r>
            <a:r>
              <a:rPr lang="en-US" sz="4000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que </a:t>
            </a:r>
            <a:r>
              <a:rPr lang="en-US" sz="4000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todos</a:t>
            </a:r>
            <a:r>
              <a:rPr lang="en-US" sz="4000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los</a:t>
            </a:r>
            <a:r>
              <a:rPr lang="en-US" sz="4000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hombres </a:t>
            </a:r>
            <a:r>
              <a:rPr lang="en-US" sz="4000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sean</a:t>
            </a:r>
            <a:r>
              <a:rPr lang="en-US" sz="4000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salvos y </a:t>
            </a:r>
            <a:r>
              <a:rPr lang="en-US" sz="4000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lleguen</a:t>
            </a:r>
            <a:r>
              <a:rPr lang="en-US" sz="4000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a </a:t>
            </a:r>
            <a:r>
              <a:rPr lang="en-US" sz="4000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conocer</a:t>
            </a:r>
            <a:r>
              <a:rPr lang="en-US" sz="4000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la </a:t>
            </a:r>
            <a:r>
              <a:rPr lang="en-US" sz="4000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verdad</a:t>
            </a:r>
            <a:r>
              <a:rPr lang="en-US" sz="4000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.”</a:t>
            </a:r>
            <a:endParaRPr sz="4000" i="0" u="none" strike="noStrike" cap="none" dirty="0">
              <a:solidFill>
                <a:schemeClr val="dk1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i="0" u="none" strike="noStrike" cap="none" dirty="0">
              <a:solidFill>
                <a:srgbClr val="000000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139681ae77_0_269"/>
          <p:cNvSpPr txBox="1"/>
          <p:nvPr/>
        </p:nvSpPr>
        <p:spPr>
          <a:xfrm>
            <a:off x="1114050" y="3558300"/>
            <a:ext cx="16059900" cy="67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¡</a:t>
            </a:r>
            <a:r>
              <a:rPr lang="en-US" sz="44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Sí</a:t>
            </a: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! </a:t>
            </a:r>
            <a:endParaRPr sz="4400" b="1" dirty="0">
              <a:solidFill>
                <a:schemeClr val="dk1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000" b="1" dirty="0">
              <a:solidFill>
                <a:schemeClr val="dk1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“Tú </a:t>
            </a:r>
            <a:r>
              <a:rPr lang="en-US" sz="4000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desde</a:t>
            </a:r>
            <a:r>
              <a:rPr lang="en-US" sz="4000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la </a:t>
            </a:r>
            <a:r>
              <a:rPr lang="en-US" sz="4000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niñez</a:t>
            </a:r>
            <a:r>
              <a:rPr lang="en-US" sz="4000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has </a:t>
            </a:r>
            <a:r>
              <a:rPr lang="en-US" sz="4000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conocido</a:t>
            </a:r>
            <a:r>
              <a:rPr lang="en-US" sz="4000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las </a:t>
            </a:r>
            <a:r>
              <a:rPr lang="en-US" sz="4000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Sagradas</a:t>
            </a:r>
            <a:r>
              <a:rPr lang="en-US" sz="4000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Escrituras</a:t>
            </a:r>
            <a:r>
              <a:rPr lang="en-US" sz="4000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, las </a:t>
            </a:r>
            <a:r>
              <a:rPr lang="en-US" sz="4000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cuales</a:t>
            </a:r>
            <a:r>
              <a:rPr lang="en-US" sz="4000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te</a:t>
            </a:r>
            <a:r>
              <a:rPr lang="en-US" sz="4000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pueden</a:t>
            </a:r>
            <a:r>
              <a:rPr lang="en-US" sz="4000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hacer</a:t>
            </a:r>
            <a:r>
              <a:rPr lang="en-US" sz="4000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sabio</a:t>
            </a:r>
            <a:r>
              <a:rPr lang="en-US" sz="4000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para la </a:t>
            </a:r>
            <a:r>
              <a:rPr lang="en-US" sz="4000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salvación</a:t>
            </a:r>
            <a:r>
              <a:rPr lang="en-US" sz="4000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por</a:t>
            </a:r>
            <a:r>
              <a:rPr lang="en-US" sz="4000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la </a:t>
            </a:r>
            <a:r>
              <a:rPr lang="en-US" sz="4000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fe</a:t>
            </a:r>
            <a:r>
              <a:rPr lang="en-US" sz="4000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que es </a:t>
            </a:r>
            <a:r>
              <a:rPr lang="en-US" sz="4000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en</a:t>
            </a:r>
            <a:r>
              <a:rPr lang="en-US" sz="4000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Cristo Jesús”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endParaRPr sz="4000" b="1" dirty="0">
              <a:solidFill>
                <a:schemeClr val="dk1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(2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Timoteo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3:15). </a:t>
            </a:r>
            <a:endParaRPr sz="4000" b="1" i="0" u="none" strike="noStrike" cap="none" dirty="0">
              <a:solidFill>
                <a:schemeClr val="dk1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marL="0" marR="0" lvl="0" indent="0" algn="ctr" rtl="0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99"/>
              <a:buFont typeface="Arial"/>
              <a:buNone/>
            </a:pPr>
            <a:endParaRPr sz="4599" b="1" i="0" u="none" strike="noStrike" cap="none" dirty="0">
              <a:solidFill>
                <a:srgbClr val="000000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sp>
        <p:nvSpPr>
          <p:cNvPr id="326" name="Google Shape;326;g1139681ae77_0_269"/>
          <p:cNvSpPr/>
          <p:nvPr/>
        </p:nvSpPr>
        <p:spPr>
          <a:xfrm>
            <a:off x="1" y="757350"/>
            <a:ext cx="12077700" cy="1450163"/>
          </a:xfrm>
          <a:custGeom>
            <a:avLst/>
            <a:gdLst/>
            <a:ahLst/>
            <a:cxnLst/>
            <a:rect l="l" t="t" r="r" b="b"/>
            <a:pathLst>
              <a:path w="6547204" h="1546841" extrusionOk="0">
                <a:moveTo>
                  <a:pt x="6422744" y="1546840"/>
                </a:moveTo>
                <a:lnTo>
                  <a:pt x="124460" y="1546840"/>
                </a:lnTo>
                <a:cubicBezTo>
                  <a:pt x="55880" y="1546840"/>
                  <a:pt x="0" y="1490960"/>
                  <a:pt x="0" y="142238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6422744" y="0"/>
                </a:lnTo>
                <a:cubicBezTo>
                  <a:pt x="6491324" y="0"/>
                  <a:pt x="6547204" y="55880"/>
                  <a:pt x="6547204" y="124460"/>
                </a:cubicBezTo>
                <a:lnTo>
                  <a:pt x="6547204" y="1422381"/>
                </a:lnTo>
                <a:cubicBezTo>
                  <a:pt x="6547204" y="1490961"/>
                  <a:pt x="6491324" y="1546841"/>
                  <a:pt x="6422744" y="1546841"/>
                </a:cubicBezTo>
                <a:close/>
              </a:path>
            </a:pathLst>
          </a:custGeom>
          <a:solidFill>
            <a:srgbClr val="008540">
              <a:alpha val="8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g1139681ae77_0_269"/>
          <p:cNvSpPr txBox="1"/>
          <p:nvPr/>
        </p:nvSpPr>
        <p:spPr>
          <a:xfrm>
            <a:off x="261801" y="901729"/>
            <a:ext cx="13962000" cy="94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lang="en-US" sz="4400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¿Se </a:t>
            </a:r>
            <a:r>
              <a:rPr lang="en-US" sz="4400" b="1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completa</a:t>
            </a:r>
            <a:r>
              <a:rPr lang="en-US" sz="4400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ese </a:t>
            </a:r>
            <a:r>
              <a:rPr lang="en-US" sz="4400" b="1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deseo</a:t>
            </a:r>
            <a:r>
              <a:rPr lang="en-US" sz="4400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en</a:t>
            </a:r>
            <a:r>
              <a:rPr lang="en-US" sz="4400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la Biblia?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1139681ae77_0_277"/>
          <p:cNvSpPr txBox="1"/>
          <p:nvPr/>
        </p:nvSpPr>
        <p:spPr>
          <a:xfrm>
            <a:off x="1802400" y="4728625"/>
            <a:ext cx="14683200" cy="38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marR="0" lvl="0" indent="-539565" algn="just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Fahkwang"/>
              <a:buChar char="●"/>
            </a:pP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Dios no </a:t>
            </a:r>
            <a:r>
              <a:rPr lang="en-US" sz="44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cambiaría</a:t>
            </a: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nada de lo que </a:t>
            </a:r>
            <a:r>
              <a:rPr lang="en-US" sz="44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ya</a:t>
            </a: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ha </a:t>
            </a:r>
            <a:r>
              <a:rPr lang="en-US" sz="44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dicho</a:t>
            </a:r>
            <a:endParaRPr sz="4400" b="1" dirty="0">
              <a:solidFill>
                <a:schemeClr val="dk1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marL="457200" marR="0" lvl="0" indent="0" algn="just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1" dirty="0">
              <a:solidFill>
                <a:schemeClr val="dk1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marL="457200" marR="0" lvl="0" indent="-539565" algn="just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Fahkwang"/>
              <a:buChar char="●"/>
            </a:pPr>
            <a:r>
              <a:rPr lang="en-US" sz="44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Debemos</a:t>
            </a: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comparar</a:t>
            </a: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lo que </a:t>
            </a:r>
            <a:r>
              <a:rPr lang="en-US" sz="44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escuchamos</a:t>
            </a: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con la Biblia</a:t>
            </a:r>
            <a:endParaRPr sz="4400" b="1" dirty="0">
              <a:solidFill>
                <a:schemeClr val="dk1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marL="0" marR="0" lvl="0" indent="0" algn="just" rtl="0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4902"/>
              <a:buFont typeface="Arial"/>
              <a:buNone/>
            </a:pPr>
            <a:endParaRPr sz="5299" b="1" i="0" u="none" strike="noStrike" cap="none" dirty="0">
              <a:solidFill>
                <a:srgbClr val="000000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marL="0" marR="0" lvl="0" indent="0" algn="just" rtl="0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4902"/>
              <a:buFont typeface="Arial"/>
              <a:buNone/>
            </a:pPr>
            <a:endParaRPr sz="5299" b="1" i="0" u="none" strike="noStrike" cap="none" dirty="0">
              <a:solidFill>
                <a:srgbClr val="000000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sp>
        <p:nvSpPr>
          <p:cNvPr id="333" name="Google Shape;333;g1139681ae77_0_277"/>
          <p:cNvSpPr/>
          <p:nvPr/>
        </p:nvSpPr>
        <p:spPr>
          <a:xfrm>
            <a:off x="0" y="757350"/>
            <a:ext cx="15765995" cy="2068900"/>
          </a:xfrm>
          <a:custGeom>
            <a:avLst/>
            <a:gdLst/>
            <a:ahLst/>
            <a:cxnLst/>
            <a:rect l="l" t="t" r="r" b="b"/>
            <a:pathLst>
              <a:path w="6547204" h="1546841" extrusionOk="0">
                <a:moveTo>
                  <a:pt x="6422744" y="1546840"/>
                </a:moveTo>
                <a:lnTo>
                  <a:pt x="124460" y="1546840"/>
                </a:lnTo>
                <a:cubicBezTo>
                  <a:pt x="55880" y="1546840"/>
                  <a:pt x="0" y="1490960"/>
                  <a:pt x="0" y="142238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6422744" y="0"/>
                </a:lnTo>
                <a:cubicBezTo>
                  <a:pt x="6491324" y="0"/>
                  <a:pt x="6547204" y="55880"/>
                  <a:pt x="6547204" y="124460"/>
                </a:cubicBezTo>
                <a:lnTo>
                  <a:pt x="6547204" y="1422381"/>
                </a:lnTo>
                <a:cubicBezTo>
                  <a:pt x="6547204" y="1490961"/>
                  <a:pt x="6491324" y="1546841"/>
                  <a:pt x="6422744" y="1546841"/>
                </a:cubicBezTo>
                <a:close/>
              </a:path>
            </a:pathLst>
          </a:custGeom>
          <a:solidFill>
            <a:srgbClr val="008540">
              <a:alpha val="8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g1139681ae77_0_277"/>
          <p:cNvSpPr txBox="1"/>
          <p:nvPr/>
        </p:nvSpPr>
        <p:spPr>
          <a:xfrm>
            <a:off x="356495" y="757350"/>
            <a:ext cx="15409500" cy="1895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lang="en-US" sz="4400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Si Dios </a:t>
            </a:r>
            <a:r>
              <a:rPr lang="en-US" sz="4400" b="1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fuera</a:t>
            </a:r>
            <a:r>
              <a:rPr lang="en-US" sz="4400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a </a:t>
            </a:r>
            <a:r>
              <a:rPr lang="en-US" sz="4400" b="1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hablar</a:t>
            </a:r>
            <a:r>
              <a:rPr lang="en-US" sz="4400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otra</a:t>
            </a:r>
            <a:r>
              <a:rPr lang="en-US" sz="4400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vez</a:t>
            </a:r>
            <a:r>
              <a:rPr lang="en-US" sz="4400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, ¿</a:t>
            </a:r>
            <a:r>
              <a:rPr lang="en-US" sz="4400" b="1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contradiría</a:t>
            </a:r>
            <a:r>
              <a:rPr lang="en-US" sz="4400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o </a:t>
            </a:r>
            <a:r>
              <a:rPr lang="en-US" sz="4400" b="1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cambiaría</a:t>
            </a:r>
            <a:r>
              <a:rPr lang="en-US" sz="4400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algo de lo que </a:t>
            </a:r>
            <a:r>
              <a:rPr lang="en-US" sz="4400" b="1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ya</a:t>
            </a:r>
            <a:r>
              <a:rPr lang="en-US" sz="4400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tenemos</a:t>
            </a:r>
            <a:r>
              <a:rPr lang="en-US" sz="4400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en</a:t>
            </a:r>
            <a:r>
              <a:rPr lang="en-US" sz="4400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la Biblia?</a:t>
            </a:r>
            <a:endParaRPr sz="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540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95319" y="6553679"/>
            <a:ext cx="1012375" cy="732591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4"/>
          <p:cNvSpPr txBox="1"/>
          <p:nvPr/>
        </p:nvSpPr>
        <p:spPr>
          <a:xfrm>
            <a:off x="1118388" y="1242715"/>
            <a:ext cx="16051200" cy="94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1"/>
              <a:buFont typeface="Arial"/>
              <a:buNone/>
            </a:pPr>
            <a:r>
              <a:rPr lang="en-US" sz="4400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Presentación</a:t>
            </a:r>
            <a:r>
              <a:rPr lang="en-US" sz="4400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– 10 </a:t>
            </a:r>
            <a:r>
              <a:rPr lang="en-US" sz="4400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minutos</a:t>
            </a:r>
            <a:endParaRPr sz="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4"/>
          <p:cNvSpPr txBox="1"/>
          <p:nvPr/>
        </p:nvSpPr>
        <p:spPr>
          <a:xfrm>
            <a:off x="1450302" y="3872029"/>
            <a:ext cx="4283125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99"/>
              <a:buFont typeface="Arial"/>
              <a:buNone/>
            </a:pPr>
            <a:r>
              <a:rPr lang="en-US" sz="4000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Mi </a:t>
            </a:r>
            <a:r>
              <a:rPr lang="en-US" sz="4000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nombre</a:t>
            </a:r>
            <a:r>
              <a:rPr lang="en-US" sz="4000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es</a:t>
            </a: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4"/>
          <p:cNvSpPr txBox="1"/>
          <p:nvPr/>
        </p:nvSpPr>
        <p:spPr>
          <a:xfrm>
            <a:off x="13413772" y="3886669"/>
            <a:ext cx="3028094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32"/>
              <a:buFont typeface="Arial"/>
              <a:buNone/>
            </a:pPr>
            <a:r>
              <a:rPr lang="en-US" sz="4000" b="1" i="0" u="none" strike="noStrike" cap="none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Vivo en</a:t>
            </a:r>
            <a:endParaRPr sz="4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4"/>
          <p:cNvSpPr txBox="1"/>
          <p:nvPr/>
        </p:nvSpPr>
        <p:spPr>
          <a:xfrm>
            <a:off x="8245438" y="3886669"/>
            <a:ext cx="1797100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32"/>
              <a:buFont typeface="Arial"/>
              <a:buNone/>
            </a:pPr>
            <a:r>
              <a:rPr lang="en-US" sz="4000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Soy </a:t>
            </a: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4"/>
          <p:cNvSpPr/>
          <p:nvPr/>
        </p:nvSpPr>
        <p:spPr>
          <a:xfrm>
            <a:off x="12808081" y="4969523"/>
            <a:ext cx="4239476" cy="3900903"/>
          </a:xfrm>
          <a:custGeom>
            <a:avLst/>
            <a:gdLst/>
            <a:ahLst/>
            <a:cxnLst/>
            <a:rect l="l" t="t" r="r" b="b"/>
            <a:pathLst>
              <a:path w="1434094" h="1319565" extrusionOk="0">
                <a:moveTo>
                  <a:pt x="0" y="0"/>
                </a:moveTo>
                <a:lnTo>
                  <a:pt x="1434094" y="0"/>
                </a:lnTo>
                <a:lnTo>
                  <a:pt x="1434094" y="1319565"/>
                </a:lnTo>
                <a:lnTo>
                  <a:pt x="0" y="13195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0" name="Google Shape;110;p4"/>
          <p:cNvSpPr/>
          <p:nvPr/>
        </p:nvSpPr>
        <p:spPr>
          <a:xfrm>
            <a:off x="7332740" y="5010224"/>
            <a:ext cx="4239476" cy="3900903"/>
          </a:xfrm>
          <a:custGeom>
            <a:avLst/>
            <a:gdLst/>
            <a:ahLst/>
            <a:cxnLst/>
            <a:rect l="l" t="t" r="r" b="b"/>
            <a:pathLst>
              <a:path w="1434094" h="1319565" extrusionOk="0">
                <a:moveTo>
                  <a:pt x="0" y="0"/>
                </a:moveTo>
                <a:lnTo>
                  <a:pt x="1434094" y="0"/>
                </a:lnTo>
                <a:lnTo>
                  <a:pt x="1434094" y="1319565"/>
                </a:lnTo>
                <a:lnTo>
                  <a:pt x="0" y="13195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1" name="Google Shape;111;p4"/>
          <p:cNvSpPr/>
          <p:nvPr/>
        </p:nvSpPr>
        <p:spPr>
          <a:xfrm>
            <a:off x="1492381" y="5010224"/>
            <a:ext cx="4239476" cy="3900903"/>
          </a:xfrm>
          <a:custGeom>
            <a:avLst/>
            <a:gdLst/>
            <a:ahLst/>
            <a:cxnLst/>
            <a:rect l="l" t="t" r="r" b="b"/>
            <a:pathLst>
              <a:path w="1434094" h="1319565" extrusionOk="0">
                <a:moveTo>
                  <a:pt x="0" y="0"/>
                </a:moveTo>
                <a:lnTo>
                  <a:pt x="1434094" y="0"/>
                </a:lnTo>
                <a:lnTo>
                  <a:pt x="1434094" y="1319565"/>
                </a:lnTo>
                <a:lnTo>
                  <a:pt x="0" y="13195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112" name="Google Shape;112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19966" y="5755837"/>
            <a:ext cx="2943796" cy="232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89312" y="6594380"/>
            <a:ext cx="1012375" cy="732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07986" y="5706909"/>
            <a:ext cx="2488984" cy="2389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766165" y="5725262"/>
            <a:ext cx="2323308" cy="23527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114082bcf86_0_87"/>
          <p:cNvSpPr txBox="1"/>
          <p:nvPr/>
        </p:nvSpPr>
        <p:spPr>
          <a:xfrm>
            <a:off x="1802400" y="4709575"/>
            <a:ext cx="14683200" cy="38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marR="0" lvl="0" indent="-539565" algn="just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Fahkwang"/>
              <a:buChar char="●"/>
            </a:pP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2 </a:t>
            </a:r>
            <a:r>
              <a:rPr lang="en-US" sz="44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Corintios</a:t>
            </a: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11:14- </a:t>
            </a:r>
            <a:r>
              <a:rPr lang="en-US" sz="4400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“</a:t>
            </a:r>
            <a:r>
              <a:rPr lang="en-US" sz="4400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Satanás</a:t>
            </a:r>
            <a:r>
              <a:rPr lang="en-US" sz="4400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mismo</a:t>
            </a:r>
            <a:r>
              <a:rPr lang="en-US" sz="4400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se </a:t>
            </a:r>
            <a:r>
              <a:rPr lang="en-US" sz="4400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disfraza</a:t>
            </a:r>
            <a:r>
              <a:rPr lang="en-US" sz="4400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de </a:t>
            </a:r>
            <a:r>
              <a:rPr lang="en-US" sz="4400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ángel</a:t>
            </a:r>
            <a:r>
              <a:rPr lang="en-US" sz="4400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de luz.” </a:t>
            </a:r>
            <a:endParaRPr sz="4400" dirty="0">
              <a:solidFill>
                <a:schemeClr val="dk1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marL="457200" marR="0" lvl="0" indent="0" algn="just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1" dirty="0">
              <a:solidFill>
                <a:schemeClr val="dk1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marL="457200" marR="0" lvl="0" indent="-539565" algn="just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Fahkwang"/>
              <a:buChar char="●"/>
            </a:pP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Es un lobo </a:t>
            </a:r>
            <a:r>
              <a:rPr lang="en-US" sz="44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en</a:t>
            </a: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prenda</a:t>
            </a: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de </a:t>
            </a:r>
            <a:r>
              <a:rPr lang="en-US" sz="44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oveja</a:t>
            </a: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que </a:t>
            </a:r>
            <a:r>
              <a:rPr lang="en-US" sz="44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busca</a:t>
            </a:r>
            <a:r>
              <a:rPr lang="en-US" sz="44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devorarnos</a:t>
            </a:r>
            <a:endParaRPr sz="4400" b="1" dirty="0">
              <a:solidFill>
                <a:schemeClr val="dk1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marL="0" marR="0" lvl="0" indent="0" algn="just" rtl="0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4902"/>
              <a:buFont typeface="Arial"/>
              <a:buNone/>
            </a:pPr>
            <a:endParaRPr sz="5299" b="1" i="0" u="none" strike="noStrike" cap="none" dirty="0">
              <a:solidFill>
                <a:srgbClr val="000000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marL="0" marR="0" lvl="0" indent="0" algn="just" rtl="0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4902"/>
              <a:buFont typeface="Arial"/>
              <a:buNone/>
            </a:pPr>
            <a:endParaRPr sz="5299" b="1" i="0" u="none" strike="noStrike" cap="none" dirty="0">
              <a:solidFill>
                <a:srgbClr val="000000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sp>
        <p:nvSpPr>
          <p:cNvPr id="340" name="Google Shape;340;g114082bcf86_0_87"/>
          <p:cNvSpPr/>
          <p:nvPr/>
        </p:nvSpPr>
        <p:spPr>
          <a:xfrm>
            <a:off x="0" y="757350"/>
            <a:ext cx="16122490" cy="2672168"/>
          </a:xfrm>
          <a:custGeom>
            <a:avLst/>
            <a:gdLst/>
            <a:ahLst/>
            <a:cxnLst/>
            <a:rect l="l" t="t" r="r" b="b"/>
            <a:pathLst>
              <a:path w="6547204" h="1546841" extrusionOk="0">
                <a:moveTo>
                  <a:pt x="6422744" y="1546840"/>
                </a:moveTo>
                <a:lnTo>
                  <a:pt x="124460" y="1546840"/>
                </a:lnTo>
                <a:cubicBezTo>
                  <a:pt x="55880" y="1546840"/>
                  <a:pt x="0" y="1490960"/>
                  <a:pt x="0" y="142238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6422744" y="0"/>
                </a:lnTo>
                <a:cubicBezTo>
                  <a:pt x="6491324" y="0"/>
                  <a:pt x="6547204" y="55880"/>
                  <a:pt x="6547204" y="124460"/>
                </a:cubicBezTo>
                <a:lnTo>
                  <a:pt x="6547204" y="1422381"/>
                </a:lnTo>
                <a:cubicBezTo>
                  <a:pt x="6547204" y="1490961"/>
                  <a:pt x="6491324" y="1546841"/>
                  <a:pt x="6422744" y="1546841"/>
                </a:cubicBezTo>
                <a:close/>
              </a:path>
            </a:pathLst>
          </a:custGeom>
          <a:solidFill>
            <a:srgbClr val="008540">
              <a:alpha val="8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g114082bcf86_0_87"/>
          <p:cNvSpPr txBox="1"/>
          <p:nvPr/>
        </p:nvSpPr>
        <p:spPr>
          <a:xfrm>
            <a:off x="356495" y="925422"/>
            <a:ext cx="15409500" cy="233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lang="en-US" sz="4400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¿Por </a:t>
            </a:r>
            <a:r>
              <a:rPr lang="en-US" sz="4400" b="1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qué</a:t>
            </a:r>
            <a:r>
              <a:rPr lang="en-US" sz="4400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debemos</a:t>
            </a:r>
            <a:r>
              <a:rPr lang="en-US" sz="4400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tener</a:t>
            </a:r>
            <a:r>
              <a:rPr lang="en-US" sz="4400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una</a:t>
            </a:r>
            <a:r>
              <a:rPr lang="en-US" sz="4400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desconfianza</a:t>
            </a:r>
            <a:r>
              <a:rPr lang="en-US" sz="4400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sana</a:t>
            </a:r>
            <a:r>
              <a:rPr lang="en-US" sz="4400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cuando</a:t>
            </a:r>
            <a:r>
              <a:rPr lang="en-US" sz="4400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escuchamos</a:t>
            </a:r>
            <a:r>
              <a:rPr lang="en-US" sz="4400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a personas que </a:t>
            </a:r>
            <a:r>
              <a:rPr lang="en-US" sz="4400" b="1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dicen</a:t>
            </a:r>
            <a:r>
              <a:rPr lang="en-US" sz="4400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haber</a:t>
            </a:r>
            <a:r>
              <a:rPr lang="en-US" sz="4400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recibido</a:t>
            </a:r>
            <a:r>
              <a:rPr lang="en-US" sz="4400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mensajes</a:t>
            </a:r>
            <a:r>
              <a:rPr lang="en-US" sz="4400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directamente</a:t>
            </a:r>
            <a:r>
              <a:rPr lang="en-US" sz="4400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de Dios?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114082bcf86_0_95"/>
          <p:cNvSpPr txBox="1"/>
          <p:nvPr/>
        </p:nvSpPr>
        <p:spPr>
          <a:xfrm>
            <a:off x="1802400" y="4014450"/>
            <a:ext cx="14683200" cy="58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marR="0" lvl="0" indent="-506247" algn="just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Fahkwang"/>
              <a:buChar char="●"/>
            </a:pP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Cuando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tomamos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decisiones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grandes</a:t>
            </a:r>
            <a:endParaRPr sz="4000" b="1" dirty="0">
              <a:solidFill>
                <a:schemeClr val="dk1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marL="457200" marR="0" lvl="0" indent="0" algn="just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chemeClr val="dk1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marL="457200" marR="0" lvl="0" indent="-506247" algn="just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Fahkwang"/>
              <a:buChar char="●"/>
            </a:pP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Dios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nos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da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una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libertad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increíble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en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cómo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podemos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servirlo</a:t>
            </a:r>
            <a:endParaRPr sz="4000" b="1" dirty="0">
              <a:solidFill>
                <a:schemeClr val="dk1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marL="457200" marR="0" lvl="0" indent="0" algn="just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chemeClr val="dk1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marL="457200" marR="0" lvl="0" indent="-506247" algn="just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Fahkwang"/>
              <a:buChar char="●"/>
            </a:pP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Orar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,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pedir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consejo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,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sopesar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los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pros y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los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contras y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confiar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en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que Dios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proveerá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para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el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futuro</a:t>
            </a:r>
            <a:endParaRPr sz="4000" b="1" dirty="0">
              <a:solidFill>
                <a:schemeClr val="dk1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marL="0" marR="0" lvl="0" indent="0" algn="just" rtl="0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4902"/>
              <a:buFont typeface="Arial"/>
              <a:buNone/>
            </a:pPr>
            <a:endParaRPr sz="5299" b="1" dirty="0">
              <a:latin typeface="Fahkwang"/>
              <a:ea typeface="Fahkwang"/>
              <a:cs typeface="Fahkwang"/>
              <a:sym typeface="Fahkwang"/>
            </a:endParaRPr>
          </a:p>
          <a:p>
            <a:pPr marL="0" marR="0" lvl="0" indent="0" algn="just" rtl="0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4902"/>
              <a:buFont typeface="Arial"/>
              <a:buNone/>
            </a:pPr>
            <a:endParaRPr sz="5299" b="1" dirty="0">
              <a:latin typeface="Fahkwang"/>
              <a:ea typeface="Fahkwang"/>
              <a:cs typeface="Fahkwang"/>
              <a:sym typeface="Fahkwang"/>
            </a:endParaRPr>
          </a:p>
          <a:p>
            <a:pPr marL="0" marR="0" lvl="0" indent="0" algn="just" rtl="0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4902"/>
              <a:buFont typeface="Arial"/>
              <a:buNone/>
            </a:pPr>
            <a:endParaRPr sz="5299" b="1" i="0" u="none" strike="noStrike" cap="none" dirty="0">
              <a:solidFill>
                <a:srgbClr val="000000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sp>
        <p:nvSpPr>
          <p:cNvPr id="347" name="Google Shape;347;g114082bcf86_0_95"/>
          <p:cNvSpPr/>
          <p:nvPr/>
        </p:nvSpPr>
        <p:spPr>
          <a:xfrm>
            <a:off x="0" y="757350"/>
            <a:ext cx="13978281" cy="2068900"/>
          </a:xfrm>
          <a:custGeom>
            <a:avLst/>
            <a:gdLst/>
            <a:ahLst/>
            <a:cxnLst/>
            <a:rect l="l" t="t" r="r" b="b"/>
            <a:pathLst>
              <a:path w="6547204" h="1546841" extrusionOk="0">
                <a:moveTo>
                  <a:pt x="6422744" y="1546840"/>
                </a:moveTo>
                <a:lnTo>
                  <a:pt x="124460" y="1546840"/>
                </a:lnTo>
                <a:cubicBezTo>
                  <a:pt x="55880" y="1546840"/>
                  <a:pt x="0" y="1490960"/>
                  <a:pt x="0" y="142238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6422744" y="0"/>
                </a:lnTo>
                <a:cubicBezTo>
                  <a:pt x="6491324" y="0"/>
                  <a:pt x="6547204" y="55880"/>
                  <a:pt x="6547204" y="124460"/>
                </a:cubicBezTo>
                <a:lnTo>
                  <a:pt x="6547204" y="1422381"/>
                </a:lnTo>
                <a:cubicBezTo>
                  <a:pt x="6547204" y="1490961"/>
                  <a:pt x="6491324" y="1546841"/>
                  <a:pt x="6422744" y="1546841"/>
                </a:cubicBezTo>
                <a:close/>
              </a:path>
            </a:pathLst>
          </a:custGeom>
          <a:solidFill>
            <a:srgbClr val="008540">
              <a:alpha val="8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g114082bcf86_0_95"/>
          <p:cNvSpPr txBox="1"/>
          <p:nvPr/>
        </p:nvSpPr>
        <p:spPr>
          <a:xfrm>
            <a:off x="442113" y="757350"/>
            <a:ext cx="12797637" cy="1895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lang="en-US" sz="4400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¿Por </a:t>
            </a:r>
            <a:r>
              <a:rPr lang="en-US" sz="4400" b="1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qué</a:t>
            </a:r>
            <a:r>
              <a:rPr lang="en-US" sz="4400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quieren</a:t>
            </a:r>
            <a:r>
              <a:rPr lang="en-US" sz="4400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las personas la </a:t>
            </a:r>
            <a:r>
              <a:rPr lang="en-US" sz="4400" b="1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certeza</a:t>
            </a:r>
            <a:r>
              <a:rPr lang="en-US" sz="4400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adicional</a:t>
            </a:r>
            <a:r>
              <a:rPr lang="en-US" sz="4400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de que Dios les </a:t>
            </a:r>
            <a:r>
              <a:rPr lang="en-US" sz="4400" b="1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está</a:t>
            </a:r>
            <a:r>
              <a:rPr lang="en-US" sz="4400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hablando</a:t>
            </a:r>
            <a:r>
              <a:rPr lang="en-US" sz="4400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?</a:t>
            </a:r>
            <a:endParaRPr sz="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17ff32087b_0_0"/>
          <p:cNvSpPr/>
          <p:nvPr/>
        </p:nvSpPr>
        <p:spPr>
          <a:xfrm>
            <a:off x="0" y="-39498"/>
            <a:ext cx="18367470" cy="1750229"/>
          </a:xfrm>
          <a:custGeom>
            <a:avLst/>
            <a:gdLst/>
            <a:ahLst/>
            <a:cxnLst/>
            <a:rect l="l" t="t" r="r" b="b"/>
            <a:pathLst>
              <a:path w="6215726" h="592294" extrusionOk="0">
                <a:moveTo>
                  <a:pt x="0" y="0"/>
                </a:moveTo>
                <a:lnTo>
                  <a:pt x="6215726" y="0"/>
                </a:lnTo>
                <a:lnTo>
                  <a:pt x="6215726" y="592294"/>
                </a:lnTo>
                <a:lnTo>
                  <a:pt x="0" y="592294"/>
                </a:lnTo>
                <a:close/>
              </a:path>
            </a:pathLst>
          </a:custGeom>
          <a:solidFill>
            <a:srgbClr val="129242"/>
          </a:solidFill>
          <a:ln>
            <a:noFill/>
          </a:ln>
        </p:spPr>
      </p:sp>
      <p:sp>
        <p:nvSpPr>
          <p:cNvPr id="121" name="Google Shape;121;g117ff32087b_0_0"/>
          <p:cNvSpPr txBox="1"/>
          <p:nvPr/>
        </p:nvSpPr>
        <p:spPr>
          <a:xfrm>
            <a:off x="794390" y="361640"/>
            <a:ext cx="10082157" cy="94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lang="en-US" sz="4400" b="1" dirty="0" err="1">
                <a:solidFill>
                  <a:srgbClr val="FFFFFF"/>
                </a:solidFill>
                <a:latin typeface="Fahkwang"/>
                <a:cs typeface="Fahkwang"/>
                <a:sym typeface="Fahkwang"/>
              </a:rPr>
              <a:t>Conclucion</a:t>
            </a:r>
            <a:r>
              <a:rPr lang="en-US" sz="4400" b="1" dirty="0">
                <a:solidFill>
                  <a:srgbClr val="FFFFFF"/>
                </a:solidFill>
                <a:latin typeface="Fahkwang"/>
                <a:cs typeface="Fahkwang"/>
                <a:sym typeface="Fahkwang"/>
              </a:rPr>
              <a:t> de la </a:t>
            </a:r>
            <a:r>
              <a:rPr lang="en-US" sz="4400" b="1" dirty="0" err="1">
                <a:solidFill>
                  <a:srgbClr val="FFFFFF"/>
                </a:solidFill>
                <a:latin typeface="Fahkwang"/>
                <a:cs typeface="Fahkwang"/>
                <a:sym typeface="Fahkwang"/>
              </a:rPr>
              <a:t>leccion</a:t>
            </a:r>
            <a:endParaRPr sz="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g117ff32087b_0_0"/>
          <p:cNvSpPr txBox="1"/>
          <p:nvPr/>
        </p:nvSpPr>
        <p:spPr>
          <a:xfrm>
            <a:off x="2958673" y="4026758"/>
            <a:ext cx="12450123" cy="362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42950" marR="0" lvl="1" indent="-2857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s-MX" sz="4400" b="1" dirty="0">
                <a:effectLst/>
                <a:latin typeface="Fahkwang" pitchFamily="2" charset="-34"/>
                <a:ea typeface="Calibri" panose="020F0502020204030204" pitchFamily="34" charset="0"/>
                <a:cs typeface="Fahkwang" pitchFamily="2" charset="-34"/>
              </a:rPr>
              <a:t>¿Cuál fue el punto principal de esta lección?  </a:t>
            </a:r>
          </a:p>
          <a:p>
            <a:pPr marL="742950" marR="0" lvl="1" indent="-2857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endParaRPr lang="en-US" sz="4400" dirty="0">
              <a:effectLst/>
              <a:latin typeface="Fahkwang" pitchFamily="2" charset="-34"/>
              <a:ea typeface="Calibri" panose="020F0502020204030204" pitchFamily="34" charset="0"/>
              <a:cs typeface="Fahkwang" pitchFamily="2" charset="-34"/>
            </a:endParaRPr>
          </a:p>
          <a:p>
            <a:pPr marL="742950" marR="0" lvl="1" indent="-2857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s-MX" sz="4400" b="1" dirty="0">
                <a:effectLst/>
                <a:latin typeface="Fahkwang" pitchFamily="2" charset="-34"/>
                <a:ea typeface="Calibri" panose="020F0502020204030204" pitchFamily="34" charset="0"/>
                <a:cs typeface="Fahkwang" pitchFamily="2" charset="-34"/>
              </a:rPr>
              <a:t>¿Qué aplicaciones prácticas he aprendido hoy?  </a:t>
            </a:r>
            <a:endParaRPr lang="en-US" sz="4400" dirty="0">
              <a:effectLst/>
              <a:latin typeface="Fahkwang" pitchFamily="2" charset="-34"/>
              <a:ea typeface="Calibri" panose="020F0502020204030204" pitchFamily="34" charset="0"/>
              <a:cs typeface="Fahkwang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155639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1139681ae77_0_361"/>
          <p:cNvSpPr/>
          <p:nvPr/>
        </p:nvSpPr>
        <p:spPr>
          <a:xfrm>
            <a:off x="-1304948" y="7076142"/>
            <a:ext cx="5025724" cy="5048250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0085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4" name="Google Shape;354;g1139681ae77_0_3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696" y="8029035"/>
            <a:ext cx="2835876" cy="1701526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g1139681ae77_0_361"/>
          <p:cNvSpPr txBox="1"/>
          <p:nvPr/>
        </p:nvSpPr>
        <p:spPr>
          <a:xfrm>
            <a:off x="300450" y="4195548"/>
            <a:ext cx="17687100" cy="94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0"/>
              <a:buFont typeface="Arial"/>
              <a:buNone/>
            </a:pPr>
            <a:r>
              <a:rPr lang="en-US" sz="4400" b="1" i="0" u="none" strike="noStrike" cap="none" dirty="0">
                <a:solidFill>
                  <a:srgbClr val="000000"/>
                </a:solidFill>
                <a:latin typeface="Fahkwang"/>
                <a:ea typeface="Fahkwang"/>
                <a:cs typeface="Fahkwang"/>
                <a:sym typeface="Fahkwang"/>
              </a:rPr>
              <a:t>ORACIÓN</a:t>
            </a:r>
            <a:endParaRPr sz="4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1139681ae77_0_355"/>
          <p:cNvSpPr/>
          <p:nvPr/>
        </p:nvSpPr>
        <p:spPr>
          <a:xfrm>
            <a:off x="-1304948" y="7076142"/>
            <a:ext cx="5025724" cy="5048250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0085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1" name="Google Shape;361;g1139681ae77_0_3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696" y="8029035"/>
            <a:ext cx="2835876" cy="1701526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g1139681ae77_0_355"/>
          <p:cNvSpPr txBox="1"/>
          <p:nvPr/>
        </p:nvSpPr>
        <p:spPr>
          <a:xfrm>
            <a:off x="300449" y="1595587"/>
            <a:ext cx="17687100" cy="94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0"/>
              <a:buFont typeface="Arial"/>
              <a:buNone/>
            </a:pPr>
            <a:r>
              <a:rPr lang="en-US" sz="4400" b="1" i="0" u="none" strike="noStrike" cap="none" dirty="0">
                <a:solidFill>
                  <a:srgbClr val="000000"/>
                </a:solidFill>
                <a:latin typeface="Fahkwang"/>
                <a:ea typeface="Fahkwang"/>
                <a:cs typeface="Fahkwang"/>
                <a:sym typeface="Fahkwang"/>
              </a:rPr>
              <a:t>TAREA</a:t>
            </a:r>
            <a:endParaRPr sz="4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3" name="Google Shape;363;g1139681ae77_0_3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31137" y="2884361"/>
            <a:ext cx="5025723" cy="4998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1139681ae77_0_373"/>
          <p:cNvSpPr/>
          <p:nvPr/>
        </p:nvSpPr>
        <p:spPr>
          <a:xfrm>
            <a:off x="-1304948" y="7076142"/>
            <a:ext cx="5025724" cy="5048250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0085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9" name="Google Shape;369;g1139681ae77_0_3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696" y="8029035"/>
            <a:ext cx="2835876" cy="1701526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g1139681ae77_0_373"/>
          <p:cNvSpPr txBox="1"/>
          <p:nvPr/>
        </p:nvSpPr>
        <p:spPr>
          <a:xfrm>
            <a:off x="300450" y="4195548"/>
            <a:ext cx="17687100" cy="94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0"/>
              <a:buFont typeface="Arial"/>
              <a:buNone/>
            </a:pPr>
            <a:r>
              <a:rPr lang="en-US" sz="4400" b="1" i="0" u="none" strike="noStrike" cap="none" dirty="0">
                <a:solidFill>
                  <a:srgbClr val="000000"/>
                </a:solidFill>
                <a:latin typeface="Fahkwang"/>
                <a:ea typeface="Fahkwang"/>
                <a:cs typeface="Fahkwang"/>
                <a:sym typeface="Fahkwang"/>
              </a:rPr>
              <a:t>DESPEDIDA</a:t>
            </a:r>
            <a:endParaRPr sz="4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Google Shape;375;g1139681ae77_0_3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17ff32087b_0_0"/>
          <p:cNvSpPr/>
          <p:nvPr/>
        </p:nvSpPr>
        <p:spPr>
          <a:xfrm>
            <a:off x="0" y="-39498"/>
            <a:ext cx="18367470" cy="1750229"/>
          </a:xfrm>
          <a:custGeom>
            <a:avLst/>
            <a:gdLst/>
            <a:ahLst/>
            <a:cxnLst/>
            <a:rect l="l" t="t" r="r" b="b"/>
            <a:pathLst>
              <a:path w="6215726" h="592294" extrusionOk="0">
                <a:moveTo>
                  <a:pt x="0" y="0"/>
                </a:moveTo>
                <a:lnTo>
                  <a:pt x="6215726" y="0"/>
                </a:lnTo>
                <a:lnTo>
                  <a:pt x="6215726" y="592294"/>
                </a:lnTo>
                <a:lnTo>
                  <a:pt x="0" y="592294"/>
                </a:lnTo>
                <a:close/>
              </a:path>
            </a:pathLst>
          </a:custGeom>
          <a:solidFill>
            <a:srgbClr val="129242"/>
          </a:solidFill>
          <a:ln>
            <a:noFill/>
          </a:ln>
        </p:spPr>
      </p:sp>
      <p:sp>
        <p:nvSpPr>
          <p:cNvPr id="121" name="Google Shape;121;g117ff32087b_0_0"/>
          <p:cNvSpPr txBox="1"/>
          <p:nvPr/>
        </p:nvSpPr>
        <p:spPr>
          <a:xfrm>
            <a:off x="794391" y="361640"/>
            <a:ext cx="4883100" cy="94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ORACIÓN</a:t>
            </a:r>
            <a:endParaRPr sz="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g117ff32087b_0_0"/>
          <p:cNvSpPr txBox="1"/>
          <p:nvPr/>
        </p:nvSpPr>
        <p:spPr>
          <a:xfrm>
            <a:off x="573199" y="2823600"/>
            <a:ext cx="11703600" cy="74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Querido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Padre Celestial, gracias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por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el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regalo de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tu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Santa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Escritura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para que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podamos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aprender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acerca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de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tu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gran amor para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nosotros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y la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salvación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que has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ganado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completamente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para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nosotros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.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Te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pido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que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bendigas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esta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clase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y a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todos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los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que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están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participando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en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ella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.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Envíe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tu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Espíritu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Santo para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arraigarnos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profundamente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en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tu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Palabra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mientras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aprendemos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más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y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más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acerca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de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Ti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y de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tu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Palabra.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En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el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nombre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 de Jesús </a:t>
            </a: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oramos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, </a:t>
            </a:r>
            <a:endParaRPr sz="4000" b="1" dirty="0">
              <a:solidFill>
                <a:schemeClr val="dk1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 dirty="0" err="1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Amén</a:t>
            </a:r>
            <a:r>
              <a:rPr lang="en-US" sz="4000" b="1" dirty="0">
                <a:solidFill>
                  <a:schemeClr val="dk1"/>
                </a:solidFill>
                <a:latin typeface="Fahkwang"/>
                <a:ea typeface="Fahkwang"/>
                <a:cs typeface="Fahkwang"/>
                <a:sym typeface="Fahkwang"/>
              </a:rPr>
              <a:t>. </a:t>
            </a:r>
            <a:endParaRPr sz="4000" b="1" i="0" u="none" strike="noStrike" cap="none" dirty="0">
              <a:solidFill>
                <a:schemeClr val="dk1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marL="0" marR="0" lvl="0" indent="0" algn="l" rtl="0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99"/>
              <a:buFont typeface="Arial"/>
              <a:buNone/>
            </a:pPr>
            <a:endParaRPr sz="4499" b="1" i="0" u="none" strike="noStrike" cap="none" dirty="0">
              <a:solidFill>
                <a:srgbClr val="000000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pic>
        <p:nvPicPr>
          <p:cNvPr id="123" name="Google Shape;123;g117ff32087b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31700" y="4381020"/>
            <a:ext cx="4883101" cy="32541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540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52569" y="2406664"/>
            <a:ext cx="1913941" cy="1696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34872" y="2604058"/>
            <a:ext cx="1549336" cy="1301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75126" y="4146741"/>
            <a:ext cx="1913941" cy="1696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18535" y="4222100"/>
            <a:ext cx="1365672" cy="1545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4401" y="8047633"/>
            <a:ext cx="1913941" cy="1696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57513" y="7837699"/>
            <a:ext cx="2087717" cy="2095336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6"/>
          <p:cNvSpPr txBox="1"/>
          <p:nvPr/>
        </p:nvSpPr>
        <p:spPr>
          <a:xfrm>
            <a:off x="6205136" y="3009109"/>
            <a:ext cx="11054164" cy="609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99"/>
              <a:buFont typeface="Arial"/>
              <a:buNone/>
            </a:pPr>
            <a:r>
              <a:rPr lang="en-US" sz="4000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Venir</a:t>
            </a:r>
            <a:r>
              <a:rPr lang="en-US" sz="4000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000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preparado</a:t>
            </a:r>
            <a:r>
              <a:rPr lang="en-US" sz="4000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. 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6"/>
          <p:cNvSpPr txBox="1"/>
          <p:nvPr/>
        </p:nvSpPr>
        <p:spPr>
          <a:xfrm>
            <a:off x="1725810" y="698537"/>
            <a:ext cx="11286132" cy="94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SESIÓN EXITOSA </a:t>
            </a:r>
            <a:endParaRPr sz="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6"/>
          <p:cNvSpPr txBox="1"/>
          <p:nvPr/>
        </p:nvSpPr>
        <p:spPr>
          <a:xfrm>
            <a:off x="6205136" y="4468273"/>
            <a:ext cx="10459290" cy="609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99"/>
              <a:buFont typeface="Arial"/>
              <a:buNone/>
            </a:pPr>
            <a:r>
              <a:rPr lang="en-US" sz="4000" b="1" i="0" u="none" strike="noStrike" cap="none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Puntualidad y respeto por el tiempo.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6"/>
          <p:cNvSpPr txBox="1"/>
          <p:nvPr/>
        </p:nvSpPr>
        <p:spPr>
          <a:xfrm>
            <a:off x="6205136" y="6446469"/>
            <a:ext cx="10459290" cy="1218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99"/>
              <a:buFont typeface="Arial"/>
              <a:buNone/>
            </a:pPr>
            <a:r>
              <a:rPr lang="en-US" sz="4000" b="1" i="0" u="none" strike="noStrike" cap="none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Escuchar y esperar su turno para hablar.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6"/>
          <p:cNvSpPr txBox="1"/>
          <p:nvPr/>
        </p:nvSpPr>
        <p:spPr>
          <a:xfrm>
            <a:off x="6205136" y="8639696"/>
            <a:ext cx="11445709" cy="609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99"/>
              <a:buFont typeface="Arial"/>
              <a:buNone/>
            </a:pPr>
            <a:r>
              <a:rPr lang="en-US" sz="4000" b="1" i="0" u="none" strike="noStrike" cap="none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Buen uso del chat.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Google Shape;139;p6"/>
          <p:cNvPicPr preferRelativeResize="0"/>
          <p:nvPr/>
        </p:nvPicPr>
        <p:blipFill rotWithShape="1">
          <a:blip r:embed="rId3">
            <a:alphaModFix/>
          </a:blip>
          <a:srcRect t="22000" b="22000"/>
          <a:stretch/>
        </p:blipFill>
        <p:spPr>
          <a:xfrm>
            <a:off x="1595979" y="6018032"/>
            <a:ext cx="3848616" cy="191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25810" y="6108406"/>
            <a:ext cx="3565552" cy="17292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17ff32087b_0_0"/>
          <p:cNvSpPr/>
          <p:nvPr/>
        </p:nvSpPr>
        <p:spPr>
          <a:xfrm>
            <a:off x="0" y="-39498"/>
            <a:ext cx="18367470" cy="1750229"/>
          </a:xfrm>
          <a:custGeom>
            <a:avLst/>
            <a:gdLst/>
            <a:ahLst/>
            <a:cxnLst/>
            <a:rect l="l" t="t" r="r" b="b"/>
            <a:pathLst>
              <a:path w="6215726" h="592294" extrusionOk="0">
                <a:moveTo>
                  <a:pt x="0" y="0"/>
                </a:moveTo>
                <a:lnTo>
                  <a:pt x="6215726" y="0"/>
                </a:lnTo>
                <a:lnTo>
                  <a:pt x="6215726" y="592294"/>
                </a:lnTo>
                <a:lnTo>
                  <a:pt x="0" y="592294"/>
                </a:lnTo>
                <a:close/>
              </a:path>
            </a:pathLst>
          </a:custGeom>
          <a:solidFill>
            <a:srgbClr val="129242"/>
          </a:solidFill>
          <a:ln>
            <a:noFill/>
          </a:ln>
        </p:spPr>
      </p:sp>
      <p:sp>
        <p:nvSpPr>
          <p:cNvPr id="121" name="Google Shape;121;g117ff32087b_0_0"/>
          <p:cNvSpPr txBox="1"/>
          <p:nvPr/>
        </p:nvSpPr>
        <p:spPr>
          <a:xfrm>
            <a:off x="794391" y="361640"/>
            <a:ext cx="7868346" cy="94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lang="en-US" sz="4400" b="1" dirty="0" err="1">
                <a:solidFill>
                  <a:srgbClr val="FFFFFF"/>
                </a:solidFill>
                <a:latin typeface="Fahkwang"/>
                <a:cs typeface="Fahkwang"/>
                <a:sym typeface="Fahkwang"/>
              </a:rPr>
              <a:t>Proposito</a:t>
            </a:r>
            <a:r>
              <a:rPr lang="en-US" sz="4400" b="1" dirty="0">
                <a:solidFill>
                  <a:srgbClr val="FFFFFF"/>
                </a:solidFill>
                <a:latin typeface="Fahkwang"/>
                <a:cs typeface="Fahkwang"/>
                <a:sym typeface="Fahkwang"/>
              </a:rPr>
              <a:t> del </a:t>
            </a:r>
            <a:r>
              <a:rPr lang="en-US" sz="4400" b="1" dirty="0" err="1">
                <a:solidFill>
                  <a:srgbClr val="FFFFFF"/>
                </a:solidFill>
                <a:latin typeface="Fahkwang"/>
                <a:cs typeface="Fahkwang"/>
                <a:sym typeface="Fahkwang"/>
              </a:rPr>
              <a:t>Curso</a:t>
            </a:r>
            <a:endParaRPr sz="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g117ff32087b_0_0"/>
          <p:cNvSpPr txBox="1"/>
          <p:nvPr/>
        </p:nvSpPr>
        <p:spPr>
          <a:xfrm>
            <a:off x="1249126" y="3064232"/>
            <a:ext cx="15789748" cy="5798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MX" sz="4000" b="1" dirty="0">
                <a:effectLst/>
                <a:latin typeface="Fahkwang" pitchFamily="2" charset="-34"/>
                <a:ea typeface="Calibri" panose="020F0502020204030204" pitchFamily="34" charset="0"/>
                <a:cs typeface="Fahkwang" pitchFamily="2" charset="-34"/>
              </a:rPr>
              <a:t>Entender el significado de la Biblia y su Propósito</a:t>
            </a:r>
            <a:endParaRPr lang="en-US" sz="4000" dirty="0">
              <a:effectLst/>
              <a:latin typeface="Fahkwang" pitchFamily="2" charset="-34"/>
              <a:ea typeface="Calibri" panose="020F0502020204030204" pitchFamily="34" charset="0"/>
              <a:cs typeface="Fahkwang" pitchFamily="2" charset="-34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MX" sz="4000" b="1" dirty="0">
                <a:effectLst/>
                <a:latin typeface="Fahkwang" pitchFamily="2" charset="-34"/>
                <a:ea typeface="Calibri" panose="020F0502020204030204" pitchFamily="34" charset="0"/>
                <a:cs typeface="Fahkwang" pitchFamily="2" charset="-34"/>
              </a:rPr>
              <a:t>Aprender sobre  la aplicación correcta de  ley de Dios en el Antiguo y Nuevo Testamento</a:t>
            </a:r>
            <a:endParaRPr lang="en-US" sz="4000" dirty="0">
              <a:effectLst/>
              <a:latin typeface="Fahkwang" pitchFamily="2" charset="-34"/>
              <a:ea typeface="Calibri" panose="020F0502020204030204" pitchFamily="34" charset="0"/>
              <a:cs typeface="Fahkwang" pitchFamily="2" charset="-34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MX" sz="4000" b="1" dirty="0">
                <a:effectLst/>
                <a:latin typeface="Fahkwang" pitchFamily="2" charset="-34"/>
                <a:ea typeface="Calibri" panose="020F0502020204030204" pitchFamily="34" charset="0"/>
                <a:cs typeface="Fahkwang" pitchFamily="2" charset="-34"/>
              </a:rPr>
              <a:t>Uso práctico de los diez mandamientos en la vida del cristiano </a:t>
            </a:r>
            <a:endParaRPr lang="en-US" sz="4000" dirty="0">
              <a:effectLst/>
              <a:latin typeface="Fahkwang" pitchFamily="2" charset="-34"/>
              <a:ea typeface="Calibri" panose="020F0502020204030204" pitchFamily="34" charset="0"/>
              <a:cs typeface="Fahkwang" pitchFamily="2" charset="-34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MX" sz="4000" b="1" dirty="0">
                <a:effectLst/>
                <a:latin typeface="Fahkwang" pitchFamily="2" charset="-34"/>
                <a:ea typeface="Calibri" panose="020F0502020204030204" pitchFamily="34" charset="0"/>
                <a:cs typeface="Fahkwang" pitchFamily="2" charset="-34"/>
              </a:rPr>
              <a:t>Aplicación correcta de la ley y el Evangelio  </a:t>
            </a:r>
            <a:endParaRPr lang="en-US" sz="4000" dirty="0">
              <a:effectLst/>
              <a:latin typeface="Fahkwang" pitchFamily="2" charset="-34"/>
              <a:ea typeface="Calibri" panose="020F0502020204030204" pitchFamily="34" charset="0"/>
              <a:cs typeface="Fahkwang" pitchFamily="2" charset="-34"/>
            </a:endParaRPr>
          </a:p>
          <a:p>
            <a:r>
              <a:rPr lang="es-MX" sz="4000" b="1" dirty="0">
                <a:effectLst/>
                <a:latin typeface="Fahkwang" pitchFamily="2" charset="-34"/>
                <a:ea typeface="Calibri" panose="020F0502020204030204" pitchFamily="34" charset="0"/>
                <a:cs typeface="Fahkwang" pitchFamily="2" charset="-34"/>
              </a:rPr>
              <a:t>Sobre todas las cosas, el enfoque de este curso es Cristo.  Jesucristo, el Hijo de Dios, nuestro Salvador cumplió perfectamente la ley de Dios en nuestro lugar.</a:t>
            </a:r>
            <a:r>
              <a:rPr lang="en-US" sz="4000" dirty="0">
                <a:effectLst/>
                <a:latin typeface="Fahkwang" pitchFamily="2" charset="-34"/>
                <a:cs typeface="Fahkwang" pitchFamily="2" charset="-34"/>
              </a:rPr>
              <a:t> </a:t>
            </a:r>
            <a:endParaRPr sz="4000" b="1" i="0" u="none" strike="noStrike" cap="none" dirty="0">
              <a:solidFill>
                <a:srgbClr val="000000"/>
              </a:solidFill>
              <a:latin typeface="Fahkwang" pitchFamily="2" charset="-34"/>
              <a:ea typeface="Fahkwang"/>
              <a:cs typeface="Fahkwang" pitchFamily="2" charset="-34"/>
              <a:sym typeface="Fahkwang"/>
            </a:endParaRPr>
          </a:p>
        </p:txBody>
      </p:sp>
    </p:spTree>
    <p:extLst>
      <p:ext uri="{BB962C8B-B14F-4D97-AF65-F5344CB8AC3E}">
        <p14:creationId xmlns:p14="http://schemas.microsoft.com/office/powerpoint/2010/main" val="478423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145;g114082bcf86_0_34"/>
          <p:cNvGrpSpPr/>
          <p:nvPr/>
        </p:nvGrpSpPr>
        <p:grpSpPr>
          <a:xfrm>
            <a:off x="0" y="0"/>
            <a:ext cx="9027900" cy="5158800"/>
            <a:chOff x="0" y="0"/>
            <a:chExt cx="9027900" cy="5158800"/>
          </a:xfrm>
        </p:grpSpPr>
        <p:sp>
          <p:nvSpPr>
            <p:cNvPr id="146" name="Google Shape;146;g114082bcf86_0_34"/>
            <p:cNvSpPr/>
            <p:nvPr/>
          </p:nvSpPr>
          <p:spPr>
            <a:xfrm>
              <a:off x="0" y="0"/>
              <a:ext cx="9027900" cy="5158800"/>
            </a:xfrm>
            <a:prstGeom prst="roundRect">
              <a:avLst>
                <a:gd name="adj" fmla="val 16667"/>
              </a:avLst>
            </a:prstGeom>
            <a:solidFill>
              <a:srgbClr val="008540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/>
            </a:p>
          </p:txBody>
        </p:sp>
        <p:sp>
          <p:nvSpPr>
            <p:cNvPr id="147" name="Google Shape;147;g114082bcf86_0_34"/>
            <p:cNvSpPr txBox="1"/>
            <p:nvPr/>
          </p:nvSpPr>
          <p:spPr>
            <a:xfrm>
              <a:off x="1299900" y="1381850"/>
              <a:ext cx="6544200" cy="8001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 dirty="0">
                  <a:solidFill>
                    <a:schemeClr val="lt1"/>
                  </a:solidFill>
                  <a:latin typeface="Fahkwang"/>
                  <a:ea typeface="Fahkwang"/>
                  <a:cs typeface="Fahkwang"/>
                  <a:sym typeface="Fahkwang"/>
                </a:rPr>
                <a:t>La Biblia-6 </a:t>
              </a:r>
              <a:r>
                <a:rPr lang="en-US" sz="4000" b="1" dirty="0" err="1">
                  <a:solidFill>
                    <a:schemeClr val="lt1"/>
                  </a:solidFill>
                  <a:latin typeface="Fahkwang"/>
                  <a:ea typeface="Fahkwang"/>
                  <a:cs typeface="Fahkwang"/>
                  <a:sym typeface="Fahkwang"/>
                </a:rPr>
                <a:t>cursos</a:t>
              </a:r>
              <a:endParaRPr sz="4000" b="1" dirty="0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endParaRPr>
            </a:p>
          </p:txBody>
        </p:sp>
      </p:grpSp>
      <p:grpSp>
        <p:nvGrpSpPr>
          <p:cNvPr id="148" name="Google Shape;148;g114082bcf86_0_34"/>
          <p:cNvGrpSpPr/>
          <p:nvPr/>
        </p:nvGrpSpPr>
        <p:grpSpPr>
          <a:xfrm>
            <a:off x="9027900" y="0"/>
            <a:ext cx="9260100" cy="5158800"/>
            <a:chOff x="9027900" y="0"/>
            <a:chExt cx="9260100" cy="5158800"/>
          </a:xfrm>
        </p:grpSpPr>
        <p:sp>
          <p:nvSpPr>
            <p:cNvPr id="149" name="Google Shape;149;g114082bcf86_0_34"/>
            <p:cNvSpPr/>
            <p:nvPr/>
          </p:nvSpPr>
          <p:spPr>
            <a:xfrm>
              <a:off x="9027900" y="0"/>
              <a:ext cx="9260100" cy="5158800"/>
            </a:xfrm>
            <a:prstGeom prst="roundRect">
              <a:avLst>
                <a:gd name="adj" fmla="val 16667"/>
              </a:avLst>
            </a:prstGeom>
            <a:solidFill>
              <a:srgbClr val="5A4E0C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/>
            </a:p>
          </p:txBody>
        </p:sp>
        <p:sp>
          <p:nvSpPr>
            <p:cNvPr id="150" name="Google Shape;150;g114082bcf86_0_34"/>
            <p:cNvSpPr txBox="1"/>
            <p:nvPr/>
          </p:nvSpPr>
          <p:spPr>
            <a:xfrm>
              <a:off x="9642150" y="1381850"/>
              <a:ext cx="8321700" cy="14157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chemeClr val="lt1"/>
                  </a:solidFill>
                  <a:latin typeface="Fahkwang"/>
                  <a:ea typeface="Fahkwang"/>
                  <a:cs typeface="Fahkwang"/>
                  <a:sym typeface="Fahkwang"/>
                </a:rPr>
                <a:t>Las Enseñanzas de Jesús- 3 cursos</a:t>
              </a:r>
              <a:endParaRPr sz="4000" b="1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endParaRPr>
            </a:p>
          </p:txBody>
        </p:sp>
      </p:grpSp>
      <p:grpSp>
        <p:nvGrpSpPr>
          <p:cNvPr id="151" name="Google Shape;151;g114082bcf86_0_34"/>
          <p:cNvGrpSpPr/>
          <p:nvPr/>
        </p:nvGrpSpPr>
        <p:grpSpPr>
          <a:xfrm>
            <a:off x="0" y="5158800"/>
            <a:ext cx="9027900" cy="5158800"/>
            <a:chOff x="0" y="5158800"/>
            <a:chExt cx="9027900" cy="5158800"/>
          </a:xfrm>
        </p:grpSpPr>
        <p:sp>
          <p:nvSpPr>
            <p:cNvPr id="152" name="Google Shape;152;g114082bcf86_0_34"/>
            <p:cNvSpPr/>
            <p:nvPr/>
          </p:nvSpPr>
          <p:spPr>
            <a:xfrm>
              <a:off x="0" y="5158800"/>
              <a:ext cx="9027900" cy="5158800"/>
            </a:xfrm>
            <a:prstGeom prst="roundRect">
              <a:avLst>
                <a:gd name="adj" fmla="val 16667"/>
              </a:avLst>
            </a:prstGeom>
            <a:solidFill>
              <a:srgbClr val="5A4E0C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/>
            </a:p>
          </p:txBody>
        </p:sp>
        <p:sp>
          <p:nvSpPr>
            <p:cNvPr id="153" name="Google Shape;153;g114082bcf86_0_34"/>
            <p:cNvSpPr txBox="1"/>
            <p:nvPr/>
          </p:nvSpPr>
          <p:spPr>
            <a:xfrm>
              <a:off x="759000" y="7597675"/>
              <a:ext cx="7509900" cy="14157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chemeClr val="lt1"/>
                  </a:solidFill>
                  <a:latin typeface="Fahkwang"/>
                  <a:ea typeface="Fahkwang"/>
                  <a:cs typeface="Fahkwang"/>
                  <a:sym typeface="Fahkwang"/>
                </a:rPr>
                <a:t>Identificación Espiritual y Legalismo- 2 cursos</a:t>
              </a:r>
              <a:endParaRPr sz="4000" b="1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endParaRPr>
            </a:p>
          </p:txBody>
        </p:sp>
      </p:grpSp>
      <p:grpSp>
        <p:nvGrpSpPr>
          <p:cNvPr id="154" name="Google Shape;154;g114082bcf86_0_34"/>
          <p:cNvGrpSpPr/>
          <p:nvPr/>
        </p:nvGrpSpPr>
        <p:grpSpPr>
          <a:xfrm>
            <a:off x="9027900" y="5158800"/>
            <a:ext cx="9260100" cy="5158800"/>
            <a:chOff x="9027900" y="5158800"/>
            <a:chExt cx="9260100" cy="5158800"/>
          </a:xfrm>
        </p:grpSpPr>
        <p:sp>
          <p:nvSpPr>
            <p:cNvPr id="155" name="Google Shape;155;g114082bcf86_0_34"/>
            <p:cNvSpPr/>
            <p:nvPr/>
          </p:nvSpPr>
          <p:spPr>
            <a:xfrm>
              <a:off x="9027900" y="5158800"/>
              <a:ext cx="9260100" cy="5158800"/>
            </a:xfrm>
            <a:prstGeom prst="roundRect">
              <a:avLst>
                <a:gd name="adj" fmla="val 16667"/>
              </a:avLst>
            </a:prstGeom>
            <a:solidFill>
              <a:srgbClr val="12924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/>
            </a:p>
          </p:txBody>
        </p:sp>
        <p:sp>
          <p:nvSpPr>
            <p:cNvPr id="156" name="Google Shape;156;g114082bcf86_0_34"/>
            <p:cNvSpPr txBox="1"/>
            <p:nvPr/>
          </p:nvSpPr>
          <p:spPr>
            <a:xfrm>
              <a:off x="9642150" y="7597675"/>
              <a:ext cx="8321700" cy="14157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chemeClr val="lt1"/>
                  </a:solidFill>
                  <a:latin typeface="Fahkwang"/>
                  <a:ea typeface="Fahkwang"/>
                  <a:cs typeface="Fahkwang"/>
                  <a:sym typeface="Fahkwang"/>
                </a:rPr>
                <a:t>La Palabra Crece-</a:t>
              </a:r>
              <a:endParaRPr sz="4000" b="1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chemeClr val="lt1"/>
                  </a:solidFill>
                  <a:latin typeface="Fahkwang"/>
                  <a:ea typeface="Fahkwang"/>
                  <a:cs typeface="Fahkwang"/>
                  <a:sym typeface="Fahkwang"/>
                </a:rPr>
                <a:t>2 cursos</a:t>
              </a:r>
              <a:endParaRPr sz="4000" b="1">
                <a:solidFill>
                  <a:schemeClr val="lt1"/>
                </a:solidFill>
                <a:latin typeface="Fahkwang"/>
                <a:ea typeface="Fahkwang"/>
                <a:cs typeface="Fahkwang"/>
                <a:sym typeface="Fahkwang"/>
              </a:endParaRPr>
            </a:p>
          </p:txBody>
        </p:sp>
      </p:grpSp>
      <p:sp>
        <p:nvSpPr>
          <p:cNvPr id="157" name="Google Shape;157;g114082bcf86_0_34"/>
          <p:cNvSpPr/>
          <p:nvPr/>
        </p:nvSpPr>
        <p:spPr>
          <a:xfrm>
            <a:off x="5523900" y="3255000"/>
            <a:ext cx="7240200" cy="37770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rgbClr val="008540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pic>
        <p:nvPicPr>
          <p:cNvPr id="158" name="Google Shape;158;g114082bcf86_0_34"/>
          <p:cNvPicPr preferRelativeResize="0"/>
          <p:nvPr/>
        </p:nvPicPr>
        <p:blipFill rotWithShape="1">
          <a:blip r:embed="rId3">
            <a:alphaModFix/>
          </a:blip>
          <a:srcRect l="3037" r="2622" b="-4832"/>
          <a:stretch/>
        </p:blipFill>
        <p:spPr>
          <a:xfrm>
            <a:off x="8146013" y="5491500"/>
            <a:ext cx="1995975" cy="10847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g114082bcf86_0_34"/>
          <p:cNvSpPr txBox="1"/>
          <p:nvPr/>
        </p:nvSpPr>
        <p:spPr>
          <a:xfrm>
            <a:off x="5889000" y="3848622"/>
            <a:ext cx="6510000" cy="2154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400" b="1" dirty="0" err="1">
                <a:solidFill>
                  <a:srgbClr val="008540"/>
                </a:solidFill>
                <a:latin typeface="Fahkwang"/>
                <a:ea typeface="Fahkwang"/>
                <a:cs typeface="Fahkwang"/>
                <a:sym typeface="Fahkwang"/>
              </a:rPr>
              <a:t>Discipulado</a:t>
            </a:r>
            <a:r>
              <a:rPr lang="en-US" sz="4400" b="1" dirty="0">
                <a:solidFill>
                  <a:srgbClr val="008540"/>
                </a:solidFill>
                <a:latin typeface="Fahkwang"/>
                <a:ea typeface="Fahkwang"/>
                <a:cs typeface="Fahkwang"/>
                <a:sym typeface="Fahkwang"/>
              </a:rPr>
              <a:t>-</a:t>
            </a:r>
            <a:endParaRPr sz="4400" b="1" dirty="0">
              <a:solidFill>
                <a:srgbClr val="008540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400" dirty="0">
                <a:solidFill>
                  <a:srgbClr val="008540"/>
                </a:solidFill>
                <a:latin typeface="Fahkwang"/>
                <a:ea typeface="Fahkwang"/>
                <a:cs typeface="Fahkwang"/>
                <a:sym typeface="Fahkwang"/>
              </a:rPr>
              <a:t>13 </a:t>
            </a:r>
            <a:r>
              <a:rPr lang="en-US" sz="4400" dirty="0" err="1">
                <a:solidFill>
                  <a:srgbClr val="008540"/>
                </a:solidFill>
                <a:latin typeface="Fahkwang"/>
                <a:ea typeface="Fahkwang"/>
                <a:cs typeface="Fahkwang"/>
                <a:sym typeface="Fahkwang"/>
              </a:rPr>
              <a:t>cursos</a:t>
            </a:r>
            <a:r>
              <a:rPr lang="en-US" sz="4400" dirty="0">
                <a:solidFill>
                  <a:srgbClr val="008540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00" dirty="0" err="1">
                <a:solidFill>
                  <a:srgbClr val="008540"/>
                </a:solidFill>
                <a:latin typeface="Fahkwang"/>
                <a:ea typeface="Fahkwang"/>
                <a:cs typeface="Fahkwang"/>
                <a:sym typeface="Fahkwang"/>
              </a:rPr>
              <a:t>en</a:t>
            </a:r>
            <a:r>
              <a:rPr lang="en-US" sz="4400" dirty="0">
                <a:solidFill>
                  <a:srgbClr val="008540"/>
                </a:solidFill>
                <a:latin typeface="Fahkwang"/>
                <a:ea typeface="Fahkwang"/>
                <a:cs typeface="Fahkwang"/>
                <a:sym typeface="Fahkwang"/>
              </a:rPr>
              <a:t> total</a:t>
            </a:r>
            <a:endParaRPr sz="4400" dirty="0">
              <a:solidFill>
                <a:srgbClr val="008540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17ff32087b_0_0"/>
          <p:cNvSpPr/>
          <p:nvPr/>
        </p:nvSpPr>
        <p:spPr>
          <a:xfrm>
            <a:off x="0" y="-39498"/>
            <a:ext cx="18367470" cy="1750229"/>
          </a:xfrm>
          <a:custGeom>
            <a:avLst/>
            <a:gdLst/>
            <a:ahLst/>
            <a:cxnLst/>
            <a:rect l="l" t="t" r="r" b="b"/>
            <a:pathLst>
              <a:path w="6215726" h="592294" extrusionOk="0">
                <a:moveTo>
                  <a:pt x="0" y="0"/>
                </a:moveTo>
                <a:lnTo>
                  <a:pt x="6215726" y="0"/>
                </a:lnTo>
                <a:lnTo>
                  <a:pt x="6215726" y="592294"/>
                </a:lnTo>
                <a:lnTo>
                  <a:pt x="0" y="592294"/>
                </a:lnTo>
                <a:close/>
              </a:path>
            </a:pathLst>
          </a:custGeom>
          <a:solidFill>
            <a:srgbClr val="129242"/>
          </a:solidFill>
          <a:ln>
            <a:noFill/>
          </a:ln>
        </p:spPr>
      </p:sp>
      <p:sp>
        <p:nvSpPr>
          <p:cNvPr id="121" name="Google Shape;121;g117ff32087b_0_0"/>
          <p:cNvSpPr txBox="1"/>
          <p:nvPr/>
        </p:nvSpPr>
        <p:spPr>
          <a:xfrm>
            <a:off x="794390" y="361640"/>
            <a:ext cx="10082157" cy="94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lang="en-US" sz="4400" b="1" dirty="0" err="1">
                <a:solidFill>
                  <a:srgbClr val="FFFFFF"/>
                </a:solidFill>
                <a:latin typeface="Fahkwang"/>
                <a:cs typeface="Fahkwang"/>
                <a:sym typeface="Fahkwang"/>
              </a:rPr>
              <a:t>Objetivos</a:t>
            </a:r>
            <a:r>
              <a:rPr lang="en-US" sz="4400" b="1" dirty="0">
                <a:solidFill>
                  <a:srgbClr val="FFFFFF"/>
                </a:solidFill>
                <a:latin typeface="Fahkwang"/>
                <a:cs typeface="Fahkwang"/>
                <a:sym typeface="Fahkwang"/>
              </a:rPr>
              <a:t> de la </a:t>
            </a:r>
            <a:r>
              <a:rPr lang="en-US" sz="4400" b="1" dirty="0" err="1">
                <a:solidFill>
                  <a:srgbClr val="FFFFFF"/>
                </a:solidFill>
                <a:latin typeface="Fahkwang"/>
                <a:cs typeface="Fahkwang"/>
                <a:sym typeface="Fahkwang"/>
              </a:rPr>
              <a:t>Leccion</a:t>
            </a:r>
            <a:r>
              <a:rPr lang="en-US" sz="4400" b="1" dirty="0">
                <a:solidFill>
                  <a:srgbClr val="FFFFFF"/>
                </a:solidFill>
                <a:latin typeface="Fahkwang"/>
                <a:cs typeface="Fahkwang"/>
                <a:sym typeface="Fahkwang"/>
              </a:rPr>
              <a:t> Uno</a:t>
            </a:r>
            <a:endParaRPr sz="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g117ff32087b_0_0"/>
          <p:cNvSpPr txBox="1"/>
          <p:nvPr/>
        </p:nvSpPr>
        <p:spPr>
          <a:xfrm>
            <a:off x="3527814" y="3208610"/>
            <a:ext cx="11311842" cy="526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419" sz="4000" b="1" dirty="0">
                <a:effectLst/>
                <a:latin typeface="Fahkwang" pitchFamily="2" charset="-34"/>
                <a:ea typeface="Calibri" panose="020F0502020204030204" pitchFamily="34" charset="0"/>
                <a:cs typeface="Fahkwang" pitchFamily="2" charset="-34"/>
              </a:rPr>
              <a:t>Explicar el significado de la Biblia y su propósito principal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4000" dirty="0">
              <a:effectLst/>
              <a:latin typeface="Fahkwang" pitchFamily="2" charset="-34"/>
              <a:ea typeface="Calibri" panose="020F0502020204030204" pitchFamily="34" charset="0"/>
              <a:cs typeface="Fahkwang" pitchFamily="2" charset="-34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419" sz="4000" b="1" dirty="0">
                <a:effectLst/>
                <a:latin typeface="Fahkwang" pitchFamily="2" charset="-34"/>
                <a:ea typeface="Calibri" panose="020F0502020204030204" pitchFamily="34" charset="0"/>
                <a:cs typeface="Fahkwang" pitchFamily="2" charset="-34"/>
              </a:rPr>
              <a:t>Explicar quién es el autor y los escritores de la Biblia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4000" dirty="0">
              <a:effectLst/>
              <a:latin typeface="Fahkwang" pitchFamily="2" charset="-34"/>
              <a:ea typeface="Calibri" panose="020F0502020204030204" pitchFamily="34" charset="0"/>
              <a:cs typeface="Fahkwang" pitchFamily="2" charset="-34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419" sz="4000" b="1" dirty="0">
                <a:effectLst/>
                <a:latin typeface="Fahkwang" pitchFamily="2" charset="-34"/>
                <a:ea typeface="Calibri" panose="020F0502020204030204" pitchFamily="34" charset="0"/>
                <a:cs typeface="Fahkwang" pitchFamily="2" charset="-34"/>
              </a:rPr>
              <a:t>Explicar el único medio por el cual se comunica Dios con los creyentes </a:t>
            </a:r>
            <a:endParaRPr lang="en-US" sz="4000" dirty="0">
              <a:effectLst/>
              <a:latin typeface="Fahkwang" pitchFamily="2" charset="-34"/>
              <a:ea typeface="Calibri" panose="020F0502020204030204" pitchFamily="34" charset="0"/>
              <a:cs typeface="Fahkwang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45045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64167" y="2849478"/>
            <a:ext cx="6159661" cy="5535996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7"/>
          <p:cNvSpPr txBox="1"/>
          <p:nvPr/>
        </p:nvSpPr>
        <p:spPr>
          <a:xfrm>
            <a:off x="3072184" y="901765"/>
            <a:ext cx="12143631" cy="94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0"/>
              <a:buFont typeface="Arial"/>
              <a:buNone/>
            </a:pPr>
            <a:r>
              <a:rPr lang="en-US" sz="4400" b="1" i="0" u="none" strike="noStrike" cap="none" dirty="0">
                <a:solidFill>
                  <a:srgbClr val="000000"/>
                </a:solidFill>
                <a:latin typeface="Fahkwang"/>
                <a:ea typeface="Fahkwang"/>
                <a:cs typeface="Fahkwang"/>
                <a:sym typeface="Fahkwang"/>
              </a:rPr>
              <a:t>REPASO</a:t>
            </a:r>
            <a:endParaRPr sz="4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7"/>
          <p:cNvSpPr txBox="1"/>
          <p:nvPr/>
        </p:nvSpPr>
        <p:spPr>
          <a:xfrm>
            <a:off x="3072184" y="8547588"/>
            <a:ext cx="11831978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32"/>
              <a:buFont typeface="Arial"/>
              <a:buNone/>
            </a:pPr>
            <a:r>
              <a:rPr lang="en-US" sz="4000" b="1" i="0" u="none" strike="noStrike" cap="none" dirty="0">
                <a:solidFill>
                  <a:srgbClr val="008540"/>
                </a:solidFill>
                <a:latin typeface="Fahkwang"/>
                <a:ea typeface="Fahkwang"/>
                <a:cs typeface="Fahkwang"/>
                <a:sym typeface="Fahkwang"/>
              </a:rPr>
              <a:t>10 A 15 </a:t>
            </a:r>
            <a:r>
              <a:rPr lang="en-US" sz="4000" b="1" i="0" u="none" strike="noStrike" cap="none" dirty="0" err="1">
                <a:solidFill>
                  <a:srgbClr val="008540"/>
                </a:solidFill>
                <a:latin typeface="Fahkwang"/>
                <a:ea typeface="Fahkwang"/>
                <a:cs typeface="Fahkwang"/>
                <a:sym typeface="Fahkwang"/>
              </a:rPr>
              <a:t>Minutos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7"/>
          <p:cNvSpPr/>
          <p:nvPr/>
        </p:nvSpPr>
        <p:spPr>
          <a:xfrm>
            <a:off x="-1304948" y="7076142"/>
            <a:ext cx="5030314" cy="5052861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0085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6308" y="8127712"/>
            <a:ext cx="2835876" cy="1701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1032</Words>
  <Application>Microsoft Macintosh PowerPoint</Application>
  <PresentationFormat>Custom</PresentationFormat>
  <Paragraphs>128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Dancing Script</vt:lpstr>
      <vt:lpstr>Fahkwang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juan david escobar amaya</cp:lastModifiedBy>
  <cp:revision>3</cp:revision>
  <dcterms:created xsi:type="dcterms:W3CDTF">2006-08-16T00:00:00Z</dcterms:created>
  <dcterms:modified xsi:type="dcterms:W3CDTF">2023-05-22T21:37:03Z</dcterms:modified>
</cp:coreProperties>
</file>