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Tenorite"/>
        <a:ea typeface="Tenorite"/>
        <a:cs typeface="Tenorite"/>
        <a:sym typeface="Tenorit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CCD"/>
          </a:solidFill>
        </a:fill>
      </a:tcStyle>
    </a:wholeTbl>
    <a:band2H>
      <a:tcTxStyle b="def" i="def"/>
      <a:tcStyle>
        <a:tcBdr/>
        <a:fill>
          <a:solidFill>
            <a:srgbClr val="E6EEE8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CCCD"/>
          </a:solidFill>
        </a:fill>
      </a:tcStyle>
    </a:wholeTbl>
    <a:band2H>
      <a:tcTxStyle b="def" i="def"/>
      <a:tcStyle>
        <a:tcBdr/>
        <a:fill>
          <a:solidFill>
            <a:srgbClr val="FBE7E7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8CD"/>
          </a:solidFill>
        </a:fill>
      </a:tcStyle>
    </a:wholeTbl>
    <a:band2H>
      <a:tcTxStyle b="def" i="def"/>
      <a:tcStyle>
        <a:tcBdr/>
        <a:fill>
          <a:solidFill>
            <a:srgbClr val="EBF4E8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enorite"/>
          <a:ea typeface="Tenorite"/>
          <a:cs typeface="Tenorit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7" name="Shape 2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23" name="Group 6"/>
          <p:cNvGrpSpPr/>
          <p:nvPr/>
        </p:nvGrpSpPr>
        <p:grpSpPr>
          <a:xfrm>
            <a:off x="-1" y="-3420"/>
            <a:ext cx="12192002" cy="6861421"/>
            <a:chOff x="0" y="0"/>
            <a:chExt cx="12192000" cy="6861419"/>
          </a:xfrm>
        </p:grpSpPr>
        <p:sp>
          <p:nvSpPr>
            <p:cNvPr id="15" name="Oval 4"/>
            <p:cNvSpPr/>
            <p:nvPr/>
          </p:nvSpPr>
          <p:spPr>
            <a:xfrm>
              <a:off x="583745" y="4963448"/>
              <a:ext cx="1551215" cy="1551216"/>
            </a:xfrm>
            <a:prstGeom prst="ellipse">
              <a:avLst/>
            </a:prstGeom>
            <a:solidFill>
              <a:schemeClr val="accent4"/>
            </a:solidFill>
            <a:ln w="12700" cap="flat">
              <a:solidFill>
                <a:srgbClr val="006C32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" name="Freeform 10"/>
            <p:cNvSpPr/>
            <p:nvPr/>
          </p:nvSpPr>
          <p:spPr>
            <a:xfrm>
              <a:off x="0" y="4575418"/>
              <a:ext cx="1118509" cy="1118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" name="Freeform 8"/>
            <p:cNvSpPr/>
            <p:nvPr/>
          </p:nvSpPr>
          <p:spPr>
            <a:xfrm>
              <a:off x="0" y="5742911"/>
              <a:ext cx="1118509" cy="111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0" name="Group 5"/>
            <p:cNvGrpSpPr/>
            <p:nvPr/>
          </p:nvGrpSpPr>
          <p:grpSpPr>
            <a:xfrm>
              <a:off x="8264427" y="-1"/>
              <a:ext cx="3927574" cy="3165024"/>
              <a:chOff x="0" y="0"/>
              <a:chExt cx="3927573" cy="3165022"/>
            </a:xfrm>
          </p:grpSpPr>
          <p:sp>
            <p:nvSpPr>
              <p:cNvPr id="18" name="Freeform 14"/>
              <p:cNvSpPr/>
              <p:nvPr/>
            </p:nvSpPr>
            <p:spPr>
              <a:xfrm rot="16200000">
                <a:off x="1363168" y="600617"/>
                <a:ext cx="3165023" cy="19637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" name="Freeform 15"/>
              <p:cNvSpPr/>
              <p:nvPr/>
            </p:nvSpPr>
            <p:spPr>
              <a:xfrm flipH="1" rot="5400000">
                <a:off x="-600618" y="600617"/>
                <a:ext cx="3165023" cy="19637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1" name="Freeform 21"/>
            <p:cNvSpPr/>
            <p:nvPr/>
          </p:nvSpPr>
          <p:spPr>
            <a:xfrm>
              <a:off x="-1" y="3418"/>
              <a:ext cx="1167494" cy="11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" name="Freeform 27"/>
            <p:cNvSpPr/>
            <p:nvPr/>
          </p:nvSpPr>
          <p:spPr>
            <a:xfrm>
              <a:off x="11024506" y="4584127"/>
              <a:ext cx="1167494" cy="227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1196"/>
                  </a:lnTo>
                  <a:cubicBezTo>
                    <a:pt x="0" y="5399"/>
                    <a:pt x="8500" y="631"/>
                    <a:pt x="19392" y="58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4" name="Click to add title"/>
          <p:cNvSpPr txBox="1"/>
          <p:nvPr>
            <p:ph type="title" hasCustomPrompt="1"/>
          </p:nvPr>
        </p:nvSpPr>
        <p:spPr>
          <a:xfrm>
            <a:off x="1167492" y="232913"/>
            <a:ext cx="7096934" cy="3277050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5" name="Body Level One…"/>
          <p:cNvSpPr txBox="1"/>
          <p:nvPr>
            <p:ph type="body" sz="quarter" idx="1" hasCustomPrompt="1"/>
          </p:nvPr>
        </p:nvSpPr>
        <p:spPr>
          <a:xfrm>
            <a:off x="1167492" y="3575403"/>
            <a:ext cx="9857015" cy="621604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rgbClr val="000000"/>
                </a:solidFill>
              </a:defRPr>
            </a:lvl1pPr>
            <a:lvl2pPr>
              <a:defRPr sz="3200">
                <a:solidFill>
                  <a:srgbClr val="000000"/>
                </a:solidFill>
              </a:defRPr>
            </a:lvl2pPr>
            <a:lvl3pPr>
              <a:defRPr sz="3200">
                <a:solidFill>
                  <a:srgbClr val="000000"/>
                </a:solidFill>
              </a:defRPr>
            </a:lvl3pPr>
            <a:lvl4pPr>
              <a:defRPr sz="3200">
                <a:solidFill>
                  <a:srgbClr val="000000"/>
                </a:solidFill>
              </a:defRPr>
            </a:lvl4pPr>
            <a:lvl5pPr>
              <a:defRPr sz="3200">
                <a:solidFill>
                  <a:srgbClr val="000000"/>
                </a:solidFill>
              </a:defRPr>
            </a:lvl5pPr>
          </a:lstStyle>
          <a:p>
            <a:pPr/>
            <a:r>
              <a:t>Click to add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martArt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8"/>
          <p:cNvGrpSpPr/>
          <p:nvPr/>
        </p:nvGrpSpPr>
        <p:grpSpPr>
          <a:xfrm>
            <a:off x="10924902" y="-1"/>
            <a:ext cx="1267099" cy="1572381"/>
            <a:chOff x="0" y="0"/>
            <a:chExt cx="1267097" cy="1572380"/>
          </a:xfrm>
        </p:grpSpPr>
        <p:sp>
          <p:nvSpPr>
            <p:cNvPr id="175" name="Freeform 12"/>
            <p:cNvSpPr/>
            <p:nvPr/>
          </p:nvSpPr>
          <p:spPr>
            <a:xfrm rot="10800000">
              <a:off x="-1" y="-1"/>
              <a:ext cx="1267099" cy="78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6" name="Freeform 13"/>
            <p:cNvSpPr/>
            <p:nvPr/>
          </p:nvSpPr>
          <p:spPr>
            <a:xfrm flipH="1">
              <a:off x="-1" y="786189"/>
              <a:ext cx="1267099" cy="78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78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79" name="Body Level One…"/>
          <p:cNvSpPr txBox="1"/>
          <p:nvPr>
            <p:ph type="body" idx="1" hasCustomPrompt="1"/>
          </p:nvPr>
        </p:nvSpPr>
        <p:spPr>
          <a:xfrm>
            <a:off x="1167492" y="2087563"/>
            <a:ext cx="9779184" cy="38905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lick to add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title</a:t>
            </a:r>
          </a:p>
        </p:txBody>
      </p:sp>
      <p:sp>
        <p:nvSpPr>
          <p:cNvPr id="188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2 Column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roup 15"/>
          <p:cNvGrpSpPr/>
          <p:nvPr/>
        </p:nvGrpSpPr>
        <p:grpSpPr>
          <a:xfrm>
            <a:off x="2" y="-1"/>
            <a:ext cx="12192000" cy="6858001"/>
            <a:chOff x="1" y="0"/>
            <a:chExt cx="12191999" cy="6858000"/>
          </a:xfrm>
        </p:grpSpPr>
        <p:sp>
          <p:nvSpPr>
            <p:cNvPr id="196" name="Freeform 3"/>
            <p:cNvSpPr/>
            <p:nvPr/>
          </p:nvSpPr>
          <p:spPr>
            <a:xfrm flipH="1">
              <a:off x="8580896" y="0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Freeform 4"/>
            <p:cNvSpPr/>
            <p:nvPr/>
          </p:nvSpPr>
          <p:spPr>
            <a:xfrm flipH="1">
              <a:off x="8580896" y="3246895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Freeform 5"/>
            <p:cNvSpPr/>
            <p:nvPr/>
          </p:nvSpPr>
          <p:spPr>
            <a:xfrm>
              <a:off x="1" y="-1"/>
              <a:ext cx="933857" cy="9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01" name="Group 8"/>
            <p:cNvGrpSpPr/>
            <p:nvPr/>
          </p:nvGrpSpPr>
          <p:grpSpPr>
            <a:xfrm>
              <a:off x="8082091" y="5590902"/>
              <a:ext cx="1572381" cy="1267098"/>
              <a:chOff x="0" y="0"/>
              <a:chExt cx="1572379" cy="1267097"/>
            </a:xfrm>
          </p:grpSpPr>
          <p:sp>
            <p:nvSpPr>
              <p:cNvPr id="199" name="Freeform 6"/>
              <p:cNvSpPr/>
              <p:nvPr/>
            </p:nvSpPr>
            <p:spPr>
              <a:xfrm rot="16200000">
                <a:off x="545736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00" name="Freeform 7"/>
              <p:cNvSpPr/>
              <p:nvPr/>
            </p:nvSpPr>
            <p:spPr>
              <a:xfrm flipH="1" rot="5400000">
                <a:off x="-240454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203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04" name="Body Level One…"/>
          <p:cNvSpPr txBox="1"/>
          <p:nvPr>
            <p:ph type="body" sz="quarter" idx="1" hasCustomPrompt="1"/>
          </p:nvPr>
        </p:nvSpPr>
        <p:spPr>
          <a:xfrm>
            <a:off x="1166812" y="2023984"/>
            <a:ext cx="4664076" cy="4690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 marL="723900" indent="-266700">
              <a:buSzPct val="100000"/>
              <a:buChar char="•"/>
              <a:defRPr>
                <a:solidFill>
                  <a:srgbClr val="000000"/>
                </a:solidFill>
              </a:defRPr>
            </a:lvl2pPr>
            <a:lvl3pPr marL="1234439" indent="-320039">
              <a:buSzPct val="100000"/>
              <a:buChar char="•"/>
              <a:defRPr>
                <a:solidFill>
                  <a:srgbClr val="000000"/>
                </a:solidFill>
              </a:defRPr>
            </a:lvl3pPr>
            <a:lvl4pPr marL="1727200" indent="-355600">
              <a:buSzPct val="100000"/>
              <a:buChar char="•"/>
              <a:defRPr>
                <a:solidFill>
                  <a:srgbClr val="000000"/>
                </a:solidFill>
              </a:defRPr>
            </a:lvl4pPr>
            <a:lvl5pPr marL="2184400" indent="-355600">
              <a:buSzPct val="100000"/>
              <a:buChar char="•"/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05" name="Text Placeholder 17"/>
          <p:cNvSpPr/>
          <p:nvPr>
            <p:ph type="body" sz="quarter" idx="21" hasCustomPrompt="1"/>
          </p:nvPr>
        </p:nvSpPr>
        <p:spPr>
          <a:xfrm>
            <a:off x="6283235" y="2023984"/>
            <a:ext cx="4664076" cy="469052"/>
          </a:xfrm>
          <a:prstGeom prst="rect">
            <a:avLst/>
          </a:prstGeom>
        </p:spPr>
        <p:txBody>
          <a:bodyPr/>
          <a:lstStyle>
            <a:lvl1pPr defTabSz="822959">
              <a:spcBef>
                <a:spcPts val="900"/>
              </a:spcBef>
              <a:defRPr sz="252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3 Column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13"/>
          <p:cNvGrpSpPr/>
          <p:nvPr/>
        </p:nvGrpSpPr>
        <p:grpSpPr>
          <a:xfrm>
            <a:off x="-2365" y="0"/>
            <a:ext cx="12194366" cy="6858001"/>
            <a:chOff x="0" y="0"/>
            <a:chExt cx="12194364" cy="6858000"/>
          </a:xfrm>
        </p:grpSpPr>
        <p:sp>
          <p:nvSpPr>
            <p:cNvPr id="213" name="Freeform 3"/>
            <p:cNvSpPr/>
            <p:nvPr/>
          </p:nvSpPr>
          <p:spPr>
            <a:xfrm rot="5400000">
              <a:off x="8583260" y="-1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4" name="Freeform 4"/>
            <p:cNvSpPr/>
            <p:nvPr/>
          </p:nvSpPr>
          <p:spPr>
            <a:xfrm>
              <a:off x="-1" y="3246895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5" name="Freeform 5"/>
            <p:cNvSpPr/>
            <p:nvPr/>
          </p:nvSpPr>
          <p:spPr>
            <a:xfrm flipH="1" rot="5400000">
              <a:off x="11260508" y="5924144"/>
              <a:ext cx="933857" cy="9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18" name="Group 8"/>
            <p:cNvGrpSpPr/>
            <p:nvPr/>
          </p:nvGrpSpPr>
          <p:grpSpPr>
            <a:xfrm>
              <a:off x="2589781" y="5590902"/>
              <a:ext cx="1572381" cy="1267098"/>
              <a:chOff x="0" y="0"/>
              <a:chExt cx="1572379" cy="1267097"/>
            </a:xfrm>
          </p:grpSpPr>
          <p:sp>
            <p:nvSpPr>
              <p:cNvPr id="216" name="Freeform 6"/>
              <p:cNvSpPr/>
              <p:nvPr/>
            </p:nvSpPr>
            <p:spPr>
              <a:xfrm rot="16200000">
                <a:off x="545736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7" name="Freeform 7"/>
              <p:cNvSpPr/>
              <p:nvPr/>
            </p:nvSpPr>
            <p:spPr>
              <a:xfrm flipH="1" rot="5400000">
                <a:off x="-240454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220" name="Click to add title"/>
          <p:cNvSpPr txBox="1"/>
          <p:nvPr>
            <p:ph type="title" hasCustomPrompt="1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21" name="Body Level One…"/>
          <p:cNvSpPr txBox="1"/>
          <p:nvPr>
            <p:ph type="body" sz="quarter" idx="1" hasCustomPrompt="1"/>
          </p:nvPr>
        </p:nvSpPr>
        <p:spPr>
          <a:xfrm>
            <a:off x="1166812" y="2020329"/>
            <a:ext cx="3219451" cy="4689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22" name="Text Placeholder 18"/>
          <p:cNvSpPr/>
          <p:nvPr>
            <p:ph type="body" sz="quarter" idx="21" hasCustomPrompt="1"/>
          </p:nvPr>
        </p:nvSpPr>
        <p:spPr>
          <a:xfrm>
            <a:off x="4683786" y="2020329"/>
            <a:ext cx="3173280" cy="468934"/>
          </a:xfrm>
          <a:prstGeom prst="rect">
            <a:avLst/>
          </a:prstGeom>
        </p:spPr>
        <p:txBody>
          <a:bodyPr/>
          <a:lstStyle>
            <a:lvl1pPr defTabSz="822959">
              <a:spcBef>
                <a:spcPts val="900"/>
              </a:spcBef>
              <a:defRPr sz="252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23" name="Text Placeholder 18"/>
          <p:cNvSpPr/>
          <p:nvPr>
            <p:ph type="body" sz="quarter" idx="22" hasCustomPrompt="1"/>
          </p:nvPr>
        </p:nvSpPr>
        <p:spPr>
          <a:xfrm>
            <a:off x="8200081" y="2018581"/>
            <a:ext cx="3173280" cy="468934"/>
          </a:xfrm>
          <a:prstGeom prst="rect">
            <a:avLst/>
          </a:prstGeom>
        </p:spPr>
        <p:txBody>
          <a:bodyPr/>
          <a:lstStyle>
            <a:lvl1pPr defTabSz="822959">
              <a:spcBef>
                <a:spcPts val="900"/>
              </a:spcBef>
              <a:defRPr sz="252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2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d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4"/>
          <p:cNvGrpSpPr/>
          <p:nvPr/>
        </p:nvGrpSpPr>
        <p:grpSpPr>
          <a:xfrm>
            <a:off x="-1" y="-2"/>
            <a:ext cx="12192002" cy="6864796"/>
            <a:chOff x="0" y="0"/>
            <a:chExt cx="12192000" cy="6864795"/>
          </a:xfrm>
        </p:grpSpPr>
        <p:sp>
          <p:nvSpPr>
            <p:cNvPr id="231" name="Rectangle 3"/>
            <p:cNvSpPr/>
            <p:nvPr/>
          </p:nvSpPr>
          <p:spPr>
            <a:xfrm>
              <a:off x="8264425" y="0"/>
              <a:ext cx="3927575" cy="685800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34" name="Group 5"/>
            <p:cNvGrpSpPr/>
            <p:nvPr/>
          </p:nvGrpSpPr>
          <p:grpSpPr>
            <a:xfrm>
              <a:off x="8264426" y="3685938"/>
              <a:ext cx="3927574" cy="3178857"/>
              <a:chOff x="0" y="0"/>
              <a:chExt cx="3927573" cy="3178855"/>
            </a:xfrm>
          </p:grpSpPr>
          <p:sp>
            <p:nvSpPr>
              <p:cNvPr id="232" name="Freeform 14"/>
              <p:cNvSpPr/>
              <p:nvPr/>
            </p:nvSpPr>
            <p:spPr>
              <a:xfrm rot="16200000">
                <a:off x="1356251" y="607534"/>
                <a:ext cx="3178857" cy="19637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3" name="Freeform 15"/>
              <p:cNvSpPr/>
              <p:nvPr/>
            </p:nvSpPr>
            <p:spPr>
              <a:xfrm flipH="1" rot="5400000">
                <a:off x="-607535" y="607534"/>
                <a:ext cx="3178857" cy="19637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35" name="Freeform 21"/>
            <p:cNvSpPr/>
            <p:nvPr/>
          </p:nvSpPr>
          <p:spPr>
            <a:xfrm>
              <a:off x="-1" y="-1"/>
              <a:ext cx="1167494" cy="11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6" name="Freeform 16"/>
            <p:cNvSpPr/>
            <p:nvPr/>
          </p:nvSpPr>
          <p:spPr>
            <a:xfrm>
              <a:off x="10228213" y="-1"/>
              <a:ext cx="1963788" cy="317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21600" y="21600"/>
                  </a:lnTo>
                  <a:lnTo>
                    <a:pt x="19392" y="21531"/>
                  </a:lnTo>
                  <a:cubicBezTo>
                    <a:pt x="8500" y="20841"/>
                    <a:pt x="0" y="15109"/>
                    <a:pt x="0" y="814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38" name="Click to add title"/>
          <p:cNvSpPr txBox="1"/>
          <p:nvPr>
            <p:ph type="title" hasCustomPrompt="1"/>
          </p:nvPr>
        </p:nvSpPr>
        <p:spPr>
          <a:xfrm>
            <a:off x="1167494" y="252548"/>
            <a:ext cx="6220279" cy="3257415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39" name="Body Level One…"/>
          <p:cNvSpPr txBox="1"/>
          <p:nvPr>
            <p:ph type="body" sz="half" idx="1" hasCustomPrompt="1"/>
          </p:nvPr>
        </p:nvSpPr>
        <p:spPr>
          <a:xfrm>
            <a:off x="1167492" y="3685938"/>
            <a:ext cx="6220278" cy="2919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0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12"/>
          <p:cNvGrpSpPr/>
          <p:nvPr/>
        </p:nvGrpSpPr>
        <p:grpSpPr>
          <a:xfrm>
            <a:off x="2" y="-1"/>
            <a:ext cx="12192000" cy="6858001"/>
            <a:chOff x="1" y="0"/>
            <a:chExt cx="12191999" cy="6858000"/>
          </a:xfrm>
        </p:grpSpPr>
        <p:sp>
          <p:nvSpPr>
            <p:cNvPr id="33" name="Freeform 3"/>
            <p:cNvSpPr/>
            <p:nvPr/>
          </p:nvSpPr>
          <p:spPr>
            <a:xfrm flipH="1">
              <a:off x="8580896" y="0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" name="Freeform 4"/>
            <p:cNvSpPr/>
            <p:nvPr/>
          </p:nvSpPr>
          <p:spPr>
            <a:xfrm flipH="1">
              <a:off x="8580896" y="3246895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" name="Freeform 5"/>
            <p:cNvSpPr/>
            <p:nvPr/>
          </p:nvSpPr>
          <p:spPr>
            <a:xfrm>
              <a:off x="1" y="-1"/>
              <a:ext cx="933857" cy="9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8" name="Group 8"/>
            <p:cNvGrpSpPr/>
            <p:nvPr/>
          </p:nvGrpSpPr>
          <p:grpSpPr>
            <a:xfrm>
              <a:off x="8082091" y="5590902"/>
              <a:ext cx="1572381" cy="1267098"/>
              <a:chOff x="0" y="0"/>
              <a:chExt cx="1572379" cy="1267097"/>
            </a:xfrm>
          </p:grpSpPr>
          <p:sp>
            <p:nvSpPr>
              <p:cNvPr id="36" name="Freeform 6"/>
              <p:cNvSpPr/>
              <p:nvPr/>
            </p:nvSpPr>
            <p:spPr>
              <a:xfrm rot="16200000">
                <a:off x="545736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7" name="Freeform 7"/>
              <p:cNvSpPr/>
              <p:nvPr/>
            </p:nvSpPr>
            <p:spPr>
              <a:xfrm flipH="1" rot="5400000">
                <a:off x="-240454" y="240453"/>
                <a:ext cx="1267098" cy="7861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40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41" name="Body Level One…"/>
          <p:cNvSpPr txBox="1"/>
          <p:nvPr>
            <p:ph type="body" sz="half" idx="1" hasCustomPrompt="1"/>
          </p:nvPr>
        </p:nvSpPr>
        <p:spPr>
          <a:xfrm>
            <a:off x="1167492" y="2017466"/>
            <a:ext cx="9779184" cy="33668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1"/>
          <p:cNvGrpSpPr/>
          <p:nvPr/>
        </p:nvGrpSpPr>
        <p:grpSpPr>
          <a:xfrm>
            <a:off x="-1" y="-2"/>
            <a:ext cx="12208824" cy="6858004"/>
            <a:chOff x="0" y="0"/>
            <a:chExt cx="12208822" cy="6858002"/>
          </a:xfrm>
        </p:grpSpPr>
        <p:sp>
          <p:nvSpPr>
            <p:cNvPr id="49" name="Rectangle 6"/>
            <p:cNvSpPr/>
            <p:nvPr/>
          </p:nvSpPr>
          <p:spPr>
            <a:xfrm>
              <a:off x="-1" y="2286002"/>
              <a:ext cx="12208824" cy="4572001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" name="Freeform 11"/>
            <p:cNvSpPr/>
            <p:nvPr/>
          </p:nvSpPr>
          <p:spPr>
            <a:xfrm flipH="1">
              <a:off x="8597717" y="3246895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1" name="Freeform 13"/>
            <p:cNvSpPr/>
            <p:nvPr/>
          </p:nvSpPr>
          <p:spPr>
            <a:xfrm>
              <a:off x="1" y="0"/>
              <a:ext cx="933857" cy="93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" name="Freeform 14"/>
            <p:cNvSpPr/>
            <p:nvPr/>
          </p:nvSpPr>
          <p:spPr>
            <a:xfrm rot="16200000">
              <a:off x="10344100" y="438099"/>
              <a:ext cx="2286000" cy="140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4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55" name="Body Level One…"/>
          <p:cNvSpPr txBox="1"/>
          <p:nvPr>
            <p:ph type="body" idx="1" hasCustomPrompt="1"/>
          </p:nvPr>
        </p:nvSpPr>
        <p:spPr>
          <a:xfrm>
            <a:off x="1167492" y="2653166"/>
            <a:ext cx="9779183" cy="3436484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400"/>
            </a:lvl2pPr>
            <a:lvl3pPr>
              <a:lnSpc>
                <a:spcPct val="150000"/>
              </a:lnSpc>
              <a:defRPr sz="2400"/>
            </a:lvl3pPr>
            <a:lvl4pPr>
              <a:lnSpc>
                <a:spcPct val="150000"/>
              </a:lnSpc>
              <a:defRPr sz="2400"/>
            </a:lvl4pPr>
            <a:lvl5pPr>
              <a:lnSpc>
                <a:spcPct val="150000"/>
              </a:lnSpc>
              <a:defRPr sz="2400"/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6" name="Slide Number"/>
          <p:cNvSpPr txBox="1"/>
          <p:nvPr>
            <p:ph type="sldNum" sz="quarter" idx="2"/>
          </p:nvPr>
        </p:nvSpPr>
        <p:spPr>
          <a:xfrm>
            <a:off x="11537344" y="6404292"/>
            <a:ext cx="273657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tit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3"/>
          <p:cNvGrpSpPr/>
          <p:nvPr/>
        </p:nvGrpSpPr>
        <p:grpSpPr>
          <a:xfrm>
            <a:off x="-1" y="0"/>
            <a:ext cx="12192002" cy="6858000"/>
            <a:chOff x="0" y="0"/>
            <a:chExt cx="12192000" cy="6858000"/>
          </a:xfrm>
        </p:grpSpPr>
        <p:sp>
          <p:nvSpPr>
            <p:cNvPr id="63" name="Freeform 22"/>
            <p:cNvSpPr/>
            <p:nvPr/>
          </p:nvSpPr>
          <p:spPr>
            <a:xfrm>
              <a:off x="-1" y="0"/>
              <a:ext cx="8025491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2371" y="0"/>
                  </a:lnTo>
                  <a:cubicBezTo>
                    <a:pt x="17468" y="0"/>
                    <a:pt x="21600" y="4835"/>
                    <a:pt x="21600" y="10800"/>
                  </a:cubicBezTo>
                  <a:cubicBezTo>
                    <a:pt x="21600" y="16765"/>
                    <a:pt x="17468" y="21600"/>
                    <a:pt x="12371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66" name="Group 5"/>
            <p:cNvGrpSpPr/>
            <p:nvPr/>
          </p:nvGrpSpPr>
          <p:grpSpPr>
            <a:xfrm>
              <a:off x="8580898" y="1912824"/>
              <a:ext cx="2443611" cy="3032352"/>
              <a:chOff x="0" y="0"/>
              <a:chExt cx="2443610" cy="3032351"/>
            </a:xfrm>
          </p:grpSpPr>
          <p:sp>
            <p:nvSpPr>
              <p:cNvPr id="64" name="Freeform 14"/>
              <p:cNvSpPr/>
              <p:nvPr/>
            </p:nvSpPr>
            <p:spPr>
              <a:xfrm rot="10800000">
                <a:off x="0" y="-1"/>
                <a:ext cx="2443610" cy="15161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5" name="Freeform 15"/>
              <p:cNvSpPr/>
              <p:nvPr/>
            </p:nvSpPr>
            <p:spPr>
              <a:xfrm flipH="1">
                <a:off x="0" y="1516175"/>
                <a:ext cx="2443610" cy="15161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21600"/>
                    </a:moveTo>
                    <a:lnTo>
                      <a:pt x="21600" y="21600"/>
                    </a:lnTo>
                    <a:lnTo>
                      <a:pt x="13402" y="21600"/>
                    </a:lnTo>
                    <a:cubicBezTo>
                      <a:pt x="6000" y="21600"/>
                      <a:pt x="0" y="11929"/>
                      <a:pt x="0" y="0"/>
                    </a:cubicBezTo>
                    <a:lnTo>
                      <a:pt x="8198" y="0"/>
                    </a:lnTo>
                    <a:cubicBezTo>
                      <a:pt x="15137" y="0"/>
                      <a:pt x="20844" y="8500"/>
                      <a:pt x="21531" y="1939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67" name="Freeform 16"/>
            <p:cNvSpPr/>
            <p:nvPr/>
          </p:nvSpPr>
          <p:spPr>
            <a:xfrm flipH="1">
              <a:off x="8580896" y="0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8" name="Freeform 17"/>
            <p:cNvSpPr/>
            <p:nvPr/>
          </p:nvSpPr>
          <p:spPr>
            <a:xfrm flipH="1">
              <a:off x="8580896" y="3246895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0" name="Click to add title"/>
          <p:cNvSpPr txBox="1"/>
          <p:nvPr>
            <p:ph type="title" hasCustomPrompt="1"/>
          </p:nvPr>
        </p:nvSpPr>
        <p:spPr>
          <a:xfrm>
            <a:off x="1167494" y="177552"/>
            <a:ext cx="6245913" cy="3269448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71" name="Body Level One…"/>
          <p:cNvSpPr txBox="1"/>
          <p:nvPr>
            <p:ph type="body" sz="quarter" idx="1" hasCustomPrompt="1"/>
          </p:nvPr>
        </p:nvSpPr>
        <p:spPr>
          <a:xfrm>
            <a:off x="1167494" y="3492896"/>
            <a:ext cx="6245913" cy="912851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/>
            <a:r>
              <a:t>Click to add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Graph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5"/>
          <p:cNvGrpSpPr/>
          <p:nvPr/>
        </p:nvGrpSpPr>
        <p:grpSpPr>
          <a:xfrm>
            <a:off x="2" y="2"/>
            <a:ext cx="12192000" cy="6858000"/>
            <a:chOff x="1" y="1"/>
            <a:chExt cx="12191999" cy="6857999"/>
          </a:xfrm>
        </p:grpSpPr>
        <p:sp>
          <p:nvSpPr>
            <p:cNvPr id="79" name="Freeform 3"/>
            <p:cNvSpPr/>
            <p:nvPr/>
          </p:nvSpPr>
          <p:spPr>
            <a:xfrm flipH="1">
              <a:off x="8580896" y="1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" name="Freeform 4"/>
            <p:cNvSpPr/>
            <p:nvPr/>
          </p:nvSpPr>
          <p:spPr>
            <a:xfrm flipH="1" rot="5400000">
              <a:off x="1" y="3246896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2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83" name="Body Level One…"/>
          <p:cNvSpPr txBox="1"/>
          <p:nvPr>
            <p:ph type="body" sz="half" idx="1" hasCustomPrompt="1"/>
          </p:nvPr>
        </p:nvSpPr>
        <p:spPr>
          <a:xfrm>
            <a:off x="1167492" y="2087560"/>
            <a:ext cx="9779184" cy="33668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hart 2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8"/>
          <p:cNvGrpSpPr/>
          <p:nvPr/>
        </p:nvGrpSpPr>
        <p:grpSpPr>
          <a:xfrm>
            <a:off x="10924902" y="-1"/>
            <a:ext cx="1267099" cy="1572381"/>
            <a:chOff x="0" y="0"/>
            <a:chExt cx="1267097" cy="1572380"/>
          </a:xfrm>
        </p:grpSpPr>
        <p:sp>
          <p:nvSpPr>
            <p:cNvPr id="91" name="Freeform 12"/>
            <p:cNvSpPr/>
            <p:nvPr/>
          </p:nvSpPr>
          <p:spPr>
            <a:xfrm rot="10800000">
              <a:off x="-1" y="-1"/>
              <a:ext cx="1267099" cy="78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2" name="Freeform 13"/>
            <p:cNvSpPr/>
            <p:nvPr/>
          </p:nvSpPr>
          <p:spPr>
            <a:xfrm flipH="1">
              <a:off x="-1" y="786189"/>
              <a:ext cx="1267099" cy="78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94" name="Click to add title"/>
          <p:cNvSpPr txBox="1"/>
          <p:nvPr>
            <p:ph type="title" hasCustomPrompt="1"/>
          </p:nvPr>
        </p:nvSpPr>
        <p:spPr>
          <a:xfrm>
            <a:off x="1167492" y="136526"/>
            <a:ext cx="9779183" cy="15700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95" name="Body Level One…"/>
          <p:cNvSpPr txBox="1"/>
          <p:nvPr>
            <p:ph type="body" sz="half" idx="1" hasCustomPrompt="1"/>
          </p:nvPr>
        </p:nvSpPr>
        <p:spPr>
          <a:xfrm>
            <a:off x="1167492" y="2084832"/>
            <a:ext cx="9779184" cy="33668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lick to add title"/>
          <p:cNvSpPr txBox="1"/>
          <p:nvPr>
            <p:ph type="title" hasCustomPrompt="1"/>
          </p:nvPr>
        </p:nvSpPr>
        <p:spPr>
          <a:xfrm>
            <a:off x="2424826" y="1071418"/>
            <a:ext cx="7342348" cy="3423381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b="0" sz="4400"/>
            </a:lvl1pPr>
          </a:lstStyle>
          <a:p>
            <a:pPr/>
            <a:r>
              <a:t>Click to add title</a:t>
            </a:r>
          </a:p>
        </p:txBody>
      </p:sp>
      <p:sp>
        <p:nvSpPr>
          <p:cNvPr id="104" name="Body Level One…"/>
          <p:cNvSpPr txBox="1"/>
          <p:nvPr>
            <p:ph type="body" sz="quarter" idx="1" hasCustomPrompt="1"/>
          </p:nvPr>
        </p:nvSpPr>
        <p:spPr>
          <a:xfrm>
            <a:off x="1022836" y="1071418"/>
            <a:ext cx="1364298" cy="1740788"/>
          </a:xfrm>
          <a:prstGeom prst="rect">
            <a:avLst/>
          </a:prstGeom>
        </p:spPr>
        <p:txBody>
          <a:bodyPr/>
          <a:lstStyle>
            <a:lvl1pPr algn="ctr">
              <a:defRPr b="1" sz="23900">
                <a:solidFill>
                  <a:srgbClr val="006F33"/>
                </a:solidFill>
              </a:defRPr>
            </a:lvl1pPr>
            <a:lvl2pPr algn="ctr">
              <a:defRPr b="1" sz="23900">
                <a:solidFill>
                  <a:srgbClr val="006F33"/>
                </a:solidFill>
              </a:defRPr>
            </a:lvl2pPr>
            <a:lvl3pPr algn="ctr">
              <a:defRPr b="1" sz="23900">
                <a:solidFill>
                  <a:srgbClr val="006F33"/>
                </a:solidFill>
              </a:defRPr>
            </a:lvl3pPr>
            <a:lvl4pPr algn="ctr">
              <a:defRPr b="1" sz="23900">
                <a:solidFill>
                  <a:srgbClr val="006F33"/>
                </a:solidFill>
              </a:defRPr>
            </a:lvl4pPr>
            <a:lvl5pPr algn="ctr">
              <a:defRPr b="1" sz="23900">
                <a:solidFill>
                  <a:srgbClr val="006F33"/>
                </a:solidFill>
              </a:defRPr>
            </a:lvl5pPr>
          </a:lstStyle>
          <a:p>
            <a:pPr/>
            <a:r>
              <a:t>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5" name="Text Placeholder 7"/>
          <p:cNvSpPr/>
          <p:nvPr>
            <p:ph type="body" sz="quarter" idx="21" hasCustomPrompt="1"/>
          </p:nvPr>
        </p:nvSpPr>
        <p:spPr>
          <a:xfrm>
            <a:off x="9819153" y="3295277"/>
            <a:ext cx="1364298" cy="1690799"/>
          </a:xfrm>
          <a:prstGeom prst="rect">
            <a:avLst/>
          </a:prstGeom>
        </p:spPr>
        <p:txBody>
          <a:bodyPr/>
          <a:lstStyle>
            <a:lvl1pPr algn="ctr" defTabSz="402336">
              <a:spcBef>
                <a:spcPts val="400"/>
              </a:spcBef>
              <a:defRPr b="1" sz="10516">
                <a:solidFill>
                  <a:srgbClr val="006F33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06" name="Text Placeholder 9"/>
          <p:cNvSpPr/>
          <p:nvPr>
            <p:ph type="body" sz="quarter" idx="22" hasCustomPrompt="1"/>
          </p:nvPr>
        </p:nvSpPr>
        <p:spPr>
          <a:xfrm>
            <a:off x="6222389" y="4599720"/>
            <a:ext cx="3511551" cy="853642"/>
          </a:xfrm>
          <a:prstGeom prst="rect">
            <a:avLst/>
          </a:prstGeom>
        </p:spPr>
        <p:txBody>
          <a:bodyPr/>
          <a:lstStyle>
            <a:lvl1pPr algn="r">
              <a:defRPr sz="2000"/>
            </a:lvl1pPr>
          </a:lstStyle>
          <a:p>
            <a:pPr/>
            <a:r>
              <a:t>Click to add text</a:t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xfrm>
            <a:off x="11537344" y="6404292"/>
            <a:ext cx="273657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eam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29"/>
          <p:cNvSpPr/>
          <p:nvPr/>
        </p:nvSpPr>
        <p:spPr>
          <a:xfrm>
            <a:off x="-1" y="-1665"/>
            <a:ext cx="9857014" cy="685966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122" name="Group 1"/>
          <p:cNvGrpSpPr/>
          <p:nvPr/>
        </p:nvGrpSpPr>
        <p:grpSpPr>
          <a:xfrm>
            <a:off x="9857012" y="-1664"/>
            <a:ext cx="2334990" cy="6859665"/>
            <a:chOff x="0" y="0"/>
            <a:chExt cx="2334989" cy="6859664"/>
          </a:xfrm>
        </p:grpSpPr>
        <p:sp>
          <p:nvSpPr>
            <p:cNvPr id="115" name="Freeform 18"/>
            <p:cNvSpPr/>
            <p:nvPr/>
          </p:nvSpPr>
          <p:spPr>
            <a:xfrm flipH="1" rot="5400000">
              <a:off x="-357072" y="357074"/>
              <a:ext cx="1881642" cy="11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6" name="Freeform 20"/>
            <p:cNvSpPr/>
            <p:nvPr/>
          </p:nvSpPr>
          <p:spPr>
            <a:xfrm flipH="1">
              <a:off x="1009424" y="1881641"/>
              <a:ext cx="1325564" cy="132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7" name="Freeform 24"/>
            <p:cNvSpPr/>
            <p:nvPr/>
          </p:nvSpPr>
          <p:spPr>
            <a:xfrm>
              <a:off x="1167495" y="0"/>
              <a:ext cx="1167495" cy="188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0"/>
                  </a:lnTo>
                  <a:lnTo>
                    <a:pt x="21600" y="8198"/>
                  </a:lnTo>
                  <a:lnTo>
                    <a:pt x="21585" y="8386"/>
                  </a:lnTo>
                  <a:lnTo>
                    <a:pt x="21600" y="8386"/>
                  </a:lnTo>
                  <a:lnTo>
                    <a:pt x="21600" y="15819"/>
                  </a:lnTo>
                  <a:lnTo>
                    <a:pt x="21600" y="1581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3402"/>
                  </a:lnTo>
                  <a:cubicBezTo>
                    <a:pt x="0" y="6463"/>
                    <a:pt x="8500" y="756"/>
                    <a:pt x="19392" y="69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" name="Oval 25"/>
            <p:cNvSpPr/>
            <p:nvPr/>
          </p:nvSpPr>
          <p:spPr>
            <a:xfrm>
              <a:off x="477078" y="2739416"/>
              <a:ext cx="1380832" cy="1380831"/>
            </a:xfrm>
            <a:prstGeom prst="ellipse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9" name="Freeform 26"/>
            <p:cNvSpPr/>
            <p:nvPr/>
          </p:nvSpPr>
          <p:spPr>
            <a:xfrm flipH="1" rot="16200000">
              <a:off x="810420" y="5335096"/>
              <a:ext cx="1881642" cy="116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lnTo>
                    <a:pt x="21600" y="21600"/>
                  </a:lnTo>
                  <a:lnTo>
                    <a:pt x="13402" y="21600"/>
                  </a:lnTo>
                  <a:cubicBezTo>
                    <a:pt x="6000" y="21600"/>
                    <a:pt x="0" y="11929"/>
                    <a:pt x="0" y="0"/>
                  </a:cubicBezTo>
                  <a:lnTo>
                    <a:pt x="8198" y="0"/>
                  </a:lnTo>
                  <a:cubicBezTo>
                    <a:pt x="15137" y="0"/>
                    <a:pt x="20844" y="8500"/>
                    <a:pt x="21531" y="19392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0" name="Freeform 27"/>
            <p:cNvSpPr/>
            <p:nvPr/>
          </p:nvSpPr>
          <p:spPr>
            <a:xfrm flipH="1" rot="10800000">
              <a:off x="0" y="3653169"/>
              <a:ext cx="1325564" cy="132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1" name="Freeform 28"/>
            <p:cNvSpPr/>
            <p:nvPr/>
          </p:nvSpPr>
          <p:spPr>
            <a:xfrm rot="10800000">
              <a:off x="1" y="4978023"/>
              <a:ext cx="1167495" cy="188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0"/>
                  </a:lnTo>
                  <a:lnTo>
                    <a:pt x="21600" y="8198"/>
                  </a:lnTo>
                  <a:lnTo>
                    <a:pt x="21585" y="8386"/>
                  </a:lnTo>
                  <a:lnTo>
                    <a:pt x="21600" y="8386"/>
                  </a:lnTo>
                  <a:lnTo>
                    <a:pt x="21600" y="15819"/>
                  </a:lnTo>
                  <a:lnTo>
                    <a:pt x="21600" y="15819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3402"/>
                  </a:lnTo>
                  <a:cubicBezTo>
                    <a:pt x="0" y="6463"/>
                    <a:pt x="8500" y="756"/>
                    <a:pt x="19392" y="69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23" name="Click to add title"/>
          <p:cNvSpPr txBox="1"/>
          <p:nvPr>
            <p:ph type="title" hasCustomPrompt="1"/>
          </p:nvPr>
        </p:nvSpPr>
        <p:spPr>
          <a:xfrm>
            <a:off x="750430" y="136526"/>
            <a:ext cx="8401625" cy="1570038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24" name="Picture Placeholder 23"/>
          <p:cNvSpPr/>
          <p:nvPr>
            <p:ph type="pic" sz="quarter" idx="21"/>
          </p:nvPr>
        </p:nvSpPr>
        <p:spPr>
          <a:xfrm>
            <a:off x="750429" y="2227758"/>
            <a:ext cx="1200375" cy="12012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5" name="Body Level One…"/>
          <p:cNvSpPr txBox="1"/>
          <p:nvPr>
            <p:ph type="body" sz="quarter" idx="1" hasCustomPrompt="1"/>
          </p:nvPr>
        </p:nvSpPr>
        <p:spPr>
          <a:xfrm>
            <a:off x="2123351" y="2227758"/>
            <a:ext cx="2281237" cy="546305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pc="20" sz="1800">
                <a:solidFill>
                  <a:srgbClr val="000000"/>
                </a:solidFill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2pPr>
            <a:lvl3pPr marL="1120139" indent="-205739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6" name="Text Placeholder 28"/>
          <p:cNvSpPr/>
          <p:nvPr>
            <p:ph type="body" sz="quarter" idx="22" hasCustomPrompt="1"/>
          </p:nvPr>
        </p:nvSpPr>
        <p:spPr>
          <a:xfrm>
            <a:off x="2123350" y="2811645"/>
            <a:ext cx="2281237" cy="621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27" name="Picture Placeholder 23"/>
          <p:cNvSpPr/>
          <p:nvPr>
            <p:ph type="pic" sz="quarter" idx="23"/>
          </p:nvPr>
        </p:nvSpPr>
        <p:spPr>
          <a:xfrm>
            <a:off x="5495812" y="2227758"/>
            <a:ext cx="1200376" cy="12012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8" name="Text Placeholder 28"/>
          <p:cNvSpPr/>
          <p:nvPr>
            <p:ph type="body" sz="quarter" idx="24" hasCustomPrompt="1"/>
          </p:nvPr>
        </p:nvSpPr>
        <p:spPr>
          <a:xfrm>
            <a:off x="6870817" y="2223922"/>
            <a:ext cx="2281237" cy="546305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29" name="Text Placeholder 28"/>
          <p:cNvSpPr/>
          <p:nvPr>
            <p:ph type="body" sz="quarter" idx="25" hasCustomPrompt="1"/>
          </p:nvPr>
        </p:nvSpPr>
        <p:spPr>
          <a:xfrm>
            <a:off x="6870816" y="2807810"/>
            <a:ext cx="2281238" cy="621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30" name="Picture Placeholder 23"/>
          <p:cNvSpPr/>
          <p:nvPr>
            <p:ph type="pic" sz="quarter" idx="26"/>
          </p:nvPr>
        </p:nvSpPr>
        <p:spPr>
          <a:xfrm>
            <a:off x="750429" y="4254272"/>
            <a:ext cx="1200375" cy="12012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31" name="Text Placeholder 28"/>
          <p:cNvSpPr/>
          <p:nvPr>
            <p:ph type="body" sz="quarter" idx="27" hasCustomPrompt="1"/>
          </p:nvPr>
        </p:nvSpPr>
        <p:spPr>
          <a:xfrm>
            <a:off x="2123351" y="4300151"/>
            <a:ext cx="2281237" cy="546305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32" name="Text Placeholder 28"/>
          <p:cNvSpPr/>
          <p:nvPr>
            <p:ph type="body" sz="quarter" idx="28" hasCustomPrompt="1"/>
          </p:nvPr>
        </p:nvSpPr>
        <p:spPr>
          <a:xfrm>
            <a:off x="2123350" y="4884037"/>
            <a:ext cx="2281237" cy="57147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33" name="Picture Placeholder 23"/>
          <p:cNvSpPr/>
          <p:nvPr>
            <p:ph type="pic" sz="quarter" idx="29"/>
          </p:nvPr>
        </p:nvSpPr>
        <p:spPr>
          <a:xfrm>
            <a:off x="5495812" y="4254272"/>
            <a:ext cx="1200376" cy="12012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34" name="Text Placeholder 28"/>
          <p:cNvSpPr/>
          <p:nvPr>
            <p:ph type="body" sz="quarter" idx="30" hasCustomPrompt="1"/>
          </p:nvPr>
        </p:nvSpPr>
        <p:spPr>
          <a:xfrm>
            <a:off x="6870817" y="4300151"/>
            <a:ext cx="2281237" cy="546305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35" name="Text Placeholder 28"/>
          <p:cNvSpPr/>
          <p:nvPr>
            <p:ph type="body" sz="quarter" idx="31" hasCustomPrompt="1"/>
          </p:nvPr>
        </p:nvSpPr>
        <p:spPr>
          <a:xfrm>
            <a:off x="6870816" y="4884037"/>
            <a:ext cx="2281238" cy="57147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36" name="Slide Number"/>
          <p:cNvSpPr txBox="1"/>
          <p:nvPr>
            <p:ph type="sldNum" sz="quarter" idx="2"/>
          </p:nvPr>
        </p:nvSpPr>
        <p:spPr>
          <a:xfrm>
            <a:off x="9226174" y="6404292"/>
            <a:ext cx="273656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hole team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lick to add title"/>
          <p:cNvSpPr txBox="1"/>
          <p:nvPr>
            <p:ph type="title" hasCustomPrompt="1"/>
          </p:nvPr>
        </p:nvSpPr>
        <p:spPr>
          <a:xfrm>
            <a:off x="750430" y="71020"/>
            <a:ext cx="10678143" cy="163554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44" name="Picture Placeholder 23"/>
          <p:cNvSpPr/>
          <p:nvPr>
            <p:ph type="pic" sz="quarter" idx="21"/>
          </p:nvPr>
        </p:nvSpPr>
        <p:spPr>
          <a:xfrm>
            <a:off x="750429" y="2068733"/>
            <a:ext cx="904988" cy="9056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5" name="Body Level One…"/>
          <p:cNvSpPr txBox="1"/>
          <p:nvPr>
            <p:ph type="body" sz="quarter" idx="1" hasCustomPrompt="1"/>
          </p:nvPr>
        </p:nvSpPr>
        <p:spPr>
          <a:xfrm>
            <a:off x="750430" y="2994544"/>
            <a:ext cx="2663665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pc="20" sz="1800">
                <a:solidFill>
                  <a:srgbClr val="000000"/>
                </a:solidFill>
              </a:defRPr>
            </a:lvl1pPr>
            <a:lvl2pPr marL="628650" indent="-17145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2pPr>
            <a:lvl3pPr marL="1120139" indent="-205739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0"/>
              </a:spcBef>
              <a:buSzPct val="100000"/>
              <a:buChar char="•"/>
              <a:defRPr b="1" spc="20" sz="1800">
                <a:solidFill>
                  <a:srgbClr val="000000"/>
                </a:solidFill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6" name="Text Placeholder 28"/>
          <p:cNvSpPr/>
          <p:nvPr>
            <p:ph type="body" sz="quarter" idx="22" hasCustomPrompt="1"/>
          </p:nvPr>
        </p:nvSpPr>
        <p:spPr>
          <a:xfrm>
            <a:off x="750428" y="3379790"/>
            <a:ext cx="2663667" cy="34766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47" name="Picture Placeholder 23"/>
          <p:cNvSpPr/>
          <p:nvPr>
            <p:ph type="pic" sz="quarter" idx="23"/>
          </p:nvPr>
        </p:nvSpPr>
        <p:spPr>
          <a:xfrm>
            <a:off x="3549396" y="2068733"/>
            <a:ext cx="904988" cy="9056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8" name="Text Placeholder 28"/>
          <p:cNvSpPr/>
          <p:nvPr>
            <p:ph type="body" sz="quarter" idx="24" hasCustomPrompt="1"/>
          </p:nvPr>
        </p:nvSpPr>
        <p:spPr>
          <a:xfrm>
            <a:off x="3549398" y="2994544"/>
            <a:ext cx="2663666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49" name="Text Placeholder 28"/>
          <p:cNvSpPr/>
          <p:nvPr>
            <p:ph type="body" sz="quarter" idx="25" hasCustomPrompt="1"/>
          </p:nvPr>
        </p:nvSpPr>
        <p:spPr>
          <a:xfrm>
            <a:off x="3549396" y="3379790"/>
            <a:ext cx="2663667" cy="34766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0" name="Picture Placeholder 23"/>
          <p:cNvSpPr/>
          <p:nvPr>
            <p:ph type="pic" sz="quarter" idx="26"/>
          </p:nvPr>
        </p:nvSpPr>
        <p:spPr>
          <a:xfrm>
            <a:off x="6348367" y="2068733"/>
            <a:ext cx="904988" cy="9056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1" name="Text Placeholder 28"/>
          <p:cNvSpPr/>
          <p:nvPr>
            <p:ph type="body" sz="quarter" idx="27" hasCustomPrompt="1"/>
          </p:nvPr>
        </p:nvSpPr>
        <p:spPr>
          <a:xfrm>
            <a:off x="6348367" y="2994544"/>
            <a:ext cx="2663667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2" name="Text Placeholder 28"/>
          <p:cNvSpPr/>
          <p:nvPr>
            <p:ph type="body" sz="quarter" idx="28" hasCustomPrompt="1"/>
          </p:nvPr>
        </p:nvSpPr>
        <p:spPr>
          <a:xfrm>
            <a:off x="6348367" y="3379790"/>
            <a:ext cx="2663666" cy="34766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3" name="Picture Placeholder 23"/>
          <p:cNvSpPr/>
          <p:nvPr>
            <p:ph type="pic" sz="quarter" idx="29"/>
          </p:nvPr>
        </p:nvSpPr>
        <p:spPr>
          <a:xfrm>
            <a:off x="9147334" y="2068733"/>
            <a:ext cx="904988" cy="90564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4" name="Text Placeholder 28"/>
          <p:cNvSpPr/>
          <p:nvPr>
            <p:ph type="body" sz="quarter" idx="30" hasCustomPrompt="1"/>
          </p:nvPr>
        </p:nvSpPr>
        <p:spPr>
          <a:xfrm>
            <a:off x="9147336" y="2994544"/>
            <a:ext cx="2663666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5" name="Text Placeholder 28"/>
          <p:cNvSpPr/>
          <p:nvPr>
            <p:ph type="body" sz="quarter" idx="31" hasCustomPrompt="1"/>
          </p:nvPr>
        </p:nvSpPr>
        <p:spPr>
          <a:xfrm>
            <a:off x="9147334" y="3379790"/>
            <a:ext cx="2663666" cy="34766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6" name="Picture Placeholder 23"/>
          <p:cNvSpPr/>
          <p:nvPr>
            <p:ph type="pic" sz="quarter" idx="32"/>
          </p:nvPr>
        </p:nvSpPr>
        <p:spPr>
          <a:xfrm>
            <a:off x="750429" y="4118550"/>
            <a:ext cx="904988" cy="9056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7" name="Text Placeholder 28"/>
          <p:cNvSpPr/>
          <p:nvPr>
            <p:ph type="body" sz="quarter" idx="33" hasCustomPrompt="1"/>
          </p:nvPr>
        </p:nvSpPr>
        <p:spPr>
          <a:xfrm>
            <a:off x="750429" y="5044361"/>
            <a:ext cx="2663667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8" name="Text Placeholder 28"/>
          <p:cNvSpPr/>
          <p:nvPr>
            <p:ph type="body" sz="quarter" idx="34" hasCustomPrompt="1"/>
          </p:nvPr>
        </p:nvSpPr>
        <p:spPr>
          <a:xfrm>
            <a:off x="750428" y="5429608"/>
            <a:ext cx="2663667" cy="34766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59" name="Picture Placeholder 23"/>
          <p:cNvSpPr/>
          <p:nvPr>
            <p:ph type="pic" sz="quarter" idx="35"/>
          </p:nvPr>
        </p:nvSpPr>
        <p:spPr>
          <a:xfrm>
            <a:off x="3549396" y="4118550"/>
            <a:ext cx="904988" cy="9056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0" name="Text Placeholder 28"/>
          <p:cNvSpPr/>
          <p:nvPr>
            <p:ph type="body" sz="quarter" idx="36" hasCustomPrompt="1"/>
          </p:nvPr>
        </p:nvSpPr>
        <p:spPr>
          <a:xfrm>
            <a:off x="3549398" y="5044361"/>
            <a:ext cx="2663666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1" name="Text Placeholder 28"/>
          <p:cNvSpPr/>
          <p:nvPr>
            <p:ph type="body" sz="quarter" idx="37" hasCustomPrompt="1"/>
          </p:nvPr>
        </p:nvSpPr>
        <p:spPr>
          <a:xfrm>
            <a:off x="3549396" y="5429608"/>
            <a:ext cx="2663667" cy="34766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2" name="Picture Placeholder 23"/>
          <p:cNvSpPr/>
          <p:nvPr>
            <p:ph type="pic" sz="quarter" idx="38"/>
          </p:nvPr>
        </p:nvSpPr>
        <p:spPr>
          <a:xfrm>
            <a:off x="6348367" y="4118550"/>
            <a:ext cx="904988" cy="9056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3" name="Text Placeholder 28"/>
          <p:cNvSpPr/>
          <p:nvPr>
            <p:ph type="body" sz="quarter" idx="39" hasCustomPrompt="1"/>
          </p:nvPr>
        </p:nvSpPr>
        <p:spPr>
          <a:xfrm>
            <a:off x="6348367" y="5044361"/>
            <a:ext cx="2663667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4" name="Text Placeholder 28"/>
          <p:cNvSpPr/>
          <p:nvPr>
            <p:ph type="body" sz="quarter" idx="40" hasCustomPrompt="1"/>
          </p:nvPr>
        </p:nvSpPr>
        <p:spPr>
          <a:xfrm>
            <a:off x="6348367" y="5429608"/>
            <a:ext cx="2663666" cy="34766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5" name="Picture Placeholder 23"/>
          <p:cNvSpPr/>
          <p:nvPr>
            <p:ph type="pic" sz="quarter" idx="41"/>
          </p:nvPr>
        </p:nvSpPr>
        <p:spPr>
          <a:xfrm>
            <a:off x="9147334" y="4118550"/>
            <a:ext cx="904988" cy="9056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66" name="Text Placeholder 28"/>
          <p:cNvSpPr/>
          <p:nvPr>
            <p:ph type="body" sz="quarter" idx="42" hasCustomPrompt="1"/>
          </p:nvPr>
        </p:nvSpPr>
        <p:spPr>
          <a:xfrm>
            <a:off x="9147336" y="5044361"/>
            <a:ext cx="2663666" cy="34766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7" name="Text Placeholder 28"/>
          <p:cNvSpPr/>
          <p:nvPr>
            <p:ph type="body" sz="quarter" idx="43" hasCustomPrompt="1"/>
          </p:nvPr>
        </p:nvSpPr>
        <p:spPr>
          <a:xfrm>
            <a:off x="9147334" y="5429608"/>
            <a:ext cx="2663666" cy="34766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400">
                <a:solidFill>
                  <a:srgbClr val="000000"/>
                </a:solidFill>
              </a:defRPr>
            </a:lvl1pPr>
          </a:lstStyle>
          <a:p>
            <a:pPr/>
            <a:r>
              <a:t>Click to add text</a:t>
            </a:r>
          </a:p>
        </p:txBody>
      </p:sp>
      <p:sp>
        <p:nvSpPr>
          <p:cNvPr id="168" name="Slide Number"/>
          <p:cNvSpPr txBox="1"/>
          <p:nvPr>
            <p:ph type="sldNum" sz="quarter" idx="2"/>
          </p:nvPr>
        </p:nvSpPr>
        <p:spPr>
          <a:xfrm>
            <a:off x="11537344" y="6404292"/>
            <a:ext cx="273657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/>
          <p:nvPr/>
        </p:nvGrpSpPr>
        <p:grpSpPr>
          <a:xfrm>
            <a:off x="2" y="2"/>
            <a:ext cx="12192000" cy="6858000"/>
            <a:chOff x="1" y="1"/>
            <a:chExt cx="12191999" cy="6857999"/>
          </a:xfrm>
        </p:grpSpPr>
        <p:sp>
          <p:nvSpPr>
            <p:cNvPr id="2" name="Freeform 3"/>
            <p:cNvSpPr/>
            <p:nvPr/>
          </p:nvSpPr>
          <p:spPr>
            <a:xfrm flipH="1">
              <a:off x="8580896" y="1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cubicBezTo>
                    <a:pt x="9671" y="0"/>
                    <a:pt x="0" y="9671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" name="Freeform 4"/>
            <p:cNvSpPr/>
            <p:nvPr/>
          </p:nvSpPr>
          <p:spPr>
            <a:xfrm flipH="1" rot="5400000">
              <a:off x="1" y="3246896"/>
              <a:ext cx="3611105" cy="361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1929"/>
                    <a:pt x="9671" y="2160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" name="Click to add title"/>
          <p:cNvSpPr txBox="1"/>
          <p:nvPr>
            <p:ph type="title" hasCustomPrompt="1"/>
          </p:nvPr>
        </p:nvSpPr>
        <p:spPr>
          <a:xfrm>
            <a:off x="1167492" y="0"/>
            <a:ext cx="9779183" cy="170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6" name="Body Level One…"/>
          <p:cNvSpPr txBox="1"/>
          <p:nvPr>
            <p:ph type="body" idx="1" hasCustomPrompt="1"/>
          </p:nvPr>
        </p:nvSpPr>
        <p:spPr>
          <a:xfrm>
            <a:off x="1167492" y="1785668"/>
            <a:ext cx="9779184" cy="4278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11537343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9pPr>
    </p:titleStyle>
    <p:bodyStyle>
      <a:lvl1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1pPr>
      <a:lvl2pPr marL="0" marR="0" indent="4572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2pPr>
      <a:lvl3pPr marL="0" marR="0" indent="914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3pPr>
      <a:lvl4pPr marL="0" marR="0" indent="1371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4pPr>
      <a:lvl5pPr marL="0" marR="0" indent="1828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FFFFFF"/>
          </a:solidFill>
          <a:uFillTx/>
          <a:latin typeface="Tenorite"/>
          <a:ea typeface="Tenorite"/>
          <a:cs typeface="Tenorite"/>
          <a:sym typeface="Tenorit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enori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itle 1"/>
          <p:cNvSpPr txBox="1"/>
          <p:nvPr>
            <p:ph type="ctrTitle"/>
          </p:nvPr>
        </p:nvSpPr>
        <p:spPr>
          <a:xfrm>
            <a:off x="1128248" y="2742014"/>
            <a:ext cx="7096933" cy="1003417"/>
          </a:xfrm>
          <a:prstGeom prst="rect">
            <a:avLst/>
          </a:prstGeom>
        </p:spPr>
        <p:txBody>
          <a:bodyPr/>
          <a:lstStyle>
            <a:lvl1pPr>
              <a:lnSpc>
                <a:spcPct val="115000"/>
              </a:lnSpc>
              <a:defRPr cap="all" sz="5400">
                <a:solidFill>
                  <a:schemeClr val="accent1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Liturgia para cultos</a:t>
            </a:r>
          </a:p>
        </p:txBody>
      </p:sp>
      <p:sp>
        <p:nvSpPr>
          <p:cNvPr id="250" name="Subtitle 2"/>
          <p:cNvSpPr txBox="1"/>
          <p:nvPr>
            <p:ph type="subTitle" sz="quarter" idx="1"/>
          </p:nvPr>
        </p:nvSpPr>
        <p:spPr>
          <a:xfrm>
            <a:off x="1167493" y="3575403"/>
            <a:ext cx="9857014" cy="621604"/>
          </a:xfrm>
          <a:prstGeom prst="rect">
            <a:avLst/>
          </a:prstGeom>
        </p:spPr>
        <p:txBody>
          <a:bodyPr/>
          <a:lstStyle/>
          <a:p>
            <a:pPr/>
            <a:r>
              <a:t>academiacristo.com</a:t>
            </a:r>
          </a:p>
        </p:txBody>
      </p:sp>
      <p:sp>
        <p:nvSpPr>
          <p:cNvPr id="251" name="TextBox 5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</a:t>
            </a:r>
          </a:p>
        </p:txBody>
      </p:sp>
      <p:pic>
        <p:nvPicPr>
          <p:cNvPr id="252" name="Ultimo Grupo Sembrador.png" descr="Ultimo Grupo Sembrado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5088" y="585815"/>
            <a:ext cx="2664168" cy="2168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itle 1"/>
          <p:cNvSpPr txBox="1"/>
          <p:nvPr>
            <p:ph type="title"/>
          </p:nvPr>
        </p:nvSpPr>
        <p:spPr>
          <a:xfrm>
            <a:off x="1167494" y="818607"/>
            <a:ext cx="6220279" cy="3257414"/>
          </a:xfrm>
          <a:prstGeom prst="rect">
            <a:avLst/>
          </a:prstGeom>
        </p:spPr>
        <p:txBody>
          <a:bodyPr/>
          <a:lstStyle>
            <a:lvl1pPr>
              <a:lnSpc>
                <a:spcPct val="115000"/>
              </a:lnSpc>
              <a:defRPr cap="all" sz="48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Oración del día</a:t>
            </a:r>
          </a:p>
        </p:txBody>
      </p:sp>
      <p:sp>
        <p:nvSpPr>
          <p:cNvPr id="279" name="TextBox 5"/>
          <p:cNvSpPr txBox="1"/>
          <p:nvPr/>
        </p:nvSpPr>
        <p:spPr>
          <a:xfrm>
            <a:off x="10391506" y="6008904"/>
            <a:ext cx="492034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itle 1"/>
          <p:cNvSpPr txBox="1"/>
          <p:nvPr>
            <p:ph type="title"/>
          </p:nvPr>
        </p:nvSpPr>
        <p:spPr>
          <a:xfrm>
            <a:off x="662391" y="1445634"/>
            <a:ext cx="9779183" cy="4136266"/>
          </a:xfrm>
          <a:prstGeom prst="rect">
            <a:avLst/>
          </a:prstGeom>
        </p:spPr>
        <p:txBody>
          <a:bodyPr/>
          <a:lstStyle/>
          <a:p>
            <a:pPr indent="457200">
              <a:lnSpc>
                <a:spcPct val="115000"/>
              </a:lnSpc>
              <a:defRPr cap="all">
                <a:latin typeface="+mj-lt"/>
                <a:ea typeface="+mj-ea"/>
                <a:cs typeface="+mj-cs"/>
                <a:sym typeface="Calibri"/>
              </a:defRPr>
            </a:pPr>
            <a:r>
              <a:t>Primera Lectura</a:t>
            </a:r>
            <a:br/>
            <a:r>
              <a:t>Segunda Lectura</a:t>
            </a:r>
            <a:br/>
            <a:r>
              <a:t>Lectura del Evangelio</a:t>
            </a:r>
            <a:br/>
            <a:r>
              <a:t>Canto</a:t>
            </a:r>
            <a:br/>
          </a:p>
        </p:txBody>
      </p:sp>
      <p:pic>
        <p:nvPicPr>
          <p:cNvPr id="28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6309" y="2333021"/>
            <a:ext cx="2933334" cy="3428572"/>
          </a:xfrm>
          <a:prstGeom prst="rect">
            <a:avLst/>
          </a:prstGeom>
          <a:ln w="12700">
            <a:miter lim="400000"/>
          </a:ln>
        </p:spPr>
      </p:pic>
      <p:sp>
        <p:nvSpPr>
          <p:cNvPr id="283" name="TextBox 9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itle 1"/>
          <p:cNvSpPr txBox="1"/>
          <p:nvPr>
            <p:ph type="title"/>
          </p:nvPr>
        </p:nvSpPr>
        <p:spPr>
          <a:xfrm>
            <a:off x="1272944" y="2453006"/>
            <a:ext cx="8401626" cy="1570039"/>
          </a:xfrm>
          <a:prstGeom prst="rect">
            <a:avLst/>
          </a:prstGeom>
        </p:spPr>
        <p:txBody>
          <a:bodyPr/>
          <a:lstStyle>
            <a:lvl1pPr>
              <a:defRPr cap="all" sz="80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Sermón</a:t>
            </a:r>
          </a:p>
        </p:txBody>
      </p:sp>
      <p:pic>
        <p:nvPicPr>
          <p:cNvPr id="286" name="Picture 29" descr="Picture 2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08590" y="952808"/>
            <a:ext cx="2920636" cy="4952383"/>
          </a:xfrm>
          <a:prstGeom prst="rect">
            <a:avLst/>
          </a:prstGeom>
          <a:ln w="12700">
            <a:miter lim="400000"/>
          </a:ln>
        </p:spPr>
      </p:pic>
      <p:sp>
        <p:nvSpPr>
          <p:cNvPr id="287" name="TextBox 30"/>
          <p:cNvSpPr txBox="1"/>
          <p:nvPr/>
        </p:nvSpPr>
        <p:spPr>
          <a:xfrm>
            <a:off x="11541040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ontent Placeholder 2"/>
          <p:cNvSpPr txBox="1"/>
          <p:nvPr>
            <p:ph type="body" idx="1"/>
          </p:nvPr>
        </p:nvSpPr>
        <p:spPr>
          <a:xfrm>
            <a:off x="1167492" y="827343"/>
            <a:ext cx="11024507" cy="494647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El Credo Apostólico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spcBef>
                <a:spcPts val="0"/>
              </a:spcBef>
              <a:defRPr i="1" sz="16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Confesamos nuestra fe diciendo o cantando lo siguiente.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Creo en Dios Padre Todopoderoso, creador del cielo y de la tierra.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Creo en Jesucristo, su único Hijo, nuestro Señor;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que fue concebido por obra del Espíritu Santo, nació de la virgen María;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padeció bajo el poder de Poncio Pilato, fue crucificado, muerto, y sepultado.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Descendió al infierno. Al tercer día resucitó de entre los muertos.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Subió al cielo, y está sentado a la diestra de Dios Padre todopoderoso.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De ahí vendrá de nuevo a juzgar a los vivos y a los muertos.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Creo en el Espíritu Santo, la santa iglesia cristiana, la comunión de los santos,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el perdón de los pecados, la resurrección del cuerpo, y la vida eterna. Amén.</a:t>
            </a:r>
            <a:br/>
          </a:p>
        </p:txBody>
      </p:sp>
      <p:sp>
        <p:nvSpPr>
          <p:cNvPr id="290" name="TextBox 1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itle 1"/>
          <p:cNvSpPr txBox="1"/>
          <p:nvPr>
            <p:ph type="title"/>
          </p:nvPr>
        </p:nvSpPr>
        <p:spPr>
          <a:xfrm>
            <a:off x="1167494" y="818607"/>
            <a:ext cx="6220279" cy="3257414"/>
          </a:xfrm>
          <a:prstGeom prst="rect">
            <a:avLst/>
          </a:prstGeom>
        </p:spPr>
        <p:txBody>
          <a:bodyPr/>
          <a:lstStyle>
            <a:lvl1pPr>
              <a:lnSpc>
                <a:spcPct val="115000"/>
              </a:lnSpc>
              <a:defRPr cap="all" sz="48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Ofrenda</a:t>
            </a:r>
          </a:p>
        </p:txBody>
      </p:sp>
      <p:sp>
        <p:nvSpPr>
          <p:cNvPr id="293" name="TextBox 2"/>
          <p:cNvSpPr txBox="1"/>
          <p:nvPr/>
        </p:nvSpPr>
        <p:spPr>
          <a:xfrm>
            <a:off x="10487293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itle 1"/>
          <p:cNvSpPr txBox="1"/>
          <p:nvPr>
            <p:ph type="title"/>
          </p:nvPr>
        </p:nvSpPr>
        <p:spPr>
          <a:xfrm>
            <a:off x="1167492" y="818607"/>
            <a:ext cx="6617970" cy="3257414"/>
          </a:xfrm>
          <a:prstGeom prst="rect">
            <a:avLst/>
          </a:prstGeom>
        </p:spPr>
        <p:txBody>
          <a:bodyPr/>
          <a:lstStyle>
            <a:lvl1pPr>
              <a:lnSpc>
                <a:spcPct val="115000"/>
              </a:lnSpc>
              <a:defRPr cap="all" sz="48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Oración de la Iglesia </a:t>
            </a:r>
          </a:p>
        </p:txBody>
      </p:sp>
      <p:sp>
        <p:nvSpPr>
          <p:cNvPr id="296" name="TextBox 2"/>
          <p:cNvSpPr txBox="1"/>
          <p:nvPr/>
        </p:nvSpPr>
        <p:spPr>
          <a:xfrm>
            <a:off x="10530829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ontent Placeholder 2"/>
          <p:cNvSpPr txBox="1"/>
          <p:nvPr>
            <p:ph type="body" idx="1"/>
          </p:nvPr>
        </p:nvSpPr>
        <p:spPr>
          <a:xfrm>
            <a:off x="1167492" y="731544"/>
            <a:ext cx="11024507" cy="4946470"/>
          </a:xfrm>
          <a:prstGeom prst="rect">
            <a:avLst/>
          </a:prstGeom>
        </p:spPr>
        <p:txBody>
          <a:bodyPr/>
          <a:lstStyle/>
          <a:p>
            <a:pPr defTabSz="731520">
              <a:lnSpc>
                <a:spcPct val="115000"/>
              </a:lnSpc>
              <a:spcBef>
                <a:spcPts val="0"/>
              </a:spcBef>
              <a:defRPr b="1" cap="small" sz="224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Padrenuestro</a:t>
            </a:r>
            <a:r>
              <a:rPr b="0"/>
              <a:t> </a:t>
            </a:r>
            <a:endParaRPr sz="1440">
              <a:latin typeface="Arial"/>
              <a:ea typeface="Arial"/>
              <a:cs typeface="Arial"/>
              <a:sym typeface="Arial"/>
            </a:endParaRPr>
          </a:p>
          <a:p>
            <a:pPr defTabSz="731520">
              <a:lnSpc>
                <a:spcPct val="115000"/>
              </a:lnSpc>
              <a:spcBef>
                <a:spcPts val="0"/>
              </a:spcBef>
              <a:defRPr i="1" sz="144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Se puede decir o cantar lo siguiente.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Padre nuestro, que estás en los cielos,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santificado sea tu nombre;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venga a nos tu reino;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hágase tu voluntad, así en la tierra como en el cielo.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El pan nuestro de cada día, dánoslo hoy.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Perdónanos nuestras deudas,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así como nosotros perdonamos a nuestros deudores.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No nos dejes caer en la tentación,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mas líbranos del mal.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Porque tuyo es el reino, el poder y la gloria,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365760" defTabSz="731520">
              <a:lnSpc>
                <a:spcPct val="115000"/>
              </a:lnSpc>
              <a:spcBef>
                <a:spcPts val="0"/>
              </a:spcBef>
              <a:defRPr i="1" sz="192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por los siglos de los siglos. Amén.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182880" defTabSz="731520">
              <a:lnSpc>
                <a:spcPct val="115000"/>
              </a:lnSpc>
              <a:spcBef>
                <a:spcPts val="0"/>
              </a:spcBef>
              <a:defRPr i="1" sz="144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br>
              <a:rPr sz="1920"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299" name="TextBox 1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ontent Placeholder 2"/>
          <p:cNvSpPr txBox="1"/>
          <p:nvPr>
            <p:ph type="body" idx="1"/>
          </p:nvPr>
        </p:nvSpPr>
        <p:spPr>
          <a:xfrm>
            <a:off x="1167492" y="1837544"/>
            <a:ext cx="11024507" cy="494647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Bendición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156845" indent="120014">
              <a:lnSpc>
                <a:spcPct val="115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L: El Señor te bendiga y te guarde; haga el Señor </a:t>
            </a:r>
          </a:p>
          <a:p>
            <a:pPr marR="156845" indent="120014">
              <a:lnSpc>
                <a:spcPct val="115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resplandecer su rostro sobre ti y tenga de ti misericordia; </a:t>
            </a:r>
          </a:p>
          <a:p>
            <a:pPr marR="156845" indent="120014">
              <a:lnSpc>
                <a:spcPct val="115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vuelva el Señor su rostro hacia ti y te conceda la paz.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513080" indent="120014">
              <a:lnSpc>
                <a:spcPct val="115000"/>
              </a:lnSpc>
              <a:spcBef>
                <a:spcPts val="0"/>
              </a:spcBef>
              <a:defRPr b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C: Amén.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228600">
              <a:lnSpc>
                <a:spcPct val="115000"/>
              </a:lnSpc>
              <a:spcBef>
                <a:spcPts val="0"/>
              </a:spcBef>
              <a:defRPr i="1" sz="18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br>
              <a:rPr sz="3200"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302" name="TextBox 1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itle 1"/>
          <p:cNvSpPr txBox="1"/>
          <p:nvPr>
            <p:ph type="title"/>
          </p:nvPr>
        </p:nvSpPr>
        <p:spPr>
          <a:xfrm>
            <a:off x="1167493" y="1449006"/>
            <a:ext cx="6245914" cy="3269447"/>
          </a:xfrm>
          <a:prstGeom prst="rect">
            <a:avLst/>
          </a:prstGeom>
        </p:spPr>
        <p:txBody>
          <a:bodyPr/>
          <a:lstStyle>
            <a:lvl1pPr>
              <a:defRPr cap="all" sz="88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Canto de clausura</a:t>
            </a:r>
          </a:p>
        </p:txBody>
      </p:sp>
      <p:sp>
        <p:nvSpPr>
          <p:cNvPr id="305" name="TextBox 2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1"/>
          <p:cNvSpPr txBox="1"/>
          <p:nvPr>
            <p:ph type="ctrTitle"/>
          </p:nvPr>
        </p:nvSpPr>
        <p:spPr>
          <a:xfrm>
            <a:off x="1167492" y="2570626"/>
            <a:ext cx="7096933" cy="939337"/>
          </a:xfrm>
          <a:prstGeom prst="rect">
            <a:avLst/>
          </a:prstGeom>
        </p:spPr>
        <p:txBody>
          <a:bodyPr/>
          <a:lstStyle>
            <a:lvl1pPr>
              <a:lnSpc>
                <a:spcPct val="115000"/>
              </a:lnSpc>
              <a:defRPr cap="all" sz="5400">
                <a:solidFill>
                  <a:schemeClr val="accent1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Liturgia para cultos</a:t>
            </a:r>
          </a:p>
        </p:txBody>
      </p:sp>
      <p:sp>
        <p:nvSpPr>
          <p:cNvPr id="308" name="Subtitle 2"/>
          <p:cNvSpPr txBox="1"/>
          <p:nvPr>
            <p:ph type="subTitle" sz="quarter" idx="1"/>
          </p:nvPr>
        </p:nvSpPr>
        <p:spPr>
          <a:xfrm>
            <a:off x="1167493" y="3575403"/>
            <a:ext cx="9857014" cy="621604"/>
          </a:xfrm>
          <a:prstGeom prst="rect">
            <a:avLst/>
          </a:prstGeom>
        </p:spPr>
        <p:txBody>
          <a:bodyPr/>
          <a:lstStyle/>
          <a:p>
            <a:pPr/>
            <a:r>
              <a:t>academiacristo.com</a:t>
            </a:r>
          </a:p>
        </p:txBody>
      </p:sp>
      <p:sp>
        <p:nvSpPr>
          <p:cNvPr id="309" name="TextBox 3"/>
          <p:cNvSpPr txBox="1"/>
          <p:nvPr/>
        </p:nvSpPr>
        <p:spPr>
          <a:xfrm>
            <a:off x="11410405" y="6008904"/>
            <a:ext cx="492035" cy="118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19</a:t>
            </a:r>
          </a:p>
        </p:txBody>
      </p:sp>
      <p:pic>
        <p:nvPicPr>
          <p:cNvPr id="310" name="Ultimo Grupo Sembrador.png" descr="Ultimo Grupo Sembrado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5088" y="585815"/>
            <a:ext cx="2664168" cy="2168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itle 1"/>
          <p:cNvSpPr txBox="1"/>
          <p:nvPr>
            <p:ph type="title"/>
          </p:nvPr>
        </p:nvSpPr>
        <p:spPr>
          <a:xfrm>
            <a:off x="1167493" y="1449006"/>
            <a:ext cx="6245914" cy="3269447"/>
          </a:xfrm>
          <a:prstGeom prst="rect">
            <a:avLst/>
          </a:prstGeom>
        </p:spPr>
        <p:txBody>
          <a:bodyPr/>
          <a:lstStyle>
            <a:lvl1pPr>
              <a:defRPr cap="all" sz="88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Canto de apertura </a:t>
            </a:r>
          </a:p>
        </p:txBody>
      </p:sp>
      <p:sp>
        <p:nvSpPr>
          <p:cNvPr id="255" name="TextBox 5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ontent Placeholder 2"/>
          <p:cNvSpPr txBox="1"/>
          <p:nvPr>
            <p:ph type="body" sz="half" idx="1"/>
          </p:nvPr>
        </p:nvSpPr>
        <p:spPr>
          <a:xfrm>
            <a:off x="1167492" y="2299062"/>
            <a:ext cx="9779184" cy="295458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Invocación</a:t>
            </a:r>
            <a:r>
              <a:rPr i="1"/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114300">
              <a:lnSpc>
                <a:spcPct val="115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L: En el nombre del Padre y del hijo y del Espíritu Santo.</a:t>
            </a:r>
            <a:br/>
            <a:r>
              <a:rPr b="1"/>
              <a:t>C: Amén.</a:t>
            </a:r>
            <a:r>
              <a:t> </a:t>
            </a:r>
          </a:p>
        </p:txBody>
      </p:sp>
      <p:sp>
        <p:nvSpPr>
          <p:cNvPr id="258" name="TextBox 7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ontent Placeholder 2"/>
          <p:cNvSpPr txBox="1"/>
          <p:nvPr>
            <p:ph type="body" sz="half" idx="1"/>
          </p:nvPr>
        </p:nvSpPr>
        <p:spPr>
          <a:xfrm>
            <a:off x="1167492" y="1968137"/>
            <a:ext cx="9779184" cy="328551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Confesión de pecados</a:t>
            </a:r>
            <a:r>
              <a:rPr b="0"/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114300">
              <a:lnSpc>
                <a:spcPct val="96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L: Amados en el Señor: Acerquémonos con corazón recto y confesemos nuestros pecados a Dios nuestro Padre, suplicándole en el nombre de nuestro Señor Jesucristo que nos conceda el perdón.</a:t>
            </a:r>
          </a:p>
        </p:txBody>
      </p:sp>
      <p:sp>
        <p:nvSpPr>
          <p:cNvPr id="261" name="TextBox 1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ontent Placeholder 2"/>
          <p:cNvSpPr txBox="1"/>
          <p:nvPr>
            <p:ph type="body" idx="1"/>
          </p:nvPr>
        </p:nvSpPr>
        <p:spPr>
          <a:xfrm>
            <a:off x="1167492" y="1262757"/>
            <a:ext cx="9779184" cy="4946470"/>
          </a:xfrm>
          <a:prstGeom prst="rect">
            <a:avLst/>
          </a:prstGeom>
        </p:spPr>
        <p:txBody>
          <a:bodyPr/>
          <a:lstStyle/>
          <a:p>
            <a:pPr indent="114300">
              <a:lnSpc>
                <a:spcPct val="92000"/>
              </a:lnSpc>
              <a:spcBef>
                <a:spcPts val="0"/>
              </a:spcBef>
              <a:defRPr b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C:</a:t>
            </a:r>
            <a:r>
              <a:rPr>
                <a:solidFill>
                  <a:srgbClr val="000000"/>
                </a:solidFill>
              </a:rPr>
              <a:t> Padre santo y misericordioso, confieso que soy pecador por naturaleza y que te he desobedecido en mis pensamientos, palabras y acciones. He hecho lo que es malo y he fallado en hacer lo que es bueno. Por esto merezco tu castigo tanto ahora como en la eternidad. Pero estoy verdaderamente arrepentido de mis pecados, y confiando en mi Salvador Jesucristo, oro: Señor, ten piedad de mí, un pecador.</a:t>
            </a:r>
            <a:br>
              <a:rPr>
                <a:solidFill>
                  <a:srgbClr val="000000"/>
                </a:solidFill>
              </a:rPr>
            </a:br>
            <a:br>
              <a:rPr>
                <a:solidFill>
                  <a:srgbClr val="000000"/>
                </a:solidFill>
              </a:rPr>
            </a:br>
            <a:r>
              <a:rPr b="0" i="1" sz="2700"/>
              <a:t>(silencio para confesión personal) </a:t>
            </a:r>
          </a:p>
        </p:txBody>
      </p:sp>
      <p:sp>
        <p:nvSpPr>
          <p:cNvPr id="264" name="TextBox 1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ontent Placeholder 2"/>
          <p:cNvSpPr txBox="1"/>
          <p:nvPr>
            <p:ph type="body" idx="1"/>
          </p:nvPr>
        </p:nvSpPr>
        <p:spPr>
          <a:xfrm>
            <a:off x="1167492" y="1515290"/>
            <a:ext cx="11024507" cy="46939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Canto de confesión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42544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Se puede cantar el siguiente u otro canto de confesión.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1332864" indent="461962">
              <a:lnSpc>
                <a:spcPct val="115000"/>
              </a:lnSpc>
              <a:spcBef>
                <a:spcPts val="0"/>
              </a:spcBef>
              <a:defRPr i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Señor, ten piedad de mí.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61962">
              <a:lnSpc>
                <a:spcPct val="115000"/>
              </a:lnSpc>
              <a:spcBef>
                <a:spcPts val="0"/>
              </a:spcBef>
              <a:defRPr i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Señor, ten piedad de mí.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61962">
              <a:lnSpc>
                <a:spcPct val="115000"/>
              </a:lnSpc>
              <a:spcBef>
                <a:spcPts val="0"/>
              </a:spcBef>
              <a:defRPr i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Oh Señor Jesucristo, ten piedad de mí.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61962">
              <a:defRPr i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Cristo, ten piedad de mí. </a:t>
            </a:r>
          </a:p>
        </p:txBody>
      </p:sp>
      <p:sp>
        <p:nvSpPr>
          <p:cNvPr id="267" name="TextBox 25"/>
          <p:cNvSpPr txBox="1"/>
          <p:nvPr/>
        </p:nvSpPr>
        <p:spPr>
          <a:xfrm>
            <a:off x="11645531" y="6104702"/>
            <a:ext cx="492034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ntent Placeholder 2"/>
          <p:cNvSpPr txBox="1"/>
          <p:nvPr>
            <p:ph type="body" idx="1"/>
          </p:nvPr>
        </p:nvSpPr>
        <p:spPr>
          <a:xfrm>
            <a:off x="1167492" y="1262757"/>
            <a:ext cx="11024507" cy="494647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Perdón</a:t>
            </a:r>
            <a:r>
              <a:rPr i="1"/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120014">
              <a:lnSpc>
                <a:spcPct val="115000"/>
              </a:lnSpc>
              <a:spcBef>
                <a:spcPts val="0"/>
              </a:spcBef>
              <a:defRPr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L: Dios, nuestro Padre celestial, ha tenido misericordia de nosotros, y ha dado a su único Hijo para entregar su vida en rescate por todos. Por lo tanto, escucha las palabras de Cristo por medio de su siervo: Te perdono todos tus pecados en el nombre del Padre, y del Hijo, y del Espíritu Santo.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513080" indent="120014">
              <a:lnSpc>
                <a:spcPct val="115000"/>
              </a:lnSpc>
              <a:spcBef>
                <a:spcPts val="0"/>
              </a:spcBef>
              <a:defRPr b="1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C: Amén.</a:t>
            </a:r>
          </a:p>
        </p:txBody>
      </p:sp>
      <p:sp>
        <p:nvSpPr>
          <p:cNvPr id="270" name="TextBox 1"/>
          <p:cNvSpPr txBox="1"/>
          <p:nvPr/>
        </p:nvSpPr>
        <p:spPr>
          <a:xfrm>
            <a:off x="11410405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ontent Placeholder 2"/>
          <p:cNvSpPr txBox="1"/>
          <p:nvPr>
            <p:ph type="body" idx="1"/>
          </p:nvPr>
        </p:nvSpPr>
        <p:spPr>
          <a:xfrm>
            <a:off x="1167492" y="618312"/>
            <a:ext cx="11024507" cy="46939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Canto de alabanza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42544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Se puede cantar el siguiente u otro canto de alabanza.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Gloria a Dios en las alturas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En la tierra paz y a los hombres buena voluntad.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Gloria a Dios en las alturas </a:t>
            </a:r>
            <a:endParaRPr sz="2000"/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En la tierra paz y a los hombres buena voluntad.</a:t>
            </a:r>
            <a:endParaRPr sz="2000"/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Te alabamos, te bendecimos,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Te adoramos, te glorificamos,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Te damos gracias por tu gloria,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Oh Señor, Rey celestial. </a:t>
            </a:r>
          </a:p>
        </p:txBody>
      </p:sp>
      <p:sp>
        <p:nvSpPr>
          <p:cNvPr id="273" name="TextBox 5"/>
          <p:cNvSpPr txBox="1"/>
          <p:nvPr/>
        </p:nvSpPr>
        <p:spPr>
          <a:xfrm>
            <a:off x="11654257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/>
          <p:nvPr>
            <p:ph type="body" idx="1"/>
          </p:nvPr>
        </p:nvSpPr>
        <p:spPr>
          <a:xfrm>
            <a:off x="1167492" y="461550"/>
            <a:ext cx="11024507" cy="46939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defRPr b="1" cap="small" sz="32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Canto de alabanza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42544">
              <a:lnSpc>
                <a:spcPct val="115000"/>
              </a:lnSpc>
              <a:spcBef>
                <a:spcPts val="0"/>
              </a:spcBef>
              <a:defRPr i="1" sz="2400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  <a:p>
            <a:pPr marR="42544" indent="461962">
              <a:lnSpc>
                <a:spcPct val="115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Jesucristo, Cordero de Dios, que quitas el pecado de todo el mundo,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Ten piedad; oh Jesucristo, recibe nuestra oración.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Oh Jesucristo, tú eres santo,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Tú solo eres el Señor,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Tú solo, Cristo, con el Espíritu Santo,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Eres altísimo en la gloria de Dios Padre.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R="755650" indent="457200">
              <a:lnSpc>
                <a:spcPct val="100000"/>
              </a:lnSpc>
              <a:spcBef>
                <a:spcPts val="0"/>
              </a:spcBef>
              <a:defRPr i="1">
                <a:solidFill>
                  <a:srgbClr val="201F1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Gloria a Dios en las alturas en la tierra paz y a los hombres buena voluntad.</a:t>
            </a:r>
          </a:p>
        </p:txBody>
      </p:sp>
      <p:sp>
        <p:nvSpPr>
          <p:cNvPr id="276" name="TextBox 1"/>
          <p:cNvSpPr txBox="1"/>
          <p:nvPr/>
        </p:nvSpPr>
        <p:spPr>
          <a:xfrm>
            <a:off x="11619421" y="6008904"/>
            <a:ext cx="492035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  <a:latin typeface="Linotype Feltpen"/>
                <a:ea typeface="Linotype Feltpen"/>
                <a:cs typeface="Linotype Feltpen"/>
                <a:sym typeface="Linotype Feltpen"/>
              </a:defRPr>
            </a:lvl1pPr>
          </a:lstStyle>
          <a:p>
            <a:pPr/>
            <a:r>
              <a:t>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ustom">
  <a:themeElements>
    <a:clrScheme name="Cust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444"/>
      </a:accent1>
      <a:accent2>
        <a:srgbClr val="E3BB3D"/>
      </a:accent2>
      <a:accent3>
        <a:srgbClr val="EB2D3C"/>
      </a:accent3>
      <a:accent4>
        <a:srgbClr val="603913"/>
      </a:accent4>
      <a:accent5>
        <a:srgbClr val="00B0F0"/>
      </a:accent5>
      <a:accent6>
        <a:srgbClr val="72BF44"/>
      </a:accent6>
      <a:hlink>
        <a:srgbClr val="0000FF"/>
      </a:hlink>
      <a:folHlink>
        <a:srgbClr val="FF00FF"/>
      </a:folHlink>
    </a:clrScheme>
    <a:fontScheme name="Custo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ust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enorite"/>
            <a:ea typeface="Tenorite"/>
            <a:cs typeface="Tenorite"/>
            <a:sym typeface="Tenori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enorite"/>
            <a:ea typeface="Tenorite"/>
            <a:cs typeface="Tenorite"/>
            <a:sym typeface="Tenori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">
  <a:themeElements>
    <a:clrScheme name="Cust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444"/>
      </a:accent1>
      <a:accent2>
        <a:srgbClr val="E3BB3D"/>
      </a:accent2>
      <a:accent3>
        <a:srgbClr val="EB2D3C"/>
      </a:accent3>
      <a:accent4>
        <a:srgbClr val="603913"/>
      </a:accent4>
      <a:accent5>
        <a:srgbClr val="00B0F0"/>
      </a:accent5>
      <a:accent6>
        <a:srgbClr val="72BF44"/>
      </a:accent6>
      <a:hlink>
        <a:srgbClr val="0000FF"/>
      </a:hlink>
      <a:folHlink>
        <a:srgbClr val="FF00FF"/>
      </a:folHlink>
    </a:clrScheme>
    <a:fontScheme name="Custom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ust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enorite"/>
            <a:ea typeface="Tenorite"/>
            <a:cs typeface="Tenorite"/>
            <a:sym typeface="Tenori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enorite"/>
            <a:ea typeface="Tenorite"/>
            <a:cs typeface="Tenorite"/>
            <a:sym typeface="Tenori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