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4"/>
  </p:notesMasterIdLst>
  <p:sldIdLst>
    <p:sldId id="256" r:id="rId5"/>
    <p:sldId id="294" r:id="rId6"/>
    <p:sldId id="258" r:id="rId7"/>
    <p:sldId id="259" r:id="rId8"/>
    <p:sldId id="260" r:id="rId9"/>
    <p:sldId id="261" r:id="rId10"/>
    <p:sldId id="262" r:id="rId11"/>
    <p:sldId id="331" r:id="rId12"/>
    <p:sldId id="268" r:id="rId13"/>
    <p:sldId id="295" r:id="rId14"/>
    <p:sldId id="317" r:id="rId15"/>
    <p:sldId id="409" r:id="rId16"/>
    <p:sldId id="388" r:id="rId17"/>
    <p:sldId id="370" r:id="rId18"/>
    <p:sldId id="389" r:id="rId19"/>
    <p:sldId id="390" r:id="rId20"/>
    <p:sldId id="393" r:id="rId21"/>
    <p:sldId id="394" r:id="rId22"/>
    <p:sldId id="391" r:id="rId23"/>
    <p:sldId id="392" r:id="rId24"/>
    <p:sldId id="401" r:id="rId25"/>
    <p:sldId id="395" r:id="rId26"/>
    <p:sldId id="399" r:id="rId27"/>
    <p:sldId id="396" r:id="rId28"/>
    <p:sldId id="402" r:id="rId29"/>
    <p:sldId id="397" r:id="rId30"/>
    <p:sldId id="398" r:id="rId31"/>
    <p:sldId id="403" r:id="rId32"/>
    <p:sldId id="400" r:id="rId33"/>
    <p:sldId id="404" r:id="rId34"/>
    <p:sldId id="405" r:id="rId35"/>
    <p:sldId id="406" r:id="rId36"/>
    <p:sldId id="408" r:id="rId37"/>
    <p:sldId id="266" r:id="rId38"/>
    <p:sldId id="338" r:id="rId39"/>
    <p:sldId id="291" r:id="rId40"/>
    <p:sldId id="290" r:id="rId41"/>
    <p:sldId id="292" r:id="rId42"/>
    <p:sldId id="293" r:id="rId43"/>
  </p:sldIdLst>
  <p:sldSz cx="12192000" cy="6858000"/>
  <p:notesSz cx="6858000" cy="9144000"/>
  <p:embeddedFontLst>
    <p:embeddedFont>
      <p:font typeface="Lato" panose="020F0502020204030203" pitchFamily="34" charset="0"/>
      <p:regular r:id="rId45"/>
      <p:bold r:id="rId46"/>
      <p:italic r:id="rId47"/>
      <p:boldItalic r:id="rId48"/>
    </p:embeddedFont>
    <p:embeddedFont>
      <p:font typeface="Lucida Sans Unicode" panose="020B0602030504020204" pitchFamily="34" charset="0"/>
      <p:regular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gbwmeaeIy0VqOo5hRMJOKNlA0L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9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8BF893-B410-EC97-DF57-20DEB832E616}" v="211" dt="2025-01-14T14:00:16.0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64927" autoAdjust="0"/>
  </p:normalViewPr>
  <p:slideViewPr>
    <p:cSldViewPr snapToGrid="0">
      <p:cViewPr varScale="1">
        <p:scale>
          <a:sx n="57" d="100"/>
          <a:sy n="57" d="100"/>
        </p:scale>
        <p:origin x="150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66" Type="http://schemas.microsoft.com/office/2016/11/relationships/changesInfo" Target="changesInfos/changesInfo1.xml"/><Relationship Id="rId5" Type="http://schemas.openxmlformats.org/officeDocument/2006/relationships/slide" Target="slides/slide1.xml"/><Relationship Id="rId61"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64"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7153CF3B-2FF7-4287-A5EF-7C7EEE5A6FB1}"/>
    <pc:docChg chg="undo custSel addSld delSld modSld">
      <pc:chgData name="Joel Sutton" userId="1e63f7443f7518ef" providerId="LiveId" clId="{7153CF3B-2FF7-4287-A5EF-7C7EEE5A6FB1}" dt="2025-01-02T09:03:47.241" v="775"/>
      <pc:docMkLst>
        <pc:docMk/>
      </pc:docMkLst>
      <pc:sldChg chg="add del">
        <pc:chgData name="Joel Sutton" userId="1e63f7443f7518ef" providerId="LiveId" clId="{7153CF3B-2FF7-4287-A5EF-7C7EEE5A6FB1}" dt="2025-01-02T08:51:51.732" v="1"/>
        <pc:sldMkLst>
          <pc:docMk/>
          <pc:sldMk cId="0" sldId="261"/>
        </pc:sldMkLst>
      </pc:sldChg>
      <pc:sldChg chg="del">
        <pc:chgData name="Joel Sutton" userId="1e63f7443f7518ef" providerId="LiveId" clId="{7153CF3B-2FF7-4287-A5EF-7C7EEE5A6FB1}" dt="2025-01-02T08:52:04.607" v="2" actId="47"/>
        <pc:sldMkLst>
          <pc:docMk/>
          <pc:sldMk cId="0" sldId="265"/>
        </pc:sldMkLst>
      </pc:sldChg>
      <pc:sldChg chg="add">
        <pc:chgData name="Joel Sutton" userId="1e63f7443f7518ef" providerId="LiveId" clId="{7153CF3B-2FF7-4287-A5EF-7C7EEE5A6FB1}" dt="2025-01-02T09:03:47.241" v="775"/>
        <pc:sldMkLst>
          <pc:docMk/>
          <pc:sldMk cId="0" sldId="266"/>
        </pc:sldMkLst>
      </pc:sldChg>
      <pc:sldChg chg="del">
        <pc:chgData name="Joel Sutton" userId="1e63f7443f7518ef" providerId="LiveId" clId="{7153CF3B-2FF7-4287-A5EF-7C7EEE5A6FB1}" dt="2025-01-02T09:03:45.490" v="774" actId="47"/>
        <pc:sldMkLst>
          <pc:docMk/>
          <pc:sldMk cId="0" sldId="287"/>
        </pc:sldMkLst>
      </pc:sldChg>
      <pc:sldChg chg="modSp mod">
        <pc:chgData name="Joel Sutton" userId="1e63f7443f7518ef" providerId="LiveId" clId="{7153CF3B-2FF7-4287-A5EF-7C7EEE5A6FB1}" dt="2025-01-02T09:02:56.405" v="773" actId="20577"/>
        <pc:sldMkLst>
          <pc:docMk/>
          <pc:sldMk cId="0" sldId="291"/>
        </pc:sldMkLst>
        <pc:spChg chg="mod">
          <ac:chgData name="Joel Sutton" userId="1e63f7443f7518ef" providerId="LiveId" clId="{7153CF3B-2FF7-4287-A5EF-7C7EEE5A6FB1}" dt="2025-01-02T09:02:56.405" v="773" actId="20577"/>
          <ac:spMkLst>
            <pc:docMk/>
            <pc:sldMk cId="0" sldId="291"/>
            <ac:spMk id="466" creationId="{00000000-0000-0000-0000-000000000000}"/>
          </ac:spMkLst>
        </pc:spChg>
      </pc:sldChg>
      <pc:sldChg chg="modSp mod modNotesTx">
        <pc:chgData name="Joel Sutton" userId="1e63f7443f7518ef" providerId="LiveId" clId="{7153CF3B-2FF7-4287-A5EF-7C7EEE5A6FB1}" dt="2025-01-02T09:01:32.813" v="684" actId="20577"/>
        <pc:sldMkLst>
          <pc:docMk/>
          <pc:sldMk cId="4067986275" sldId="317"/>
        </pc:sldMkLst>
        <pc:spChg chg="mod">
          <ac:chgData name="Joel Sutton" userId="1e63f7443f7518ef" providerId="LiveId" clId="{7153CF3B-2FF7-4287-A5EF-7C7EEE5A6FB1}" dt="2025-01-02T09:01:11.119" v="612" actId="20577"/>
          <ac:spMkLst>
            <pc:docMk/>
            <pc:sldMk cId="4067986275" sldId="317"/>
            <ac:spMk id="313" creationId="{34169755-C761-271C-7355-768D3E428BB7}"/>
          </ac:spMkLst>
        </pc:spChg>
        <pc:spChg chg="mod">
          <ac:chgData name="Joel Sutton" userId="1e63f7443f7518ef" providerId="LiveId" clId="{7153CF3B-2FF7-4287-A5EF-7C7EEE5A6FB1}" dt="2025-01-02T09:01:32.813" v="684" actId="20577"/>
          <ac:spMkLst>
            <pc:docMk/>
            <pc:sldMk cId="4067986275" sldId="317"/>
            <ac:spMk id="317" creationId="{EBC866EC-48A8-D54D-6555-510441CFE1D8}"/>
          </ac:spMkLst>
        </pc:spChg>
      </pc:sldChg>
      <pc:sldChg chg="add">
        <pc:chgData name="Joel Sutton" userId="1e63f7443f7518ef" providerId="LiveId" clId="{7153CF3B-2FF7-4287-A5EF-7C7EEE5A6FB1}" dt="2025-01-02T08:52:06.439" v="3"/>
        <pc:sldMkLst>
          <pc:docMk/>
          <pc:sldMk cId="0" sldId="331"/>
        </pc:sldMkLst>
      </pc:sldChg>
      <pc:sldChg chg="add">
        <pc:chgData name="Joel Sutton" userId="1e63f7443f7518ef" providerId="LiveId" clId="{7153CF3B-2FF7-4287-A5EF-7C7EEE5A6FB1}" dt="2025-01-02T09:03:47.241" v="775"/>
        <pc:sldMkLst>
          <pc:docMk/>
          <pc:sldMk cId="1965923548" sldId="338"/>
        </pc:sldMkLst>
      </pc:sldChg>
      <pc:sldChg chg="del">
        <pc:chgData name="Joel Sutton" userId="1e63f7443f7518ef" providerId="LiveId" clId="{7153CF3B-2FF7-4287-A5EF-7C7EEE5A6FB1}" dt="2025-01-02T09:02:22.112" v="685" actId="2696"/>
        <pc:sldMkLst>
          <pc:docMk/>
          <pc:sldMk cId="1615794160" sldId="407"/>
        </pc:sldMkLst>
      </pc:sldChg>
      <pc:sldChg chg="modSp mod">
        <pc:chgData name="Joel Sutton" userId="1e63f7443f7518ef" providerId="LiveId" clId="{7153CF3B-2FF7-4287-A5EF-7C7EEE5A6FB1}" dt="2025-01-02T08:56:55.580" v="16" actId="20577"/>
        <pc:sldMkLst>
          <pc:docMk/>
          <pc:sldMk cId="1298312221" sldId="408"/>
        </pc:sldMkLst>
        <pc:spChg chg="mod">
          <ac:chgData name="Joel Sutton" userId="1e63f7443f7518ef" providerId="LiveId" clId="{7153CF3B-2FF7-4287-A5EF-7C7EEE5A6FB1}" dt="2025-01-02T08:56:55.580" v="16" actId="20577"/>
          <ac:spMkLst>
            <pc:docMk/>
            <pc:sldMk cId="1298312221" sldId="408"/>
            <ac:spMk id="317" creationId="{7DB20AC9-E84A-33F9-BEA4-F07009ED2790}"/>
          </ac:spMkLst>
        </pc:spChg>
      </pc:sldChg>
      <pc:sldChg chg="add">
        <pc:chgData name="Joel Sutton" userId="1e63f7443f7518ef" providerId="LiveId" clId="{7153CF3B-2FF7-4287-A5EF-7C7EEE5A6FB1}" dt="2025-01-02T08:57:17.521" v="17" actId="2890"/>
        <pc:sldMkLst>
          <pc:docMk/>
          <pc:sldMk cId="2576340025" sldId="409"/>
        </pc:sldMkLst>
      </pc:sldChg>
    </pc:docChg>
  </pc:docChgLst>
  <pc:docChgLst>
    <pc:chgData name="Joel Sutton" userId="1e63f7443f7518ef" providerId="LiveId" clId="{C6721035-DA54-49A2-AAFC-464AFC465270}"/>
    <pc:docChg chg="undo custSel addSld delSld modSld sldOrd">
      <pc:chgData name="Joel Sutton" userId="1e63f7443f7518ef" providerId="LiveId" clId="{C6721035-DA54-49A2-AAFC-464AFC465270}" dt="2024-10-12T14:15:23.364" v="5215" actId="5793"/>
      <pc:docMkLst>
        <pc:docMk/>
      </pc:docMkLst>
      <pc:sldChg chg="modSp mod">
        <pc:chgData name="Joel Sutton" userId="1e63f7443f7518ef" providerId="LiveId" clId="{C6721035-DA54-49A2-AAFC-464AFC465270}" dt="2024-10-12T12:59:20.063" v="5127" actId="1076"/>
        <pc:sldMkLst>
          <pc:docMk/>
          <pc:sldMk cId="0" sldId="256"/>
        </pc:sldMkLst>
        <pc:spChg chg="mod">
          <ac:chgData name="Joel Sutton" userId="1e63f7443f7518ef" providerId="LiveId" clId="{C6721035-DA54-49A2-AAFC-464AFC465270}" dt="2024-10-08T17:18:14.048" v="22" actId="20577"/>
          <ac:spMkLst>
            <pc:docMk/>
            <pc:sldMk cId="0" sldId="256"/>
            <ac:spMk id="88" creationId="{00000000-0000-0000-0000-000000000000}"/>
          </ac:spMkLst>
        </pc:spChg>
        <pc:picChg chg="mod">
          <ac:chgData name="Joel Sutton" userId="1e63f7443f7518ef" providerId="LiveId" clId="{C6721035-DA54-49A2-AAFC-464AFC465270}" dt="2024-10-12T12:59:20.063" v="5127" actId="1076"/>
          <ac:picMkLst>
            <pc:docMk/>
            <pc:sldMk cId="0" sldId="256"/>
            <ac:picMk id="86" creationId="{00000000-0000-0000-0000-000000000000}"/>
          </ac:picMkLst>
        </pc:picChg>
      </pc:sldChg>
      <pc:sldChg chg="addSp delSp modSp del mod setBg">
        <pc:chgData name="Joel Sutton" userId="1e63f7443f7518ef" providerId="LiveId" clId="{C6721035-DA54-49A2-AAFC-464AFC465270}" dt="2024-10-08T17:45:23.504" v="67" actId="47"/>
        <pc:sldMkLst>
          <pc:docMk/>
          <pc:sldMk cId="0" sldId="257"/>
        </pc:sldMkLst>
      </pc:sldChg>
      <pc:sldChg chg="modSp mod">
        <pc:chgData name="Joel Sutton" userId="1e63f7443f7518ef" providerId="LiveId" clId="{C6721035-DA54-49A2-AAFC-464AFC465270}" dt="2024-10-09T17:39:24.423" v="3975" actId="20577"/>
        <pc:sldMkLst>
          <pc:docMk/>
          <pc:sldMk cId="0" sldId="258"/>
        </pc:sldMkLst>
        <pc:spChg chg="mod">
          <ac:chgData name="Joel Sutton" userId="1e63f7443f7518ef" providerId="LiveId" clId="{C6721035-DA54-49A2-AAFC-464AFC465270}" dt="2024-10-08T17:45:26.683" v="69" actId="20577"/>
          <ac:spMkLst>
            <pc:docMk/>
            <pc:sldMk cId="0" sldId="258"/>
            <ac:spMk id="100" creationId="{00000000-0000-0000-0000-000000000000}"/>
          </ac:spMkLst>
        </pc:spChg>
        <pc:spChg chg="mod">
          <ac:chgData name="Joel Sutton" userId="1e63f7443f7518ef" providerId="LiveId" clId="{C6721035-DA54-49A2-AAFC-464AFC465270}" dt="2024-10-09T17:39:24.423" v="3975" actId="20577"/>
          <ac:spMkLst>
            <pc:docMk/>
            <pc:sldMk cId="0" sldId="258"/>
            <ac:spMk id="102" creationId="{00000000-0000-0000-0000-000000000000}"/>
          </ac:spMkLst>
        </pc:spChg>
      </pc:sldChg>
      <pc:sldChg chg="modNotesTx">
        <pc:chgData name="Joel Sutton" userId="1e63f7443f7518ef" providerId="LiveId" clId="{C6721035-DA54-49A2-AAFC-464AFC465270}" dt="2024-10-08T17:46:46.121" v="165" actId="20577"/>
        <pc:sldMkLst>
          <pc:docMk/>
          <pc:sldMk cId="0" sldId="259"/>
        </pc:sldMkLst>
      </pc:sldChg>
      <pc:sldChg chg="modNotesTx">
        <pc:chgData name="Joel Sutton" userId="1e63f7443f7518ef" providerId="LiveId" clId="{C6721035-DA54-49A2-AAFC-464AFC465270}" dt="2024-10-08T17:46:52.513" v="166" actId="20577"/>
        <pc:sldMkLst>
          <pc:docMk/>
          <pc:sldMk cId="0" sldId="260"/>
        </pc:sldMkLst>
      </pc:sldChg>
      <pc:sldChg chg="modSp mod">
        <pc:chgData name="Joel Sutton" userId="1e63f7443f7518ef" providerId="LiveId" clId="{C6721035-DA54-49A2-AAFC-464AFC465270}" dt="2024-10-08T18:11:11.286" v="746" actId="20577"/>
        <pc:sldMkLst>
          <pc:docMk/>
          <pc:sldMk cId="0" sldId="261"/>
        </pc:sldMkLst>
        <pc:spChg chg="mod">
          <ac:chgData name="Joel Sutton" userId="1e63f7443f7518ef" providerId="LiveId" clId="{C6721035-DA54-49A2-AAFC-464AFC465270}" dt="2024-10-08T18:08:56.822" v="374" actId="20577"/>
          <ac:spMkLst>
            <pc:docMk/>
            <pc:sldMk cId="0" sldId="261"/>
            <ac:spMk id="132" creationId="{00000000-0000-0000-0000-000000000000}"/>
          </ac:spMkLst>
        </pc:spChg>
        <pc:spChg chg="mod">
          <ac:chgData name="Joel Sutton" userId="1e63f7443f7518ef" providerId="LiveId" clId="{C6721035-DA54-49A2-AAFC-464AFC465270}" dt="2024-10-08T18:11:11.286" v="746" actId="20577"/>
          <ac:spMkLst>
            <pc:docMk/>
            <pc:sldMk cId="0" sldId="261"/>
            <ac:spMk id="136" creationId="{00000000-0000-0000-0000-000000000000}"/>
          </ac:spMkLst>
        </pc:spChg>
        <pc:spChg chg="mod">
          <ac:chgData name="Joel Sutton" userId="1e63f7443f7518ef" providerId="LiveId" clId="{C6721035-DA54-49A2-AAFC-464AFC465270}" dt="2024-10-08T18:10:59.060" v="713" actId="6549"/>
          <ac:spMkLst>
            <pc:docMk/>
            <pc:sldMk cId="0" sldId="261"/>
            <ac:spMk id="140" creationId="{00000000-0000-0000-0000-000000000000}"/>
          </ac:spMkLst>
        </pc:spChg>
      </pc:sldChg>
      <pc:sldChg chg="modSp mod">
        <pc:chgData name="Joel Sutton" userId="1e63f7443f7518ef" providerId="LiveId" clId="{C6721035-DA54-49A2-AAFC-464AFC465270}" dt="2024-10-08T18:03:06.573" v="228" actId="20577"/>
        <pc:sldMkLst>
          <pc:docMk/>
          <pc:sldMk cId="0" sldId="262"/>
        </pc:sldMkLst>
        <pc:spChg chg="mod">
          <ac:chgData name="Joel Sutton" userId="1e63f7443f7518ef" providerId="LiveId" clId="{C6721035-DA54-49A2-AAFC-464AFC465270}" dt="2024-10-08T18:03:06.573" v="228" actId="20577"/>
          <ac:spMkLst>
            <pc:docMk/>
            <pc:sldMk cId="0" sldId="262"/>
            <ac:spMk id="149" creationId="{00000000-0000-0000-0000-000000000000}"/>
          </ac:spMkLst>
        </pc:spChg>
      </pc:sldChg>
      <pc:sldChg chg="addSp delSp modSp mod">
        <pc:chgData name="Joel Sutton" userId="1e63f7443f7518ef" providerId="LiveId" clId="{C6721035-DA54-49A2-AAFC-464AFC465270}" dt="2024-10-08T21:51:06.454" v="1059" actId="207"/>
        <pc:sldMkLst>
          <pc:docMk/>
          <pc:sldMk cId="0" sldId="263"/>
        </pc:sldMkLst>
      </pc:sldChg>
      <pc:sldChg chg="del">
        <pc:chgData name="Joel Sutton" userId="1e63f7443f7518ef" providerId="LiveId" clId="{C6721035-DA54-49A2-AAFC-464AFC465270}" dt="2024-10-08T21:51:36.690" v="1061" actId="47"/>
        <pc:sldMkLst>
          <pc:docMk/>
          <pc:sldMk cId="0" sldId="264"/>
        </pc:sldMkLst>
      </pc:sldChg>
      <pc:sldChg chg="addSp modSp mod modNotes">
        <pc:chgData name="Joel Sutton" userId="1e63f7443f7518ef" providerId="LiveId" clId="{C6721035-DA54-49A2-AAFC-464AFC465270}" dt="2024-10-08T21:58:51.909" v="1680" actId="20577"/>
        <pc:sldMkLst>
          <pc:docMk/>
          <pc:sldMk cId="0" sldId="265"/>
        </pc:sldMkLst>
      </pc:sldChg>
      <pc:sldChg chg="delSp modSp mod">
        <pc:chgData name="Joel Sutton" userId="1e63f7443f7518ef" providerId="LiveId" clId="{C6721035-DA54-49A2-AAFC-464AFC465270}" dt="2024-10-08T22:06:44.858" v="2393" actId="14100"/>
        <pc:sldMkLst>
          <pc:docMk/>
          <pc:sldMk cId="0" sldId="266"/>
        </pc:sldMkLst>
      </pc:sldChg>
      <pc:sldChg chg="modSp mod">
        <pc:chgData name="Joel Sutton" userId="1e63f7443f7518ef" providerId="LiveId" clId="{C6721035-DA54-49A2-AAFC-464AFC465270}" dt="2024-10-09T00:23:48.429" v="2478" actId="20577"/>
        <pc:sldMkLst>
          <pc:docMk/>
          <pc:sldMk cId="0" sldId="267"/>
        </pc:sldMkLst>
      </pc:sldChg>
      <pc:sldChg chg="modSp mod">
        <pc:chgData name="Joel Sutton" userId="1e63f7443f7518ef" providerId="LiveId" clId="{C6721035-DA54-49A2-AAFC-464AFC465270}" dt="2024-10-09T15:50:58.381" v="3183" actId="20577"/>
        <pc:sldMkLst>
          <pc:docMk/>
          <pc:sldMk cId="0" sldId="268"/>
        </pc:sldMkLst>
        <pc:spChg chg="mod">
          <ac:chgData name="Joel Sutton" userId="1e63f7443f7518ef" providerId="LiveId" clId="{C6721035-DA54-49A2-AAFC-464AFC465270}" dt="2024-10-09T00:24:04.811" v="2523" actId="20577"/>
          <ac:spMkLst>
            <pc:docMk/>
            <pc:sldMk cId="0" sldId="268"/>
            <ac:spMk id="231" creationId="{00000000-0000-0000-0000-000000000000}"/>
          </ac:spMkLst>
        </pc:spChg>
        <pc:spChg chg="mod">
          <ac:chgData name="Joel Sutton" userId="1e63f7443f7518ef" providerId="LiveId" clId="{C6721035-DA54-49A2-AAFC-464AFC465270}" dt="2024-10-09T15:50:58.381" v="3183" actId="20577"/>
          <ac:spMkLst>
            <pc:docMk/>
            <pc:sldMk cId="0" sldId="268"/>
            <ac:spMk id="236" creationId="{00000000-0000-0000-0000-000000000000}"/>
          </ac:spMkLst>
        </pc:spChg>
        <pc:spChg chg="mod">
          <ac:chgData name="Joel Sutton" userId="1e63f7443f7518ef" providerId="LiveId" clId="{C6721035-DA54-49A2-AAFC-464AFC465270}" dt="2024-10-09T00:24:23.803" v="2557" actId="20577"/>
          <ac:spMkLst>
            <pc:docMk/>
            <pc:sldMk cId="0" sldId="268"/>
            <ac:spMk id="237" creationId="{00000000-0000-0000-0000-000000000000}"/>
          </ac:spMkLst>
        </pc:spChg>
        <pc:spChg chg="mod">
          <ac:chgData name="Joel Sutton" userId="1e63f7443f7518ef" providerId="LiveId" clId="{C6721035-DA54-49A2-AAFC-464AFC465270}" dt="2024-10-09T15:34:03.221" v="2559" actId="1076"/>
          <ac:spMkLst>
            <pc:docMk/>
            <pc:sldMk cId="0" sldId="268"/>
            <ac:spMk id="238" creationId="{00000000-0000-0000-0000-000000000000}"/>
          </ac:spMkLst>
        </pc:spChg>
        <pc:spChg chg="mod">
          <ac:chgData name="Joel Sutton" userId="1e63f7443f7518ef" providerId="LiveId" clId="{C6721035-DA54-49A2-AAFC-464AFC465270}" dt="2024-10-09T15:34:42.197" v="2649" actId="20577"/>
          <ac:spMkLst>
            <pc:docMk/>
            <pc:sldMk cId="0" sldId="268"/>
            <ac:spMk id="242" creationId="{00000000-0000-0000-0000-000000000000}"/>
          </ac:spMkLst>
        </pc:spChg>
        <pc:spChg chg="mod">
          <ac:chgData name="Joel Sutton" userId="1e63f7443f7518ef" providerId="LiveId" clId="{C6721035-DA54-49A2-AAFC-464AFC465270}" dt="2024-10-09T15:34:59.334" v="2672" actId="20577"/>
          <ac:spMkLst>
            <pc:docMk/>
            <pc:sldMk cId="0" sldId="268"/>
            <ac:spMk id="248" creationId="{00000000-0000-0000-0000-000000000000}"/>
          </ac:spMkLst>
        </pc:spChg>
        <pc:spChg chg="mod">
          <ac:chgData name="Joel Sutton" userId="1e63f7443f7518ef" providerId="LiveId" clId="{C6721035-DA54-49A2-AAFC-464AFC465270}" dt="2024-10-09T15:35:06.031" v="2690" actId="20577"/>
          <ac:spMkLst>
            <pc:docMk/>
            <pc:sldMk cId="0" sldId="268"/>
            <ac:spMk id="254" creationId="{00000000-0000-0000-0000-000000000000}"/>
          </ac:spMkLst>
        </pc:spChg>
      </pc:sldChg>
      <pc:sldChg chg="del">
        <pc:chgData name="Joel Sutton" userId="1e63f7443f7518ef" providerId="LiveId" clId="{C6721035-DA54-49A2-AAFC-464AFC465270}" dt="2024-10-09T15:35:30.059" v="2692" actId="47"/>
        <pc:sldMkLst>
          <pc:docMk/>
          <pc:sldMk cId="0" sldId="269"/>
        </pc:sldMkLst>
      </pc:sldChg>
      <pc:sldChg chg="del">
        <pc:chgData name="Joel Sutton" userId="1e63f7443f7518ef" providerId="LiveId" clId="{C6721035-DA54-49A2-AAFC-464AFC465270}" dt="2024-10-09T15:35:32.525" v="2693" actId="47"/>
        <pc:sldMkLst>
          <pc:docMk/>
          <pc:sldMk cId="0" sldId="270"/>
        </pc:sldMkLst>
      </pc:sldChg>
      <pc:sldChg chg="modSp mod">
        <pc:chgData name="Joel Sutton" userId="1e63f7443f7518ef" providerId="LiveId" clId="{C6721035-DA54-49A2-AAFC-464AFC465270}" dt="2024-10-09T16:16:26.927" v="3407" actId="20577"/>
        <pc:sldMkLst>
          <pc:docMk/>
          <pc:sldMk cId="0" sldId="271"/>
        </pc:sldMkLst>
      </pc:sldChg>
      <pc:sldChg chg="del">
        <pc:chgData name="Joel Sutton" userId="1e63f7443f7518ef" providerId="LiveId" clId="{C6721035-DA54-49A2-AAFC-464AFC465270}" dt="2024-10-09T17:40:21.157" v="3994" actId="47"/>
        <pc:sldMkLst>
          <pc:docMk/>
          <pc:sldMk cId="0" sldId="272"/>
        </pc:sldMkLst>
      </pc:sldChg>
      <pc:sldChg chg="modSp mod modNotesTx">
        <pc:chgData name="Joel Sutton" userId="1e63f7443f7518ef" providerId="LiveId" clId="{C6721035-DA54-49A2-AAFC-464AFC465270}" dt="2024-10-09T17:41:41.216" v="3998" actId="20577"/>
        <pc:sldMkLst>
          <pc:docMk/>
          <pc:sldMk cId="0" sldId="273"/>
        </pc:sldMkLst>
      </pc:sldChg>
      <pc:sldChg chg="del">
        <pc:chgData name="Joel Sutton" userId="1e63f7443f7518ef" providerId="LiveId" clId="{C6721035-DA54-49A2-AAFC-464AFC465270}" dt="2024-10-09T18:02:54.436" v="4722" actId="47"/>
        <pc:sldMkLst>
          <pc:docMk/>
          <pc:sldMk cId="0" sldId="274"/>
        </pc:sldMkLst>
      </pc:sldChg>
      <pc:sldChg chg="del">
        <pc:chgData name="Joel Sutton" userId="1e63f7443f7518ef" providerId="LiveId" clId="{C6721035-DA54-49A2-AAFC-464AFC465270}" dt="2024-10-09T17:55:14.565" v="4313" actId="47"/>
        <pc:sldMkLst>
          <pc:docMk/>
          <pc:sldMk cId="0" sldId="275"/>
        </pc:sldMkLst>
      </pc:sldChg>
      <pc:sldChg chg="del">
        <pc:chgData name="Joel Sutton" userId="1e63f7443f7518ef" providerId="LiveId" clId="{C6721035-DA54-49A2-AAFC-464AFC465270}" dt="2024-10-09T18:02:55.190" v="4723" actId="47"/>
        <pc:sldMkLst>
          <pc:docMk/>
          <pc:sldMk cId="0" sldId="276"/>
        </pc:sldMkLst>
      </pc:sldChg>
      <pc:sldChg chg="del">
        <pc:chgData name="Joel Sutton" userId="1e63f7443f7518ef" providerId="LiveId" clId="{C6721035-DA54-49A2-AAFC-464AFC465270}" dt="2024-10-09T18:02:55.641" v="4724" actId="47"/>
        <pc:sldMkLst>
          <pc:docMk/>
          <pc:sldMk cId="0" sldId="277"/>
        </pc:sldMkLst>
      </pc:sldChg>
      <pc:sldChg chg="del">
        <pc:chgData name="Joel Sutton" userId="1e63f7443f7518ef" providerId="LiveId" clId="{C6721035-DA54-49A2-AAFC-464AFC465270}" dt="2024-10-09T18:02:56.247" v="4725" actId="47"/>
        <pc:sldMkLst>
          <pc:docMk/>
          <pc:sldMk cId="0" sldId="278"/>
        </pc:sldMkLst>
      </pc:sldChg>
      <pc:sldChg chg="del">
        <pc:chgData name="Joel Sutton" userId="1e63f7443f7518ef" providerId="LiveId" clId="{C6721035-DA54-49A2-AAFC-464AFC465270}" dt="2024-10-09T17:56:23.356" v="4314" actId="47"/>
        <pc:sldMkLst>
          <pc:docMk/>
          <pc:sldMk cId="0" sldId="279"/>
        </pc:sldMkLst>
      </pc:sldChg>
      <pc:sldChg chg="del">
        <pc:chgData name="Joel Sutton" userId="1e63f7443f7518ef" providerId="LiveId" clId="{C6721035-DA54-49A2-AAFC-464AFC465270}" dt="2024-10-09T18:02:56.982" v="4726" actId="47"/>
        <pc:sldMkLst>
          <pc:docMk/>
          <pc:sldMk cId="0" sldId="280"/>
        </pc:sldMkLst>
      </pc:sldChg>
      <pc:sldChg chg="del">
        <pc:chgData name="Joel Sutton" userId="1e63f7443f7518ef" providerId="LiveId" clId="{C6721035-DA54-49A2-AAFC-464AFC465270}" dt="2024-10-09T18:02:57.789" v="4727" actId="47"/>
        <pc:sldMkLst>
          <pc:docMk/>
          <pc:sldMk cId="0" sldId="281"/>
        </pc:sldMkLst>
      </pc:sldChg>
      <pc:sldChg chg="del">
        <pc:chgData name="Joel Sutton" userId="1e63f7443f7518ef" providerId="LiveId" clId="{C6721035-DA54-49A2-AAFC-464AFC465270}" dt="2024-10-09T18:02:58.389" v="4728" actId="47"/>
        <pc:sldMkLst>
          <pc:docMk/>
          <pc:sldMk cId="0" sldId="282"/>
        </pc:sldMkLst>
      </pc:sldChg>
      <pc:sldChg chg="del">
        <pc:chgData name="Joel Sutton" userId="1e63f7443f7518ef" providerId="LiveId" clId="{C6721035-DA54-49A2-AAFC-464AFC465270}" dt="2024-10-09T18:02:59.189" v="4729" actId="47"/>
        <pc:sldMkLst>
          <pc:docMk/>
          <pc:sldMk cId="0" sldId="283"/>
        </pc:sldMkLst>
      </pc:sldChg>
      <pc:sldChg chg="del">
        <pc:chgData name="Joel Sutton" userId="1e63f7443f7518ef" providerId="LiveId" clId="{C6721035-DA54-49A2-AAFC-464AFC465270}" dt="2024-10-09T18:03:00.368" v="4730" actId="47"/>
        <pc:sldMkLst>
          <pc:docMk/>
          <pc:sldMk cId="0" sldId="284"/>
        </pc:sldMkLst>
      </pc:sldChg>
      <pc:sldChg chg="ord modNotes">
        <pc:chgData name="Joel Sutton" userId="1e63f7443f7518ef" providerId="LiveId" clId="{C6721035-DA54-49A2-AAFC-464AFC465270}" dt="2024-10-09T18:03:12.519" v="4734"/>
        <pc:sldMkLst>
          <pc:docMk/>
          <pc:sldMk cId="0" sldId="285"/>
        </pc:sldMkLst>
      </pc:sldChg>
      <pc:sldChg chg="del">
        <pc:chgData name="Joel Sutton" userId="1e63f7443f7518ef" providerId="LiveId" clId="{C6721035-DA54-49A2-AAFC-464AFC465270}" dt="2024-10-09T18:03:31.725" v="4735" actId="47"/>
        <pc:sldMkLst>
          <pc:docMk/>
          <pc:sldMk cId="0" sldId="286"/>
        </pc:sldMkLst>
      </pc:sldChg>
      <pc:sldChg chg="modSp mod">
        <pc:chgData name="Joel Sutton" userId="1e63f7443f7518ef" providerId="LiveId" clId="{C6721035-DA54-49A2-AAFC-464AFC465270}" dt="2024-10-09T18:04:14.361" v="4857" actId="20577"/>
        <pc:sldMkLst>
          <pc:docMk/>
          <pc:sldMk cId="0" sldId="287"/>
        </pc:sldMkLst>
        <pc:spChg chg="mod">
          <ac:chgData name="Joel Sutton" userId="1e63f7443f7518ef" providerId="LiveId" clId="{C6721035-DA54-49A2-AAFC-464AFC465270}" dt="2024-10-09T18:04:14.361" v="4857" actId="20577"/>
          <ac:spMkLst>
            <pc:docMk/>
            <pc:sldMk cId="0" sldId="287"/>
            <ac:spMk id="431" creationId="{00000000-0000-0000-0000-000000000000}"/>
          </ac:spMkLst>
        </pc:spChg>
      </pc:sldChg>
      <pc:sldChg chg="modSp add del mod">
        <pc:chgData name="Joel Sutton" userId="1e63f7443f7518ef" providerId="LiveId" clId="{C6721035-DA54-49A2-AAFC-464AFC465270}" dt="2024-10-09T18:05:17.396" v="4967" actId="14100"/>
        <pc:sldMkLst>
          <pc:docMk/>
          <pc:sldMk cId="0" sldId="288"/>
        </pc:sldMkLst>
      </pc:sldChg>
      <pc:sldChg chg="modSp del mod">
        <pc:chgData name="Joel Sutton" userId="1e63f7443f7518ef" providerId="LiveId" clId="{C6721035-DA54-49A2-AAFC-464AFC465270}" dt="2024-10-09T18:05:43.133" v="4986" actId="47"/>
        <pc:sldMkLst>
          <pc:docMk/>
          <pc:sldMk cId="0" sldId="289"/>
        </pc:sldMkLst>
      </pc:sldChg>
      <pc:sldChg chg="modSp mod ord modNotes">
        <pc:chgData name="Joel Sutton" userId="1e63f7443f7518ef" providerId="LiveId" clId="{C6721035-DA54-49A2-AAFC-464AFC465270}" dt="2024-10-09T18:06:27.074" v="5125" actId="20577"/>
        <pc:sldMkLst>
          <pc:docMk/>
          <pc:sldMk cId="0" sldId="291"/>
        </pc:sldMkLst>
        <pc:spChg chg="mod">
          <ac:chgData name="Joel Sutton" userId="1e63f7443f7518ef" providerId="LiveId" clId="{C6721035-DA54-49A2-AAFC-464AFC465270}" dt="2024-10-09T18:06:27.074" v="5125" actId="20577"/>
          <ac:spMkLst>
            <pc:docMk/>
            <pc:sldMk cId="0" sldId="291"/>
            <ac:spMk id="466" creationId="{00000000-0000-0000-0000-000000000000}"/>
          </ac:spMkLst>
        </pc:spChg>
      </pc:sldChg>
      <pc:sldChg chg="addSp delSp modSp add mod">
        <pc:chgData name="Joel Sutton" userId="1e63f7443f7518ef" providerId="LiveId" clId="{C6721035-DA54-49A2-AAFC-464AFC465270}" dt="2024-10-08T17:45:20.903" v="66" actId="1076"/>
        <pc:sldMkLst>
          <pc:docMk/>
          <pc:sldMk cId="3030450202" sldId="294"/>
        </pc:sldMkLst>
        <pc:spChg chg="mod">
          <ac:chgData name="Joel Sutton" userId="1e63f7443f7518ef" providerId="LiveId" clId="{C6721035-DA54-49A2-AAFC-464AFC465270}" dt="2024-10-08T17:45:14.719" v="64" actId="404"/>
          <ac:spMkLst>
            <pc:docMk/>
            <pc:sldMk cId="3030450202" sldId="294"/>
            <ac:spMk id="88" creationId="{00000000-0000-0000-0000-000000000000}"/>
          </ac:spMkLst>
        </pc:spChg>
        <pc:picChg chg="add mod">
          <ac:chgData name="Joel Sutton" userId="1e63f7443f7518ef" providerId="LiveId" clId="{C6721035-DA54-49A2-AAFC-464AFC465270}" dt="2024-10-08T17:45:20.903" v="66" actId="1076"/>
          <ac:picMkLst>
            <pc:docMk/>
            <pc:sldMk cId="3030450202" sldId="294"/>
            <ac:picMk id="2" creationId="{1E2162B5-A7F0-D8DB-66BD-C3C5B4F5D7C8}"/>
          </ac:picMkLst>
        </pc:picChg>
      </pc:sldChg>
      <pc:sldChg chg="delSp add del mod">
        <pc:chgData name="Joel Sutton" userId="1e63f7443f7518ef" providerId="LiveId" clId="{C6721035-DA54-49A2-AAFC-464AFC465270}" dt="2024-10-08T18:11:38.460" v="749" actId="47"/>
        <pc:sldMkLst>
          <pc:docMk/>
          <pc:sldMk cId="1375224538" sldId="295"/>
        </pc:sldMkLst>
      </pc:sldChg>
      <pc:sldChg chg="add del">
        <pc:chgData name="Joel Sutton" userId="1e63f7443f7518ef" providerId="LiveId" clId="{C6721035-DA54-49A2-AAFC-464AFC465270}" dt="2024-10-08T21:51:21.560" v="1060" actId="47"/>
        <pc:sldMkLst>
          <pc:docMk/>
          <pc:sldMk cId="1380116520" sldId="295"/>
        </pc:sldMkLst>
      </pc:sldChg>
      <pc:sldChg chg="addSp modSp add del mod">
        <pc:chgData name="Joel Sutton" userId="1e63f7443f7518ef" providerId="LiveId" clId="{C6721035-DA54-49A2-AAFC-464AFC465270}" dt="2024-10-09T15:42:41.268" v="2922" actId="47"/>
        <pc:sldMkLst>
          <pc:docMk/>
          <pc:sldMk cId="2695458016" sldId="295"/>
        </pc:sldMkLst>
      </pc:sldChg>
      <pc:sldChg chg="modSp add mod">
        <pc:chgData name="Joel Sutton" userId="1e63f7443f7518ef" providerId="LiveId" clId="{C6721035-DA54-49A2-AAFC-464AFC465270}" dt="2024-10-09T16:10:02.247" v="3373" actId="20577"/>
        <pc:sldMkLst>
          <pc:docMk/>
          <pc:sldMk cId="4085133289" sldId="295"/>
        </pc:sldMkLst>
        <pc:spChg chg="mod">
          <ac:chgData name="Joel Sutton" userId="1e63f7443f7518ef" providerId="LiveId" clId="{C6721035-DA54-49A2-AAFC-464AFC465270}" dt="2024-10-09T15:42:59.487" v="2940" actId="20577"/>
          <ac:spMkLst>
            <pc:docMk/>
            <pc:sldMk cId="4085133289" sldId="295"/>
            <ac:spMk id="231" creationId="{CAADDB8C-F603-2228-6990-0B7F72D8640F}"/>
          </ac:spMkLst>
        </pc:spChg>
        <pc:spChg chg="mod">
          <ac:chgData name="Joel Sutton" userId="1e63f7443f7518ef" providerId="LiveId" clId="{C6721035-DA54-49A2-AAFC-464AFC465270}" dt="2024-10-09T15:42:47.716" v="2924" actId="20577"/>
          <ac:spMkLst>
            <pc:docMk/>
            <pc:sldMk cId="4085133289" sldId="295"/>
            <ac:spMk id="235" creationId="{4B8C0C7A-B2E0-9B9E-912D-8239AEC43BF4}"/>
          </ac:spMkLst>
        </pc:spChg>
        <pc:spChg chg="mod">
          <ac:chgData name="Joel Sutton" userId="1e63f7443f7518ef" providerId="LiveId" clId="{C6721035-DA54-49A2-AAFC-464AFC465270}" dt="2024-10-09T15:45:44.614" v="3078" actId="20577"/>
          <ac:spMkLst>
            <pc:docMk/>
            <pc:sldMk cId="4085133289" sldId="295"/>
            <ac:spMk id="236" creationId="{4C9A9425-806B-DE73-28BA-362D3B39B22C}"/>
          </ac:spMkLst>
        </pc:spChg>
        <pc:spChg chg="mod">
          <ac:chgData name="Joel Sutton" userId="1e63f7443f7518ef" providerId="LiveId" clId="{C6721035-DA54-49A2-AAFC-464AFC465270}" dt="2024-10-09T15:43:18.317" v="3038" actId="20577"/>
          <ac:spMkLst>
            <pc:docMk/>
            <pc:sldMk cId="4085133289" sldId="295"/>
            <ac:spMk id="237" creationId="{DA35E65B-9C8E-44BC-A17E-E0A6F76196BC}"/>
          </ac:spMkLst>
        </pc:spChg>
        <pc:spChg chg="mod">
          <ac:chgData name="Joel Sutton" userId="1e63f7443f7518ef" providerId="LiveId" clId="{C6721035-DA54-49A2-AAFC-464AFC465270}" dt="2024-10-09T15:42:49.509" v="2925" actId="20577"/>
          <ac:spMkLst>
            <pc:docMk/>
            <pc:sldMk cId="4085133289" sldId="295"/>
            <ac:spMk id="241" creationId="{BDD48B79-EC12-6170-B3BD-3339E7577AC1}"/>
          </ac:spMkLst>
        </pc:spChg>
        <pc:spChg chg="mod">
          <ac:chgData name="Joel Sutton" userId="1e63f7443f7518ef" providerId="LiveId" clId="{C6721035-DA54-49A2-AAFC-464AFC465270}" dt="2024-10-09T15:49:09.956" v="3127" actId="20577"/>
          <ac:spMkLst>
            <pc:docMk/>
            <pc:sldMk cId="4085133289" sldId="295"/>
            <ac:spMk id="242" creationId="{A2B8DC81-35F8-2017-D68F-783F0B63D3B3}"/>
          </ac:spMkLst>
        </pc:spChg>
        <pc:spChg chg="mod">
          <ac:chgData name="Joel Sutton" userId="1e63f7443f7518ef" providerId="LiveId" clId="{C6721035-DA54-49A2-AAFC-464AFC465270}" dt="2024-10-09T16:10:02.247" v="3373" actId="20577"/>
          <ac:spMkLst>
            <pc:docMk/>
            <pc:sldMk cId="4085133289" sldId="295"/>
            <ac:spMk id="243" creationId="{E7862350-49E0-C2DA-A562-5D9EC1931A6F}"/>
          </ac:spMkLst>
        </pc:spChg>
        <pc:spChg chg="mod">
          <ac:chgData name="Joel Sutton" userId="1e63f7443f7518ef" providerId="LiveId" clId="{C6721035-DA54-49A2-AAFC-464AFC465270}" dt="2024-10-09T15:42:51.561" v="2926" actId="20577"/>
          <ac:spMkLst>
            <pc:docMk/>
            <pc:sldMk cId="4085133289" sldId="295"/>
            <ac:spMk id="247" creationId="{C4D2F610-3131-AB2B-463A-E4410174368A}"/>
          </ac:spMkLst>
        </pc:spChg>
        <pc:spChg chg="mod">
          <ac:chgData name="Joel Sutton" userId="1e63f7443f7518ef" providerId="LiveId" clId="{C6721035-DA54-49A2-AAFC-464AFC465270}" dt="2024-10-09T16:09:53.357" v="3356" actId="20577"/>
          <ac:spMkLst>
            <pc:docMk/>
            <pc:sldMk cId="4085133289" sldId="295"/>
            <ac:spMk id="248" creationId="{05A6F8FA-9A1A-734B-4CD3-678BAFBFD6DC}"/>
          </ac:spMkLst>
        </pc:spChg>
        <pc:spChg chg="mod">
          <ac:chgData name="Joel Sutton" userId="1e63f7443f7518ef" providerId="LiveId" clId="{C6721035-DA54-49A2-AAFC-464AFC465270}" dt="2024-10-09T16:09:57.810" v="3360" actId="20577"/>
          <ac:spMkLst>
            <pc:docMk/>
            <pc:sldMk cId="4085133289" sldId="295"/>
            <ac:spMk id="249" creationId="{BE536649-62D3-2940-E24B-CD6E64022522}"/>
          </ac:spMkLst>
        </pc:spChg>
        <pc:spChg chg="mod">
          <ac:chgData name="Joel Sutton" userId="1e63f7443f7518ef" providerId="LiveId" clId="{C6721035-DA54-49A2-AAFC-464AFC465270}" dt="2024-10-09T15:42:53.572" v="2927" actId="20577"/>
          <ac:spMkLst>
            <pc:docMk/>
            <pc:sldMk cId="4085133289" sldId="295"/>
            <ac:spMk id="253" creationId="{31FBBBDB-CC2F-0C0E-796C-1EB903EEF172}"/>
          </ac:spMkLst>
        </pc:spChg>
        <pc:spChg chg="mod">
          <ac:chgData name="Joel Sutton" userId="1e63f7443f7518ef" providerId="LiveId" clId="{C6721035-DA54-49A2-AAFC-464AFC465270}" dt="2024-10-09T16:09:40.229" v="3308" actId="404"/>
          <ac:spMkLst>
            <pc:docMk/>
            <pc:sldMk cId="4085133289" sldId="295"/>
            <ac:spMk id="254" creationId="{59CBEB21-4691-167A-0DE1-A8D8599E795E}"/>
          </ac:spMkLst>
        </pc:spChg>
      </pc:sldChg>
      <pc:sldChg chg="addSp delSp modSp add mod modNotesTx">
        <pc:chgData name="Joel Sutton" userId="1e63f7443f7518ef" providerId="LiveId" clId="{C6721035-DA54-49A2-AAFC-464AFC465270}" dt="2024-10-09T17:40:13.032" v="3992" actId="20577"/>
        <pc:sldMkLst>
          <pc:docMk/>
          <pc:sldMk cId="3034776381" sldId="296"/>
        </pc:sldMkLst>
      </pc:sldChg>
      <pc:sldChg chg="modSp add mod ord">
        <pc:chgData name="Joel Sutton" userId="1e63f7443f7518ef" providerId="LiveId" clId="{C6721035-DA54-49A2-AAFC-464AFC465270}" dt="2024-10-09T17:40:15.824" v="3993" actId="20577"/>
        <pc:sldMkLst>
          <pc:docMk/>
          <pc:sldMk cId="3361211071" sldId="297"/>
        </pc:sldMkLst>
      </pc:sldChg>
      <pc:sldChg chg="modSp add mod ord">
        <pc:chgData name="Joel Sutton" userId="1e63f7443f7518ef" providerId="LiveId" clId="{C6721035-DA54-49A2-AAFC-464AFC465270}" dt="2024-10-12T13:02:17.898" v="5154"/>
        <pc:sldMkLst>
          <pc:docMk/>
          <pc:sldMk cId="2580216400" sldId="298"/>
        </pc:sldMkLst>
      </pc:sldChg>
      <pc:sldChg chg="modSp add del mod">
        <pc:chgData name="Joel Sutton" userId="1e63f7443f7518ef" providerId="LiveId" clId="{C6721035-DA54-49A2-AAFC-464AFC465270}" dt="2024-10-09T17:40:34.825" v="3996" actId="47"/>
        <pc:sldMkLst>
          <pc:docMk/>
          <pc:sldMk cId="3261850636" sldId="298"/>
        </pc:sldMkLst>
      </pc:sldChg>
      <pc:sldChg chg="modSp add del mod">
        <pc:chgData name="Joel Sutton" userId="1e63f7443f7518ef" providerId="LiveId" clId="{C6721035-DA54-49A2-AAFC-464AFC465270}" dt="2024-10-09T17:56:35.241" v="4315" actId="47"/>
        <pc:sldMkLst>
          <pc:docMk/>
          <pc:sldMk cId="970051447" sldId="299"/>
        </pc:sldMkLst>
      </pc:sldChg>
      <pc:sldChg chg="modSp add mod">
        <pc:chgData name="Joel Sutton" userId="1e63f7443f7518ef" providerId="LiveId" clId="{C6721035-DA54-49A2-AAFC-464AFC465270}" dt="2024-10-12T14:01:32.139" v="5174" actId="1076"/>
        <pc:sldMkLst>
          <pc:docMk/>
          <pc:sldMk cId="2322347200" sldId="300"/>
        </pc:sldMkLst>
      </pc:sldChg>
      <pc:sldChg chg="modSp add mod">
        <pc:chgData name="Joel Sutton" userId="1e63f7443f7518ef" providerId="LiveId" clId="{C6721035-DA54-49A2-AAFC-464AFC465270}" dt="2024-10-09T17:58:16.971" v="4474" actId="20577"/>
        <pc:sldMkLst>
          <pc:docMk/>
          <pc:sldMk cId="3202246897" sldId="301"/>
        </pc:sldMkLst>
      </pc:sldChg>
      <pc:sldChg chg="modSp add mod">
        <pc:chgData name="Joel Sutton" userId="1e63f7443f7518ef" providerId="LiveId" clId="{C6721035-DA54-49A2-AAFC-464AFC465270}" dt="2024-10-09T17:57:00.044" v="4350" actId="20577"/>
        <pc:sldMkLst>
          <pc:docMk/>
          <pc:sldMk cId="4145483757" sldId="302"/>
        </pc:sldMkLst>
      </pc:sldChg>
      <pc:sldChg chg="modSp add mod">
        <pc:chgData name="Joel Sutton" userId="1e63f7443f7518ef" providerId="LiveId" clId="{C6721035-DA54-49A2-AAFC-464AFC465270}" dt="2024-10-09T18:00:01.247" v="4619" actId="20577"/>
        <pc:sldMkLst>
          <pc:docMk/>
          <pc:sldMk cId="565518761" sldId="303"/>
        </pc:sldMkLst>
      </pc:sldChg>
      <pc:sldChg chg="modSp add mod">
        <pc:chgData name="Joel Sutton" userId="1e63f7443f7518ef" providerId="LiveId" clId="{C6721035-DA54-49A2-AAFC-464AFC465270}" dt="2024-10-09T18:00:27.825" v="4655" actId="20577"/>
        <pc:sldMkLst>
          <pc:docMk/>
          <pc:sldMk cId="4243922758" sldId="304"/>
        </pc:sldMkLst>
      </pc:sldChg>
      <pc:sldChg chg="modSp add mod">
        <pc:chgData name="Joel Sutton" userId="1e63f7443f7518ef" providerId="LiveId" clId="{C6721035-DA54-49A2-AAFC-464AFC465270}" dt="2024-10-09T18:02:17.939" v="4721" actId="20577"/>
        <pc:sldMkLst>
          <pc:docMk/>
          <pc:sldMk cId="962525709" sldId="305"/>
        </pc:sldMkLst>
      </pc:sldChg>
      <pc:sldChg chg="modSp add mod">
        <pc:chgData name="Joel Sutton" userId="1e63f7443f7518ef" providerId="LiveId" clId="{C6721035-DA54-49A2-AAFC-464AFC465270}" dt="2024-10-12T13:01:46.598" v="5142" actId="20577"/>
        <pc:sldMkLst>
          <pc:docMk/>
          <pc:sldMk cId="3931286111" sldId="306"/>
        </pc:sldMkLst>
      </pc:sldChg>
      <pc:sldChg chg="modSp add mod">
        <pc:chgData name="Joel Sutton" userId="1e63f7443f7518ef" providerId="LiveId" clId="{C6721035-DA54-49A2-AAFC-464AFC465270}" dt="2024-10-12T13:02:36.913" v="5157" actId="1076"/>
        <pc:sldMkLst>
          <pc:docMk/>
          <pc:sldMk cId="2510198296" sldId="307"/>
        </pc:sldMkLst>
      </pc:sldChg>
      <pc:sldChg chg="modSp add mod">
        <pc:chgData name="Joel Sutton" userId="1e63f7443f7518ef" providerId="LiveId" clId="{C6721035-DA54-49A2-AAFC-464AFC465270}" dt="2024-10-12T13:03:09.172" v="5163" actId="1076"/>
        <pc:sldMkLst>
          <pc:docMk/>
          <pc:sldMk cId="1590246765" sldId="308"/>
        </pc:sldMkLst>
      </pc:sldChg>
      <pc:sldChg chg="add">
        <pc:chgData name="Joel Sutton" userId="1e63f7443f7518ef" providerId="LiveId" clId="{C6721035-DA54-49A2-AAFC-464AFC465270}" dt="2024-10-12T13:57:55.848" v="5164" actId="2890"/>
        <pc:sldMkLst>
          <pc:docMk/>
          <pc:sldMk cId="577281136" sldId="309"/>
        </pc:sldMkLst>
      </pc:sldChg>
      <pc:sldChg chg="modSp add mod">
        <pc:chgData name="Joel Sutton" userId="1e63f7443f7518ef" providerId="LiveId" clId="{C6721035-DA54-49A2-AAFC-464AFC465270}" dt="2024-10-12T14:01:22.241" v="5172" actId="20577"/>
        <pc:sldMkLst>
          <pc:docMk/>
          <pc:sldMk cId="2400844847" sldId="310"/>
        </pc:sldMkLst>
      </pc:sldChg>
      <pc:sldChg chg="add del">
        <pc:chgData name="Joel Sutton" userId="1e63f7443f7518ef" providerId="LiveId" clId="{C6721035-DA54-49A2-AAFC-464AFC465270}" dt="2024-10-12T14:00:59.997" v="5169" actId="47"/>
        <pc:sldMkLst>
          <pc:docMk/>
          <pc:sldMk cId="3494286450" sldId="310"/>
        </pc:sldMkLst>
      </pc:sldChg>
      <pc:sldChg chg="modSp add del mod ord">
        <pc:chgData name="Joel Sutton" userId="1e63f7443f7518ef" providerId="LiveId" clId="{C6721035-DA54-49A2-AAFC-464AFC465270}" dt="2024-10-12T14:12:38.263" v="5193" actId="47"/>
        <pc:sldMkLst>
          <pc:docMk/>
          <pc:sldMk cId="1437793448" sldId="311"/>
        </pc:sldMkLst>
      </pc:sldChg>
      <pc:sldChg chg="modSp add mod ord">
        <pc:chgData name="Joel Sutton" userId="1e63f7443f7518ef" providerId="LiveId" clId="{C6721035-DA54-49A2-AAFC-464AFC465270}" dt="2024-10-12T14:13:03.402" v="5196" actId="20577"/>
        <pc:sldMkLst>
          <pc:docMk/>
          <pc:sldMk cId="62116733" sldId="312"/>
        </pc:sldMkLst>
      </pc:sldChg>
      <pc:sldChg chg="modSp add mod">
        <pc:chgData name="Joel Sutton" userId="1e63f7443f7518ef" providerId="LiveId" clId="{C6721035-DA54-49A2-AAFC-464AFC465270}" dt="2024-10-12T14:13:41.157" v="5200" actId="6549"/>
        <pc:sldMkLst>
          <pc:docMk/>
          <pc:sldMk cId="1411508416" sldId="313"/>
        </pc:sldMkLst>
      </pc:sldChg>
      <pc:sldChg chg="modSp add mod">
        <pc:chgData name="Joel Sutton" userId="1e63f7443f7518ef" providerId="LiveId" clId="{C6721035-DA54-49A2-AAFC-464AFC465270}" dt="2024-10-12T14:14:11.484" v="5208" actId="14100"/>
        <pc:sldMkLst>
          <pc:docMk/>
          <pc:sldMk cId="1302094734" sldId="314"/>
        </pc:sldMkLst>
      </pc:sldChg>
      <pc:sldChg chg="modSp add mod">
        <pc:chgData name="Joel Sutton" userId="1e63f7443f7518ef" providerId="LiveId" clId="{C6721035-DA54-49A2-AAFC-464AFC465270}" dt="2024-10-12T14:15:23.364" v="5215" actId="5793"/>
        <pc:sldMkLst>
          <pc:docMk/>
          <pc:sldMk cId="111573990" sldId="315"/>
        </pc:sldMkLst>
      </pc:sldChg>
      <pc:sldChg chg="modSp add mod">
        <pc:chgData name="Joel Sutton" userId="1e63f7443f7518ef" providerId="LiveId" clId="{C6721035-DA54-49A2-AAFC-464AFC465270}" dt="2024-10-12T14:15:19.973" v="5214" actId="5793"/>
        <pc:sldMkLst>
          <pc:docMk/>
          <pc:sldMk cId="2126601752" sldId="316"/>
        </pc:sldMkLst>
      </pc:sldChg>
    </pc:docChg>
  </pc:docChgLst>
  <pc:docChgLst>
    <pc:chgData name="Nixon G. Vivar" userId="S::nixon.vivar@wels.net::e9afdd7c-609e-40d8-b694-b432dd74b124" providerId="AD" clId="Web-{F9E7221F-BA8A-A7DA-327E-89B3B8F5828B}"/>
    <pc:docChg chg="modSld">
      <pc:chgData name="Nixon G. Vivar" userId="S::nixon.vivar@wels.net::e9afdd7c-609e-40d8-b694-b432dd74b124" providerId="AD" clId="Web-{F9E7221F-BA8A-A7DA-327E-89B3B8F5828B}" dt="2025-01-07T18:55:05.050" v="45" actId="20577"/>
      <pc:docMkLst>
        <pc:docMk/>
      </pc:docMkLst>
      <pc:sldChg chg="modSp">
        <pc:chgData name="Nixon G. Vivar" userId="S::nixon.vivar@wels.net::e9afdd7c-609e-40d8-b694-b432dd74b124" providerId="AD" clId="Web-{F9E7221F-BA8A-A7DA-327E-89B3B8F5828B}" dt="2025-01-07T18:54:44.612" v="35" actId="20577"/>
        <pc:sldMkLst>
          <pc:docMk/>
          <pc:sldMk cId="0" sldId="266"/>
        </pc:sldMkLst>
        <pc:spChg chg="mod">
          <ac:chgData name="Nixon G. Vivar" userId="S::nixon.vivar@wels.net::e9afdd7c-609e-40d8-b694-b432dd74b124" providerId="AD" clId="Web-{F9E7221F-BA8A-A7DA-327E-89B3B8F5828B}" dt="2025-01-07T18:54:44.612" v="35" actId="20577"/>
          <ac:spMkLst>
            <pc:docMk/>
            <pc:sldMk cId="0" sldId="266"/>
            <ac:spMk id="212" creationId="{00000000-0000-0000-0000-000000000000}"/>
          </ac:spMkLst>
        </pc:spChg>
      </pc:sldChg>
      <pc:sldChg chg="modSp">
        <pc:chgData name="Nixon G. Vivar" userId="S::nixon.vivar@wels.net::e9afdd7c-609e-40d8-b694-b432dd74b124" providerId="AD" clId="Web-{F9E7221F-BA8A-A7DA-327E-89B3B8F5828B}" dt="2025-01-07T18:50:07.837" v="7" actId="20577"/>
        <pc:sldMkLst>
          <pc:docMk/>
          <pc:sldMk cId="0" sldId="331"/>
        </pc:sldMkLst>
        <pc:spChg chg="mod">
          <ac:chgData name="Nixon G. Vivar" userId="S::nixon.vivar@wels.net::e9afdd7c-609e-40d8-b694-b432dd74b124" providerId="AD" clId="Web-{F9E7221F-BA8A-A7DA-327E-89B3B8F5828B}" dt="2025-01-07T18:50:07.837" v="7" actId="20577"/>
          <ac:spMkLst>
            <pc:docMk/>
            <pc:sldMk cId="0" sldId="331"/>
            <ac:spMk id="199" creationId="{00000000-0000-0000-0000-000000000000}"/>
          </ac:spMkLst>
        </pc:spChg>
      </pc:sldChg>
      <pc:sldChg chg="modSp">
        <pc:chgData name="Nixon G. Vivar" userId="S::nixon.vivar@wels.net::e9afdd7c-609e-40d8-b694-b432dd74b124" providerId="AD" clId="Web-{F9E7221F-BA8A-A7DA-327E-89B3B8F5828B}" dt="2025-01-07T18:55:05.050" v="45" actId="20577"/>
        <pc:sldMkLst>
          <pc:docMk/>
          <pc:sldMk cId="1965923548" sldId="338"/>
        </pc:sldMkLst>
        <pc:spChg chg="mod">
          <ac:chgData name="Nixon G. Vivar" userId="S::nixon.vivar@wels.net::e9afdd7c-609e-40d8-b694-b432dd74b124" providerId="AD" clId="Web-{F9E7221F-BA8A-A7DA-327E-89B3B8F5828B}" dt="2025-01-07T18:55:05.050" v="45" actId="20577"/>
          <ac:spMkLst>
            <pc:docMk/>
            <pc:sldMk cId="1965923548" sldId="338"/>
            <ac:spMk id="212" creationId="{7D510CC5-19A4-CDD2-5504-93B19BCCF08A}"/>
          </ac:spMkLst>
        </pc:spChg>
      </pc:sldChg>
      <pc:sldChg chg="modSp">
        <pc:chgData name="Nixon G. Vivar" userId="S::nixon.vivar@wels.net::e9afdd7c-609e-40d8-b694-b432dd74b124" providerId="AD" clId="Web-{F9E7221F-BA8A-A7DA-327E-89B3B8F5828B}" dt="2025-01-07T18:51:39.637" v="8" actId="20577"/>
        <pc:sldMkLst>
          <pc:docMk/>
          <pc:sldMk cId="3223410293" sldId="390"/>
        </pc:sldMkLst>
        <pc:spChg chg="mod">
          <ac:chgData name="Nixon G. Vivar" userId="S::nixon.vivar@wels.net::e9afdd7c-609e-40d8-b694-b432dd74b124" providerId="AD" clId="Web-{F9E7221F-BA8A-A7DA-327E-89B3B8F5828B}" dt="2025-01-07T18:51:39.637" v="8" actId="20577"/>
          <ac:spMkLst>
            <pc:docMk/>
            <pc:sldMk cId="3223410293" sldId="390"/>
            <ac:spMk id="317" creationId="{6CA92A1D-96BB-1588-032F-C605DAAB052C}"/>
          </ac:spMkLst>
        </pc:spChg>
      </pc:sldChg>
      <pc:sldChg chg="modSp">
        <pc:chgData name="Nixon G. Vivar" userId="S::nixon.vivar@wels.net::e9afdd7c-609e-40d8-b694-b432dd74b124" providerId="AD" clId="Web-{F9E7221F-BA8A-A7DA-327E-89B3B8F5828B}" dt="2025-01-07T18:53:52.173" v="12" actId="20577"/>
        <pc:sldMkLst>
          <pc:docMk/>
          <pc:sldMk cId="1494186690" sldId="406"/>
        </pc:sldMkLst>
        <pc:spChg chg="mod">
          <ac:chgData name="Nixon G. Vivar" userId="S::nixon.vivar@wels.net::e9afdd7c-609e-40d8-b694-b432dd74b124" providerId="AD" clId="Web-{F9E7221F-BA8A-A7DA-327E-89B3B8F5828B}" dt="2025-01-07T18:53:52.173" v="12" actId="20577"/>
          <ac:spMkLst>
            <pc:docMk/>
            <pc:sldMk cId="1494186690" sldId="406"/>
            <ac:spMk id="317" creationId="{62131654-87CE-92FF-9612-6B5BC29A2403}"/>
          </ac:spMkLst>
        </pc:spChg>
      </pc:sldChg>
    </pc:docChg>
  </pc:docChgLst>
  <pc:docChgLst>
    <pc:chgData name="Joel Sutton" userId="1e63f7443f7518ef" providerId="LiveId" clId="{60463235-0594-4CF5-9078-3913CE906C5B}"/>
    <pc:docChg chg="undo redo custSel addSld delSld modSld sldOrd">
      <pc:chgData name="Joel Sutton" userId="1e63f7443f7518ef" providerId="LiveId" clId="{60463235-0594-4CF5-9078-3913CE906C5B}" dt="2024-11-14T16:09:34.589" v="1986" actId="20577"/>
      <pc:docMkLst>
        <pc:docMk/>
      </pc:docMkLst>
      <pc:sldChg chg="modSp mod">
        <pc:chgData name="Joel Sutton" userId="1e63f7443f7518ef" providerId="LiveId" clId="{60463235-0594-4CF5-9078-3913CE906C5B}" dt="2024-11-14T16:09:34.589" v="1986" actId="20577"/>
        <pc:sldMkLst>
          <pc:docMk/>
          <pc:sldMk cId="0" sldId="258"/>
        </pc:sldMkLst>
        <pc:spChg chg="mod">
          <ac:chgData name="Joel Sutton" userId="1e63f7443f7518ef" providerId="LiveId" clId="{60463235-0594-4CF5-9078-3913CE906C5B}" dt="2024-10-30T16:55:10.324" v="1" actId="20577"/>
          <ac:spMkLst>
            <pc:docMk/>
            <pc:sldMk cId="0" sldId="258"/>
            <ac:spMk id="100" creationId="{00000000-0000-0000-0000-000000000000}"/>
          </ac:spMkLst>
        </pc:spChg>
        <pc:spChg chg="mod">
          <ac:chgData name="Joel Sutton" userId="1e63f7443f7518ef" providerId="LiveId" clId="{60463235-0594-4CF5-9078-3913CE906C5B}" dt="2024-11-14T16:09:34.589" v="1986" actId="20577"/>
          <ac:spMkLst>
            <pc:docMk/>
            <pc:sldMk cId="0" sldId="258"/>
            <ac:spMk id="102" creationId="{00000000-0000-0000-0000-000000000000}"/>
          </ac:spMkLst>
        </pc:spChg>
      </pc:sldChg>
      <pc:sldChg chg="modSp mod">
        <pc:chgData name="Joel Sutton" userId="1e63f7443f7518ef" providerId="LiveId" clId="{60463235-0594-4CF5-9078-3913CE906C5B}" dt="2024-10-30T17:03:29.724" v="41" actId="20577"/>
        <pc:sldMkLst>
          <pc:docMk/>
          <pc:sldMk cId="0" sldId="261"/>
        </pc:sldMkLst>
        <pc:spChg chg="mod">
          <ac:chgData name="Joel Sutton" userId="1e63f7443f7518ef" providerId="LiveId" clId="{60463235-0594-4CF5-9078-3913CE906C5B}" dt="2024-10-30T17:03:29.724" v="41" actId="20577"/>
          <ac:spMkLst>
            <pc:docMk/>
            <pc:sldMk cId="0" sldId="261"/>
            <ac:spMk id="132" creationId="{00000000-0000-0000-0000-000000000000}"/>
          </ac:spMkLst>
        </pc:spChg>
      </pc:sldChg>
      <pc:sldChg chg="modSp mod">
        <pc:chgData name="Joel Sutton" userId="1e63f7443f7518ef" providerId="LiveId" clId="{60463235-0594-4CF5-9078-3913CE906C5B}" dt="2024-10-30T17:04:18.026" v="63" actId="20577"/>
        <pc:sldMkLst>
          <pc:docMk/>
          <pc:sldMk cId="4067986275" sldId="317"/>
        </pc:sldMkLst>
        <pc:spChg chg="mod">
          <ac:chgData name="Joel Sutton" userId="1e63f7443f7518ef" providerId="LiveId" clId="{60463235-0594-4CF5-9078-3913CE906C5B}" dt="2024-10-30T17:03:45.616" v="51" actId="20577"/>
          <ac:spMkLst>
            <pc:docMk/>
            <pc:sldMk cId="4067986275" sldId="317"/>
            <ac:spMk id="313" creationId="{34169755-C761-271C-7355-768D3E428BB7}"/>
          </ac:spMkLst>
        </pc:spChg>
        <pc:spChg chg="mod">
          <ac:chgData name="Joel Sutton" userId="1e63f7443f7518ef" providerId="LiveId" clId="{60463235-0594-4CF5-9078-3913CE906C5B}" dt="2024-10-30T17:04:18.026" v="63" actId="20577"/>
          <ac:spMkLst>
            <pc:docMk/>
            <pc:sldMk cId="4067986275" sldId="317"/>
            <ac:spMk id="317" creationId="{EBC866EC-48A8-D54D-6555-510441CFE1D8}"/>
          </ac:spMkLst>
        </pc:spChg>
      </pc:sldChg>
      <pc:sldChg chg="del">
        <pc:chgData name="Joel Sutton" userId="1e63f7443f7518ef" providerId="LiveId" clId="{60463235-0594-4CF5-9078-3913CE906C5B}" dt="2024-10-30T17:11:43.402" v="73" actId="47"/>
        <pc:sldMkLst>
          <pc:docMk/>
          <pc:sldMk cId="3735232075" sldId="355"/>
        </pc:sldMkLst>
      </pc:sldChg>
      <pc:sldChg chg="modSp mod modNotesTx">
        <pc:chgData name="Joel Sutton" userId="1e63f7443f7518ef" providerId="LiveId" clId="{60463235-0594-4CF5-9078-3913CE906C5B}" dt="2024-10-30T22:30:02.732" v="377" actId="6549"/>
        <pc:sldMkLst>
          <pc:docMk/>
          <pc:sldMk cId="50275772" sldId="370"/>
        </pc:sldMkLst>
        <pc:spChg chg="mod">
          <ac:chgData name="Joel Sutton" userId="1e63f7443f7518ef" providerId="LiveId" clId="{60463235-0594-4CF5-9078-3913CE906C5B}" dt="2024-10-30T17:04:44.465" v="69" actId="20577"/>
          <ac:spMkLst>
            <pc:docMk/>
            <pc:sldMk cId="50275772" sldId="370"/>
            <ac:spMk id="313" creationId="{F4CAC08D-F755-BE3D-D299-FDE95B62BE43}"/>
          </ac:spMkLst>
        </pc:spChg>
        <pc:spChg chg="mod">
          <ac:chgData name="Joel Sutton" userId="1e63f7443f7518ef" providerId="LiveId" clId="{60463235-0594-4CF5-9078-3913CE906C5B}" dt="2024-10-30T17:51:08.432" v="275" actId="20577"/>
          <ac:spMkLst>
            <pc:docMk/>
            <pc:sldMk cId="50275772" sldId="370"/>
            <ac:spMk id="317" creationId="{476D2F08-2EBA-B4BF-F6A0-D419A550F6CC}"/>
          </ac:spMkLst>
        </pc:spChg>
      </pc:sldChg>
      <pc:sldChg chg="del">
        <pc:chgData name="Joel Sutton" userId="1e63f7443f7518ef" providerId="LiveId" clId="{60463235-0594-4CF5-9078-3913CE906C5B}" dt="2024-10-30T17:11:43.717" v="75" actId="47"/>
        <pc:sldMkLst>
          <pc:docMk/>
          <pc:sldMk cId="2499883106" sldId="371"/>
        </pc:sldMkLst>
      </pc:sldChg>
      <pc:sldChg chg="del">
        <pc:chgData name="Joel Sutton" userId="1e63f7443f7518ef" providerId="LiveId" clId="{60463235-0594-4CF5-9078-3913CE906C5B}" dt="2024-10-30T17:11:43.865" v="76" actId="47"/>
        <pc:sldMkLst>
          <pc:docMk/>
          <pc:sldMk cId="1750336888" sldId="372"/>
        </pc:sldMkLst>
      </pc:sldChg>
      <pc:sldChg chg="del">
        <pc:chgData name="Joel Sutton" userId="1e63f7443f7518ef" providerId="LiveId" clId="{60463235-0594-4CF5-9078-3913CE906C5B}" dt="2024-10-30T17:11:43.574" v="74" actId="47"/>
        <pc:sldMkLst>
          <pc:docMk/>
          <pc:sldMk cId="1739928967" sldId="373"/>
        </pc:sldMkLst>
      </pc:sldChg>
      <pc:sldChg chg="del">
        <pc:chgData name="Joel Sutton" userId="1e63f7443f7518ef" providerId="LiveId" clId="{60463235-0594-4CF5-9078-3913CE906C5B}" dt="2024-10-30T17:11:44.015" v="77" actId="47"/>
        <pc:sldMkLst>
          <pc:docMk/>
          <pc:sldMk cId="1359988328" sldId="374"/>
        </pc:sldMkLst>
      </pc:sldChg>
      <pc:sldChg chg="del">
        <pc:chgData name="Joel Sutton" userId="1e63f7443f7518ef" providerId="LiveId" clId="{60463235-0594-4CF5-9078-3913CE906C5B}" dt="2024-10-30T17:11:44.179" v="78" actId="47"/>
        <pc:sldMkLst>
          <pc:docMk/>
          <pc:sldMk cId="3228230078" sldId="375"/>
        </pc:sldMkLst>
      </pc:sldChg>
      <pc:sldChg chg="del">
        <pc:chgData name="Joel Sutton" userId="1e63f7443f7518ef" providerId="LiveId" clId="{60463235-0594-4CF5-9078-3913CE906C5B}" dt="2024-10-30T17:11:44.810" v="79" actId="47"/>
        <pc:sldMkLst>
          <pc:docMk/>
          <pc:sldMk cId="1229897830" sldId="376"/>
        </pc:sldMkLst>
      </pc:sldChg>
      <pc:sldChg chg="del">
        <pc:chgData name="Joel Sutton" userId="1e63f7443f7518ef" providerId="LiveId" clId="{60463235-0594-4CF5-9078-3913CE906C5B}" dt="2024-10-30T17:11:45.118" v="81" actId="47"/>
        <pc:sldMkLst>
          <pc:docMk/>
          <pc:sldMk cId="3310176526" sldId="377"/>
        </pc:sldMkLst>
      </pc:sldChg>
      <pc:sldChg chg="del">
        <pc:chgData name="Joel Sutton" userId="1e63f7443f7518ef" providerId="LiveId" clId="{60463235-0594-4CF5-9078-3913CE906C5B}" dt="2024-10-30T17:11:45.269" v="82" actId="47"/>
        <pc:sldMkLst>
          <pc:docMk/>
          <pc:sldMk cId="4252339005" sldId="378"/>
        </pc:sldMkLst>
      </pc:sldChg>
      <pc:sldChg chg="del">
        <pc:chgData name="Joel Sutton" userId="1e63f7443f7518ef" providerId="LiveId" clId="{60463235-0594-4CF5-9078-3913CE906C5B}" dt="2024-10-30T17:11:46.312" v="83" actId="47"/>
        <pc:sldMkLst>
          <pc:docMk/>
          <pc:sldMk cId="4082222251" sldId="379"/>
        </pc:sldMkLst>
      </pc:sldChg>
      <pc:sldChg chg="del">
        <pc:chgData name="Joel Sutton" userId="1e63f7443f7518ef" providerId="LiveId" clId="{60463235-0594-4CF5-9078-3913CE906C5B}" dt="2024-10-30T17:11:47.081" v="84" actId="47"/>
        <pc:sldMkLst>
          <pc:docMk/>
          <pc:sldMk cId="944537825" sldId="380"/>
        </pc:sldMkLst>
      </pc:sldChg>
      <pc:sldChg chg="del">
        <pc:chgData name="Joel Sutton" userId="1e63f7443f7518ef" providerId="LiveId" clId="{60463235-0594-4CF5-9078-3913CE906C5B}" dt="2024-10-30T17:11:44.961" v="80" actId="47"/>
        <pc:sldMkLst>
          <pc:docMk/>
          <pc:sldMk cId="3588674529" sldId="381"/>
        </pc:sldMkLst>
      </pc:sldChg>
      <pc:sldChg chg="del">
        <pc:chgData name="Joel Sutton" userId="1e63f7443f7518ef" providerId="LiveId" clId="{60463235-0594-4CF5-9078-3913CE906C5B}" dt="2024-10-30T17:11:49.403" v="87" actId="47"/>
        <pc:sldMkLst>
          <pc:docMk/>
          <pc:sldMk cId="1379161661" sldId="382"/>
        </pc:sldMkLst>
      </pc:sldChg>
      <pc:sldChg chg="del">
        <pc:chgData name="Joel Sutton" userId="1e63f7443f7518ef" providerId="LiveId" clId="{60463235-0594-4CF5-9078-3913CE906C5B}" dt="2024-10-30T17:11:50.325" v="88" actId="47"/>
        <pc:sldMkLst>
          <pc:docMk/>
          <pc:sldMk cId="728427905" sldId="383"/>
        </pc:sldMkLst>
      </pc:sldChg>
      <pc:sldChg chg="del">
        <pc:chgData name="Joel Sutton" userId="1e63f7443f7518ef" providerId="LiveId" clId="{60463235-0594-4CF5-9078-3913CE906C5B}" dt="2024-10-30T17:11:50.908" v="89" actId="47"/>
        <pc:sldMkLst>
          <pc:docMk/>
          <pc:sldMk cId="2935350253" sldId="384"/>
        </pc:sldMkLst>
      </pc:sldChg>
      <pc:sldChg chg="del">
        <pc:chgData name="Joel Sutton" userId="1e63f7443f7518ef" providerId="LiveId" clId="{60463235-0594-4CF5-9078-3913CE906C5B}" dt="2024-10-30T17:11:47.743" v="85" actId="47"/>
        <pc:sldMkLst>
          <pc:docMk/>
          <pc:sldMk cId="1533842353" sldId="385"/>
        </pc:sldMkLst>
      </pc:sldChg>
      <pc:sldChg chg="del">
        <pc:chgData name="Joel Sutton" userId="1e63f7443f7518ef" providerId="LiveId" clId="{60463235-0594-4CF5-9078-3913CE906C5B}" dt="2024-10-30T17:11:48.670" v="86" actId="47"/>
        <pc:sldMkLst>
          <pc:docMk/>
          <pc:sldMk cId="1281426844" sldId="386"/>
        </pc:sldMkLst>
      </pc:sldChg>
      <pc:sldChg chg="del">
        <pc:chgData name="Joel Sutton" userId="1e63f7443f7518ef" providerId="LiveId" clId="{60463235-0594-4CF5-9078-3913CE906C5B}" dt="2024-10-30T17:11:51.848" v="90" actId="47"/>
        <pc:sldMkLst>
          <pc:docMk/>
          <pc:sldMk cId="1306300140" sldId="387"/>
        </pc:sldMkLst>
      </pc:sldChg>
      <pc:sldChg chg="modSp add mod">
        <pc:chgData name="Joel Sutton" userId="1e63f7443f7518ef" providerId="LiveId" clId="{60463235-0594-4CF5-9078-3913CE906C5B}" dt="2024-10-30T17:04:35.767" v="67" actId="404"/>
        <pc:sldMkLst>
          <pc:docMk/>
          <pc:sldMk cId="3193418973" sldId="388"/>
        </pc:sldMkLst>
        <pc:spChg chg="mod">
          <ac:chgData name="Joel Sutton" userId="1e63f7443f7518ef" providerId="LiveId" clId="{60463235-0594-4CF5-9078-3913CE906C5B}" dt="2024-10-30T17:04:35.767" v="67" actId="404"/>
          <ac:spMkLst>
            <pc:docMk/>
            <pc:sldMk cId="3193418973" sldId="388"/>
            <ac:spMk id="317" creationId="{05527A03-A3A2-AEEA-9FFD-4DE4721AB7DA}"/>
          </ac:spMkLst>
        </pc:spChg>
      </pc:sldChg>
      <pc:sldChg chg="modSp add mod ord">
        <pc:chgData name="Joel Sutton" userId="1e63f7443f7518ef" providerId="LiveId" clId="{60463235-0594-4CF5-9078-3913CE906C5B}" dt="2024-10-30T17:15:56.366" v="100" actId="255"/>
        <pc:sldMkLst>
          <pc:docMk/>
          <pc:sldMk cId="732462170" sldId="389"/>
        </pc:sldMkLst>
        <pc:spChg chg="mod">
          <ac:chgData name="Joel Sutton" userId="1e63f7443f7518ef" providerId="LiveId" clId="{60463235-0594-4CF5-9078-3913CE906C5B}" dt="2024-10-30T17:15:17.997" v="96" actId="20577"/>
          <ac:spMkLst>
            <pc:docMk/>
            <pc:sldMk cId="732462170" sldId="389"/>
            <ac:spMk id="313" creationId="{FE6FB050-49BB-EAD1-0D35-30C070AAD232}"/>
          </ac:spMkLst>
        </pc:spChg>
        <pc:spChg chg="mod">
          <ac:chgData name="Joel Sutton" userId="1e63f7443f7518ef" providerId="LiveId" clId="{60463235-0594-4CF5-9078-3913CE906C5B}" dt="2024-10-30T17:15:56.366" v="100" actId="255"/>
          <ac:spMkLst>
            <pc:docMk/>
            <pc:sldMk cId="732462170" sldId="389"/>
            <ac:spMk id="317" creationId="{2E8B2D25-6AA4-3ECF-8240-A973601AFEBE}"/>
          </ac:spMkLst>
        </pc:spChg>
      </pc:sldChg>
      <pc:sldChg chg="addSp delSp modSp add mod">
        <pc:chgData name="Joel Sutton" userId="1e63f7443f7518ef" providerId="LiveId" clId="{60463235-0594-4CF5-9078-3913CE906C5B}" dt="2024-10-30T17:25:30.505" v="140" actId="22"/>
        <pc:sldMkLst>
          <pc:docMk/>
          <pc:sldMk cId="3223410293" sldId="390"/>
        </pc:sldMkLst>
        <pc:spChg chg="mod">
          <ac:chgData name="Joel Sutton" userId="1e63f7443f7518ef" providerId="LiveId" clId="{60463235-0594-4CF5-9078-3913CE906C5B}" dt="2024-10-30T17:16:12.366" v="102" actId="6549"/>
          <ac:spMkLst>
            <pc:docMk/>
            <pc:sldMk cId="3223410293" sldId="390"/>
            <ac:spMk id="317" creationId="{6CA92A1D-96BB-1588-032F-C605DAAB052C}"/>
          </ac:spMkLst>
        </pc:spChg>
      </pc:sldChg>
      <pc:sldChg chg="addSp delSp modSp add mod">
        <pc:chgData name="Joel Sutton" userId="1e63f7443f7518ef" providerId="LiveId" clId="{60463235-0594-4CF5-9078-3913CE906C5B}" dt="2024-10-30T17:17:22.102" v="128" actId="20577"/>
        <pc:sldMkLst>
          <pc:docMk/>
          <pc:sldMk cId="2643645493" sldId="391"/>
        </pc:sldMkLst>
        <pc:spChg chg="mod">
          <ac:chgData name="Joel Sutton" userId="1e63f7443f7518ef" providerId="LiveId" clId="{60463235-0594-4CF5-9078-3913CE906C5B}" dt="2024-10-30T17:16:56.270" v="124" actId="20577"/>
          <ac:spMkLst>
            <pc:docMk/>
            <pc:sldMk cId="2643645493" sldId="391"/>
            <ac:spMk id="313" creationId="{B21A006C-B4EF-EB0B-6C20-8890D3E43965}"/>
          </ac:spMkLst>
        </pc:spChg>
        <pc:spChg chg="add del mod">
          <ac:chgData name="Joel Sutton" userId="1e63f7443f7518ef" providerId="LiveId" clId="{60463235-0594-4CF5-9078-3913CE906C5B}" dt="2024-10-30T17:17:22.102" v="128" actId="20577"/>
          <ac:spMkLst>
            <pc:docMk/>
            <pc:sldMk cId="2643645493" sldId="391"/>
            <ac:spMk id="317" creationId="{CDEDEE2A-C2A8-BCF8-DFC6-73B70C961C39}"/>
          </ac:spMkLst>
        </pc:spChg>
      </pc:sldChg>
      <pc:sldChg chg="modSp add mod">
        <pc:chgData name="Joel Sutton" userId="1e63f7443f7518ef" providerId="LiveId" clId="{60463235-0594-4CF5-9078-3913CE906C5B}" dt="2024-10-30T17:18:08.646" v="138" actId="14100"/>
        <pc:sldMkLst>
          <pc:docMk/>
          <pc:sldMk cId="1118772622" sldId="392"/>
        </pc:sldMkLst>
        <pc:spChg chg="mod">
          <ac:chgData name="Joel Sutton" userId="1e63f7443f7518ef" providerId="LiveId" clId="{60463235-0594-4CF5-9078-3913CE906C5B}" dt="2024-10-30T17:18:08.646" v="138" actId="14100"/>
          <ac:spMkLst>
            <pc:docMk/>
            <pc:sldMk cId="1118772622" sldId="392"/>
            <ac:spMk id="317" creationId="{644078E2-AD14-6FB7-92EB-01A21000A635}"/>
          </ac:spMkLst>
        </pc:spChg>
      </pc:sldChg>
      <pc:sldChg chg="modSp add mod setBg modNotesTx">
        <pc:chgData name="Joel Sutton" userId="1e63f7443f7518ef" providerId="LiveId" clId="{60463235-0594-4CF5-9078-3913CE906C5B}" dt="2024-10-30T23:50:37.788" v="540" actId="20577"/>
        <pc:sldMkLst>
          <pc:docMk/>
          <pc:sldMk cId="32522000" sldId="393"/>
        </pc:sldMkLst>
        <pc:spChg chg="mod">
          <ac:chgData name="Joel Sutton" userId="1e63f7443f7518ef" providerId="LiveId" clId="{60463235-0594-4CF5-9078-3913CE906C5B}" dt="2024-10-30T17:27:38.933" v="167" actId="20577"/>
          <ac:spMkLst>
            <pc:docMk/>
            <pc:sldMk cId="32522000" sldId="393"/>
            <ac:spMk id="313" creationId="{BA3C1631-6BB4-C2D5-B512-03D0EDF9E49F}"/>
          </ac:spMkLst>
        </pc:spChg>
        <pc:spChg chg="mod">
          <ac:chgData name="Joel Sutton" userId="1e63f7443f7518ef" providerId="LiveId" clId="{60463235-0594-4CF5-9078-3913CE906C5B}" dt="2024-10-30T23:50:37.788" v="540" actId="20577"/>
          <ac:spMkLst>
            <pc:docMk/>
            <pc:sldMk cId="32522000" sldId="393"/>
            <ac:spMk id="317" creationId="{CBFD4595-0A08-98C8-F4F3-FEDE7AD2854E}"/>
          </ac:spMkLst>
        </pc:spChg>
      </pc:sldChg>
      <pc:sldChg chg="modSp add mod ord">
        <pc:chgData name="Joel Sutton" userId="1e63f7443f7518ef" providerId="LiveId" clId="{60463235-0594-4CF5-9078-3913CE906C5B}" dt="2024-10-30T23:54:46.126" v="627"/>
        <pc:sldMkLst>
          <pc:docMk/>
          <pc:sldMk cId="2827303116" sldId="394"/>
        </pc:sldMkLst>
        <pc:spChg chg="mod">
          <ac:chgData name="Joel Sutton" userId="1e63f7443f7518ef" providerId="LiveId" clId="{60463235-0594-4CF5-9078-3913CE906C5B}" dt="2024-10-30T23:54:41.280" v="625" actId="20577"/>
          <ac:spMkLst>
            <pc:docMk/>
            <pc:sldMk cId="2827303116" sldId="394"/>
            <ac:spMk id="317" creationId="{A7639C93-EEE8-5595-88CF-C31C4D32C796}"/>
          </ac:spMkLst>
        </pc:spChg>
      </pc:sldChg>
      <pc:sldChg chg="modSp add mod">
        <pc:chgData name="Joel Sutton" userId="1e63f7443f7518ef" providerId="LiveId" clId="{60463235-0594-4CF5-9078-3913CE906C5B}" dt="2024-10-31T15:45:55.782" v="795" actId="20577"/>
        <pc:sldMkLst>
          <pc:docMk/>
          <pc:sldMk cId="3402862787" sldId="395"/>
        </pc:sldMkLst>
        <pc:spChg chg="mod">
          <ac:chgData name="Joel Sutton" userId="1e63f7443f7518ef" providerId="LiveId" clId="{60463235-0594-4CF5-9078-3913CE906C5B}" dt="2024-10-31T15:45:55.782" v="795" actId="20577"/>
          <ac:spMkLst>
            <pc:docMk/>
            <pc:sldMk cId="3402862787" sldId="395"/>
            <ac:spMk id="317" creationId="{813253EB-966E-EEAE-8FF4-1EEFE10E1E3E}"/>
          </ac:spMkLst>
        </pc:spChg>
      </pc:sldChg>
      <pc:sldChg chg="addSp delSp modSp add mod ord">
        <pc:chgData name="Joel Sutton" userId="1e63f7443f7518ef" providerId="LiveId" clId="{60463235-0594-4CF5-9078-3913CE906C5B}" dt="2024-11-11T22:44:55.846" v="1945" actId="20577"/>
        <pc:sldMkLst>
          <pc:docMk/>
          <pc:sldMk cId="3399610361" sldId="396"/>
        </pc:sldMkLst>
        <pc:spChg chg="add del mod">
          <ac:chgData name="Joel Sutton" userId="1e63f7443f7518ef" providerId="LiveId" clId="{60463235-0594-4CF5-9078-3913CE906C5B}" dt="2024-10-31T15:53:08.772" v="916" actId="478"/>
          <ac:spMkLst>
            <pc:docMk/>
            <pc:sldMk cId="3399610361" sldId="396"/>
            <ac:spMk id="313" creationId="{79E52FBB-D3D9-72A6-C0B2-C147AECA995C}"/>
          </ac:spMkLst>
        </pc:spChg>
        <pc:spChg chg="mod">
          <ac:chgData name="Joel Sutton" userId="1e63f7443f7518ef" providerId="LiveId" clId="{60463235-0594-4CF5-9078-3913CE906C5B}" dt="2024-11-11T22:44:55.846" v="1945" actId="20577"/>
          <ac:spMkLst>
            <pc:docMk/>
            <pc:sldMk cId="3399610361" sldId="396"/>
            <ac:spMk id="317" creationId="{3CB2DEA9-267F-32C1-DEED-7F333F1149F6}"/>
          </ac:spMkLst>
        </pc:spChg>
        <pc:cxnChg chg="add del">
          <ac:chgData name="Joel Sutton" userId="1e63f7443f7518ef" providerId="LiveId" clId="{60463235-0594-4CF5-9078-3913CE906C5B}" dt="2024-10-31T15:53:08.435" v="915" actId="478"/>
          <ac:cxnSpMkLst>
            <pc:docMk/>
            <pc:sldMk cId="3399610361" sldId="396"/>
            <ac:cxnSpMk id="314" creationId="{5EC46538-6E9D-7AED-2E24-58D2C0026621}"/>
          </ac:cxnSpMkLst>
        </pc:cxnChg>
      </pc:sldChg>
      <pc:sldChg chg="modSp add mod">
        <pc:chgData name="Joel Sutton" userId="1e63f7443f7518ef" providerId="LiveId" clId="{60463235-0594-4CF5-9078-3913CE906C5B}" dt="2024-10-31T16:01:41.366" v="941" actId="1076"/>
        <pc:sldMkLst>
          <pc:docMk/>
          <pc:sldMk cId="541891170" sldId="397"/>
        </pc:sldMkLst>
        <pc:spChg chg="mod">
          <ac:chgData name="Joel Sutton" userId="1e63f7443f7518ef" providerId="LiveId" clId="{60463235-0594-4CF5-9078-3913CE906C5B}" dt="2024-10-31T16:01:41.077" v="940" actId="20577"/>
          <ac:spMkLst>
            <pc:docMk/>
            <pc:sldMk cId="541891170" sldId="397"/>
            <ac:spMk id="313" creationId="{2633EB2F-5AB4-164C-7548-F3A848ADBB00}"/>
          </ac:spMkLst>
        </pc:spChg>
        <pc:spChg chg="mod">
          <ac:chgData name="Joel Sutton" userId="1e63f7443f7518ef" providerId="LiveId" clId="{60463235-0594-4CF5-9078-3913CE906C5B}" dt="2024-10-31T15:25:19.292" v="689" actId="14100"/>
          <ac:spMkLst>
            <pc:docMk/>
            <pc:sldMk cId="541891170" sldId="397"/>
            <ac:spMk id="317" creationId="{ACF8622D-EA4B-1A51-3FCE-B37BB7E2556F}"/>
          </ac:spMkLst>
        </pc:spChg>
        <pc:cxnChg chg="mod">
          <ac:chgData name="Joel Sutton" userId="1e63f7443f7518ef" providerId="LiveId" clId="{60463235-0594-4CF5-9078-3913CE906C5B}" dt="2024-10-31T16:01:41.366" v="941" actId="1076"/>
          <ac:cxnSpMkLst>
            <pc:docMk/>
            <pc:sldMk cId="541891170" sldId="397"/>
            <ac:cxnSpMk id="314" creationId="{4AE08781-0B64-E8D6-4C5E-22F827130E1D}"/>
          </ac:cxnSpMkLst>
        </pc:cxnChg>
      </pc:sldChg>
      <pc:sldChg chg="modSp add mod">
        <pc:chgData name="Joel Sutton" userId="1e63f7443f7518ef" providerId="LiveId" clId="{60463235-0594-4CF5-9078-3913CE906C5B}" dt="2024-10-31T15:23:48.673" v="684" actId="6549"/>
        <pc:sldMkLst>
          <pc:docMk/>
          <pc:sldMk cId="385643104" sldId="398"/>
        </pc:sldMkLst>
        <pc:spChg chg="mod">
          <ac:chgData name="Joel Sutton" userId="1e63f7443f7518ef" providerId="LiveId" clId="{60463235-0594-4CF5-9078-3913CE906C5B}" dt="2024-10-31T15:23:48.673" v="684" actId="6549"/>
          <ac:spMkLst>
            <pc:docMk/>
            <pc:sldMk cId="385643104" sldId="398"/>
            <ac:spMk id="317" creationId="{747E4B13-0BF1-5AB9-76D3-64920C3EE76E}"/>
          </ac:spMkLst>
        </pc:spChg>
      </pc:sldChg>
      <pc:sldChg chg="add del ord">
        <pc:chgData name="Joel Sutton" userId="1e63f7443f7518ef" providerId="LiveId" clId="{60463235-0594-4CF5-9078-3913CE906C5B}" dt="2024-10-31T15:38:24.671" v="693" actId="47"/>
        <pc:sldMkLst>
          <pc:docMk/>
          <pc:sldMk cId="1588755978" sldId="399"/>
        </pc:sldMkLst>
      </pc:sldChg>
      <pc:sldChg chg="modSp add mod">
        <pc:chgData name="Joel Sutton" userId="1e63f7443f7518ef" providerId="LiveId" clId="{60463235-0594-4CF5-9078-3913CE906C5B}" dt="2024-10-31T15:47:15.254" v="895" actId="114"/>
        <pc:sldMkLst>
          <pc:docMk/>
          <pc:sldMk cId="2981403556" sldId="399"/>
        </pc:sldMkLst>
        <pc:spChg chg="mod">
          <ac:chgData name="Joel Sutton" userId="1e63f7443f7518ef" providerId="LiveId" clId="{60463235-0594-4CF5-9078-3913CE906C5B}" dt="2024-10-31T15:47:15.254" v="895" actId="114"/>
          <ac:spMkLst>
            <pc:docMk/>
            <pc:sldMk cId="2981403556" sldId="399"/>
            <ac:spMk id="317" creationId="{E109E61E-DF1E-AA79-BC92-567C22B5C34C}"/>
          </ac:spMkLst>
        </pc:spChg>
      </pc:sldChg>
      <pc:sldChg chg="delSp modSp add mod ord modNotesTx">
        <pc:chgData name="Joel Sutton" userId="1e63f7443f7518ef" providerId="LiveId" clId="{60463235-0594-4CF5-9078-3913CE906C5B}" dt="2024-10-31T16:03:08.279" v="1162" actId="20577"/>
        <pc:sldMkLst>
          <pc:docMk/>
          <pc:sldMk cId="917495546" sldId="400"/>
        </pc:sldMkLst>
        <pc:spChg chg="mod">
          <ac:chgData name="Joel Sutton" userId="1e63f7443f7518ef" providerId="LiveId" clId="{60463235-0594-4CF5-9078-3913CE906C5B}" dt="2024-10-31T15:54:02.053" v="932" actId="1076"/>
          <ac:spMkLst>
            <pc:docMk/>
            <pc:sldMk cId="917495546" sldId="400"/>
            <ac:spMk id="317" creationId="{2CFD40BA-AF5A-655D-94BB-CDB3E15BAB75}"/>
          </ac:spMkLst>
        </pc:spChg>
      </pc:sldChg>
      <pc:sldChg chg="add del">
        <pc:chgData name="Joel Sutton" userId="1e63f7443f7518ef" providerId="LiveId" clId="{60463235-0594-4CF5-9078-3913CE906C5B}" dt="2024-10-31T15:53:05.581" v="909" actId="2890"/>
        <pc:sldMkLst>
          <pc:docMk/>
          <pc:sldMk cId="1432359953" sldId="400"/>
        </pc:sldMkLst>
      </pc:sldChg>
      <pc:sldChg chg="addSp delSp new mod modNotesTx">
        <pc:chgData name="Joel Sutton" userId="1e63f7443f7518ef" providerId="LiveId" clId="{60463235-0594-4CF5-9078-3913CE906C5B}" dt="2024-10-31T16:01:45.697" v="944" actId="22"/>
        <pc:sldMkLst>
          <pc:docMk/>
          <pc:sldMk cId="1492179070" sldId="401"/>
        </pc:sldMkLst>
        <pc:picChg chg="add del">
          <ac:chgData name="Joel Sutton" userId="1e63f7443f7518ef" providerId="LiveId" clId="{60463235-0594-4CF5-9078-3913CE906C5B}" dt="2024-10-31T16:01:45.697" v="944" actId="22"/>
          <ac:picMkLst>
            <pc:docMk/>
            <pc:sldMk cId="1492179070" sldId="401"/>
            <ac:picMk id="5" creationId="{285C6AB7-A64C-6D47-3BE4-C6B02714049D}"/>
          </ac:picMkLst>
        </pc:picChg>
      </pc:sldChg>
      <pc:sldChg chg="add">
        <pc:chgData name="Joel Sutton" userId="1e63f7443f7518ef" providerId="LiveId" clId="{60463235-0594-4CF5-9078-3913CE906C5B}" dt="2024-10-31T16:01:52.156" v="945" actId="2890"/>
        <pc:sldMkLst>
          <pc:docMk/>
          <pc:sldMk cId="1673420619" sldId="402"/>
        </pc:sldMkLst>
      </pc:sldChg>
      <pc:sldChg chg="modSp add mod">
        <pc:chgData name="Joel Sutton" userId="1e63f7443f7518ef" providerId="LiveId" clId="{60463235-0594-4CF5-9078-3913CE906C5B}" dt="2024-10-31T16:46:38.170" v="1228" actId="20577"/>
        <pc:sldMkLst>
          <pc:docMk/>
          <pc:sldMk cId="844697842" sldId="403"/>
        </pc:sldMkLst>
        <pc:spChg chg="mod">
          <ac:chgData name="Joel Sutton" userId="1e63f7443f7518ef" providerId="LiveId" clId="{60463235-0594-4CF5-9078-3913CE906C5B}" dt="2024-10-31T16:46:38.170" v="1228" actId="20577"/>
          <ac:spMkLst>
            <pc:docMk/>
            <pc:sldMk cId="844697842" sldId="403"/>
            <ac:spMk id="317" creationId="{8917CF37-B87C-54AC-BF28-3BB597743158}"/>
          </ac:spMkLst>
        </pc:spChg>
      </pc:sldChg>
      <pc:sldChg chg="modSp add mod ord">
        <pc:chgData name="Joel Sutton" userId="1e63f7443f7518ef" providerId="LiveId" clId="{60463235-0594-4CF5-9078-3913CE906C5B}" dt="2024-10-31T16:47:49.183" v="1256" actId="20577"/>
        <pc:sldMkLst>
          <pc:docMk/>
          <pc:sldMk cId="3904844845" sldId="404"/>
        </pc:sldMkLst>
        <pc:spChg chg="mod">
          <ac:chgData name="Joel Sutton" userId="1e63f7443f7518ef" providerId="LiveId" clId="{60463235-0594-4CF5-9078-3913CE906C5B}" dt="2024-10-31T16:47:03.916" v="1248" actId="20577"/>
          <ac:spMkLst>
            <pc:docMk/>
            <pc:sldMk cId="3904844845" sldId="404"/>
            <ac:spMk id="313" creationId="{D78FCF82-EF65-2A1F-4329-7AF3AE5875B8}"/>
          </ac:spMkLst>
        </pc:spChg>
        <pc:spChg chg="mod">
          <ac:chgData name="Joel Sutton" userId="1e63f7443f7518ef" providerId="LiveId" clId="{60463235-0594-4CF5-9078-3913CE906C5B}" dt="2024-10-31T16:47:49.183" v="1256" actId="20577"/>
          <ac:spMkLst>
            <pc:docMk/>
            <pc:sldMk cId="3904844845" sldId="404"/>
            <ac:spMk id="317" creationId="{990916B1-342D-52CD-E531-7CEB4ACF937B}"/>
          </ac:spMkLst>
        </pc:spChg>
      </pc:sldChg>
      <pc:sldChg chg="modSp add mod">
        <pc:chgData name="Joel Sutton" userId="1e63f7443f7518ef" providerId="LiveId" clId="{60463235-0594-4CF5-9078-3913CE906C5B}" dt="2024-10-31T16:48:26.178" v="1263" actId="255"/>
        <pc:sldMkLst>
          <pc:docMk/>
          <pc:sldMk cId="3351127016" sldId="405"/>
        </pc:sldMkLst>
        <pc:spChg chg="mod">
          <ac:chgData name="Joel Sutton" userId="1e63f7443f7518ef" providerId="LiveId" clId="{60463235-0594-4CF5-9078-3913CE906C5B}" dt="2024-10-31T16:48:26.178" v="1263" actId="255"/>
          <ac:spMkLst>
            <pc:docMk/>
            <pc:sldMk cId="3351127016" sldId="405"/>
            <ac:spMk id="317" creationId="{E17E1DB7-28CC-CDA7-09E7-53407BA94049}"/>
          </ac:spMkLst>
        </pc:spChg>
      </pc:sldChg>
      <pc:sldChg chg="modSp add mod">
        <pc:chgData name="Joel Sutton" userId="1e63f7443f7518ef" providerId="LiveId" clId="{60463235-0594-4CF5-9078-3913CE906C5B}" dt="2024-10-31T16:50:37.669" v="1463" actId="114"/>
        <pc:sldMkLst>
          <pc:docMk/>
          <pc:sldMk cId="1494186690" sldId="406"/>
        </pc:sldMkLst>
        <pc:spChg chg="mod">
          <ac:chgData name="Joel Sutton" userId="1e63f7443f7518ef" providerId="LiveId" clId="{60463235-0594-4CF5-9078-3913CE906C5B}" dt="2024-10-31T16:50:37.669" v="1463" actId="114"/>
          <ac:spMkLst>
            <pc:docMk/>
            <pc:sldMk cId="1494186690" sldId="406"/>
            <ac:spMk id="317" creationId="{62131654-87CE-92FF-9612-6B5BC29A2403}"/>
          </ac:spMkLst>
        </pc:spChg>
      </pc:sldChg>
      <pc:sldChg chg="addSp delSp modSp add mod">
        <pc:chgData name="Joel Sutton" userId="1e63f7443f7518ef" providerId="LiveId" clId="{60463235-0594-4CF5-9078-3913CE906C5B}" dt="2024-11-01T13:58:04.316" v="1702" actId="6549"/>
        <pc:sldMkLst>
          <pc:docMk/>
          <pc:sldMk cId="1615794160" sldId="407"/>
        </pc:sldMkLst>
      </pc:sldChg>
      <pc:sldChg chg="modSp add mod">
        <pc:chgData name="Joel Sutton" userId="1e63f7443f7518ef" providerId="LiveId" clId="{60463235-0594-4CF5-9078-3913CE906C5B}" dt="2024-11-04T00:01:31.036" v="1942" actId="20577"/>
        <pc:sldMkLst>
          <pc:docMk/>
          <pc:sldMk cId="1298312221" sldId="408"/>
        </pc:sldMkLst>
        <pc:spChg chg="mod">
          <ac:chgData name="Joel Sutton" userId="1e63f7443f7518ef" providerId="LiveId" clId="{60463235-0594-4CF5-9078-3913CE906C5B}" dt="2024-11-03T23:51:11.851" v="1715" actId="20577"/>
          <ac:spMkLst>
            <pc:docMk/>
            <pc:sldMk cId="1298312221" sldId="408"/>
            <ac:spMk id="313" creationId="{2065664B-3F75-1A39-9FDE-7C70D4DA13AC}"/>
          </ac:spMkLst>
        </pc:spChg>
        <pc:spChg chg="mod">
          <ac:chgData name="Joel Sutton" userId="1e63f7443f7518ef" providerId="LiveId" clId="{60463235-0594-4CF5-9078-3913CE906C5B}" dt="2024-11-04T00:01:31.036" v="1942" actId="20577"/>
          <ac:spMkLst>
            <pc:docMk/>
            <pc:sldMk cId="1298312221" sldId="408"/>
            <ac:spMk id="317" creationId="{7DB20AC9-E84A-33F9-BEA4-F07009ED2790}"/>
          </ac:spMkLst>
        </pc:spChg>
      </pc:sldChg>
    </pc:docChg>
  </pc:docChgLst>
  <pc:docChgLst>
    <pc:chgData name="Joel Sutton" userId="1e63f7443f7518ef" providerId="LiveId" clId="{7CBCB8B0-5E70-40A4-9C82-953942A5E342}"/>
    <pc:docChg chg="undo custSel addSld delSld modSld sldOrd">
      <pc:chgData name="Joel Sutton" userId="1e63f7443f7518ef" providerId="LiveId" clId="{7CBCB8B0-5E70-40A4-9C82-953942A5E342}" dt="2024-10-28T13:40:17.258" v="1378" actId="20577"/>
      <pc:docMkLst>
        <pc:docMk/>
      </pc:docMkLst>
      <pc:sldChg chg="modSp mod">
        <pc:chgData name="Joel Sutton" userId="1e63f7443f7518ef" providerId="LiveId" clId="{7CBCB8B0-5E70-40A4-9C82-953942A5E342}" dt="2024-10-24T21:41:41.255" v="21" actId="20577"/>
        <pc:sldMkLst>
          <pc:docMk/>
          <pc:sldMk cId="0" sldId="258"/>
        </pc:sldMkLst>
        <pc:spChg chg="mod">
          <ac:chgData name="Joel Sutton" userId="1e63f7443f7518ef" providerId="LiveId" clId="{7CBCB8B0-5E70-40A4-9C82-953942A5E342}" dt="2024-10-24T21:41:14.621" v="3" actId="20577"/>
          <ac:spMkLst>
            <pc:docMk/>
            <pc:sldMk cId="0" sldId="258"/>
            <ac:spMk id="100" creationId="{00000000-0000-0000-0000-000000000000}"/>
          </ac:spMkLst>
        </pc:spChg>
        <pc:spChg chg="mod">
          <ac:chgData name="Joel Sutton" userId="1e63f7443f7518ef" providerId="LiveId" clId="{7CBCB8B0-5E70-40A4-9C82-953942A5E342}" dt="2024-10-24T21:41:41.255" v="21" actId="20577"/>
          <ac:spMkLst>
            <pc:docMk/>
            <pc:sldMk cId="0" sldId="258"/>
            <ac:spMk id="102" creationId="{00000000-0000-0000-0000-000000000000}"/>
          </ac:spMkLst>
        </pc:spChg>
      </pc:sldChg>
      <pc:sldChg chg="modSp mod">
        <pc:chgData name="Joel Sutton" userId="1e63f7443f7518ef" providerId="LiveId" clId="{7CBCB8B0-5E70-40A4-9C82-953942A5E342}" dt="2024-10-24T21:42:12.950" v="77" actId="20577"/>
        <pc:sldMkLst>
          <pc:docMk/>
          <pc:sldMk cId="0" sldId="261"/>
        </pc:sldMkLst>
        <pc:spChg chg="mod">
          <ac:chgData name="Joel Sutton" userId="1e63f7443f7518ef" providerId="LiveId" clId="{7CBCB8B0-5E70-40A4-9C82-953942A5E342}" dt="2024-10-24T21:42:12.950" v="77" actId="20577"/>
          <ac:spMkLst>
            <pc:docMk/>
            <pc:sldMk cId="0" sldId="261"/>
            <ac:spMk id="132" creationId="{00000000-0000-0000-0000-000000000000}"/>
          </ac:spMkLst>
        </pc:spChg>
      </pc:sldChg>
      <pc:sldChg chg="modNotesTx">
        <pc:chgData name="Joel Sutton" userId="1e63f7443f7518ef" providerId="LiveId" clId="{7CBCB8B0-5E70-40A4-9C82-953942A5E342}" dt="2024-10-24T21:50:06.088" v="78" actId="20577"/>
        <pc:sldMkLst>
          <pc:docMk/>
          <pc:sldMk cId="0" sldId="265"/>
        </pc:sldMkLst>
      </pc:sldChg>
      <pc:sldChg chg="modSp mod">
        <pc:chgData name="Joel Sutton" userId="1e63f7443f7518ef" providerId="LiveId" clId="{7CBCB8B0-5E70-40A4-9C82-953942A5E342}" dt="2024-10-28T13:40:17.258" v="1378" actId="20577"/>
        <pc:sldMkLst>
          <pc:docMk/>
          <pc:sldMk cId="0" sldId="291"/>
        </pc:sldMkLst>
        <pc:spChg chg="mod">
          <ac:chgData name="Joel Sutton" userId="1e63f7443f7518ef" providerId="LiveId" clId="{7CBCB8B0-5E70-40A4-9C82-953942A5E342}" dt="2024-10-28T13:40:17.258" v="1378" actId="20577"/>
          <ac:spMkLst>
            <pc:docMk/>
            <pc:sldMk cId="0" sldId="291"/>
            <ac:spMk id="466" creationId="{00000000-0000-0000-0000-000000000000}"/>
          </ac:spMkLst>
        </pc:spChg>
      </pc:sldChg>
      <pc:sldChg chg="modNotesTx">
        <pc:chgData name="Joel Sutton" userId="1e63f7443f7518ef" providerId="LiveId" clId="{7CBCB8B0-5E70-40A4-9C82-953942A5E342}" dt="2024-10-24T21:41:05.491" v="0" actId="20577"/>
        <pc:sldMkLst>
          <pc:docMk/>
          <pc:sldMk cId="3030450202" sldId="294"/>
        </pc:sldMkLst>
      </pc:sldChg>
      <pc:sldChg chg="modSp mod">
        <pc:chgData name="Joel Sutton" userId="1e63f7443f7518ef" providerId="LiveId" clId="{7CBCB8B0-5E70-40A4-9C82-953942A5E342}" dt="2024-10-24T22:06:00.682" v="108" actId="1076"/>
        <pc:sldMkLst>
          <pc:docMk/>
          <pc:sldMk cId="4067986275" sldId="317"/>
        </pc:sldMkLst>
        <pc:spChg chg="mod">
          <ac:chgData name="Joel Sutton" userId="1e63f7443f7518ef" providerId="LiveId" clId="{7CBCB8B0-5E70-40A4-9C82-953942A5E342}" dt="2024-10-24T22:05:13.307" v="102" actId="20577"/>
          <ac:spMkLst>
            <pc:docMk/>
            <pc:sldMk cId="4067986275" sldId="317"/>
            <ac:spMk id="313" creationId="{34169755-C761-271C-7355-768D3E428BB7}"/>
          </ac:spMkLst>
        </pc:spChg>
        <pc:spChg chg="mod">
          <ac:chgData name="Joel Sutton" userId="1e63f7443f7518ef" providerId="LiveId" clId="{7CBCB8B0-5E70-40A4-9C82-953942A5E342}" dt="2024-10-24T22:06:00.682" v="108" actId="1076"/>
          <ac:spMkLst>
            <pc:docMk/>
            <pc:sldMk cId="4067986275" sldId="317"/>
            <ac:spMk id="317" creationId="{EBC866EC-48A8-D54D-6555-510441CFE1D8}"/>
          </ac:spMkLst>
        </pc:spChg>
      </pc:sldChg>
      <pc:sldChg chg="modSp mod">
        <pc:chgData name="Joel Sutton" userId="1e63f7443f7518ef" providerId="LiveId" clId="{7CBCB8B0-5E70-40A4-9C82-953942A5E342}" dt="2024-10-27T19:14:16.876" v="1219" actId="20577"/>
        <pc:sldMkLst>
          <pc:docMk/>
          <pc:sldMk cId="2773459932" sldId="325"/>
        </pc:sldMkLst>
      </pc:sldChg>
      <pc:sldChg chg="del">
        <pc:chgData name="Joel Sutton" userId="1e63f7443f7518ef" providerId="LiveId" clId="{7CBCB8B0-5E70-40A4-9C82-953942A5E342}" dt="2024-10-27T19:15:11.886" v="1227" actId="47"/>
        <pc:sldMkLst>
          <pc:docMk/>
          <pc:sldMk cId="1942938185" sldId="326"/>
        </pc:sldMkLst>
      </pc:sldChg>
      <pc:sldChg chg="del">
        <pc:chgData name="Joel Sutton" userId="1e63f7443f7518ef" providerId="LiveId" clId="{7CBCB8B0-5E70-40A4-9C82-953942A5E342}" dt="2024-10-27T19:15:15.151" v="1231" actId="47"/>
        <pc:sldMkLst>
          <pc:docMk/>
          <pc:sldMk cId="4258193976" sldId="327"/>
        </pc:sldMkLst>
      </pc:sldChg>
      <pc:sldChg chg="del">
        <pc:chgData name="Joel Sutton" userId="1e63f7443f7518ef" providerId="LiveId" clId="{7CBCB8B0-5E70-40A4-9C82-953942A5E342}" dt="2024-10-27T19:15:18.240" v="1235" actId="47"/>
        <pc:sldMkLst>
          <pc:docMk/>
          <pc:sldMk cId="3886255465" sldId="328"/>
        </pc:sldMkLst>
      </pc:sldChg>
      <pc:sldChg chg="del">
        <pc:chgData name="Joel Sutton" userId="1e63f7443f7518ef" providerId="LiveId" clId="{7CBCB8B0-5E70-40A4-9C82-953942A5E342}" dt="2024-10-27T19:15:21.254" v="1239" actId="47"/>
        <pc:sldMkLst>
          <pc:docMk/>
          <pc:sldMk cId="1274958382" sldId="329"/>
        </pc:sldMkLst>
      </pc:sldChg>
      <pc:sldChg chg="del">
        <pc:chgData name="Joel Sutton" userId="1e63f7443f7518ef" providerId="LiveId" clId="{7CBCB8B0-5E70-40A4-9C82-953942A5E342}" dt="2024-10-27T19:15:27.742" v="1241" actId="47"/>
        <pc:sldMkLst>
          <pc:docMk/>
          <pc:sldMk cId="1634902928" sldId="330"/>
        </pc:sldMkLst>
      </pc:sldChg>
      <pc:sldChg chg="modSp del mod">
        <pc:chgData name="Joel Sutton" userId="1e63f7443f7518ef" providerId="LiveId" clId="{7CBCB8B0-5E70-40A4-9C82-953942A5E342}" dt="2024-10-26T18:26:40.277" v="589" actId="47"/>
        <pc:sldMkLst>
          <pc:docMk/>
          <pc:sldMk cId="3969804674" sldId="331"/>
        </pc:sldMkLst>
      </pc:sldChg>
      <pc:sldChg chg="del">
        <pc:chgData name="Joel Sutton" userId="1e63f7443f7518ef" providerId="LiveId" clId="{7CBCB8B0-5E70-40A4-9C82-953942A5E342}" dt="2024-10-26T18:26:42.081" v="590" actId="47"/>
        <pc:sldMkLst>
          <pc:docMk/>
          <pc:sldMk cId="3887869119" sldId="332"/>
        </pc:sldMkLst>
      </pc:sldChg>
      <pc:sldChg chg="del">
        <pc:chgData name="Joel Sutton" userId="1e63f7443f7518ef" providerId="LiveId" clId="{7CBCB8B0-5E70-40A4-9C82-953942A5E342}" dt="2024-10-26T18:26:42.779" v="591" actId="47"/>
        <pc:sldMkLst>
          <pc:docMk/>
          <pc:sldMk cId="3020509062" sldId="333"/>
        </pc:sldMkLst>
      </pc:sldChg>
      <pc:sldChg chg="del">
        <pc:chgData name="Joel Sutton" userId="1e63f7443f7518ef" providerId="LiveId" clId="{7CBCB8B0-5E70-40A4-9C82-953942A5E342}" dt="2024-10-26T18:26:44.224" v="592" actId="47"/>
        <pc:sldMkLst>
          <pc:docMk/>
          <pc:sldMk cId="3198769830" sldId="334"/>
        </pc:sldMkLst>
      </pc:sldChg>
      <pc:sldChg chg="del">
        <pc:chgData name="Joel Sutton" userId="1e63f7443f7518ef" providerId="LiveId" clId="{7CBCB8B0-5E70-40A4-9C82-953942A5E342}" dt="2024-10-26T18:26:45.317" v="593" actId="47"/>
        <pc:sldMkLst>
          <pc:docMk/>
          <pc:sldMk cId="1040246077" sldId="335"/>
        </pc:sldMkLst>
      </pc:sldChg>
      <pc:sldChg chg="del">
        <pc:chgData name="Joel Sutton" userId="1e63f7443f7518ef" providerId="LiveId" clId="{7CBCB8B0-5E70-40A4-9C82-953942A5E342}" dt="2024-10-26T18:26:46.160" v="594" actId="47"/>
        <pc:sldMkLst>
          <pc:docMk/>
          <pc:sldMk cId="1942524680" sldId="336"/>
        </pc:sldMkLst>
      </pc:sldChg>
      <pc:sldChg chg="del">
        <pc:chgData name="Joel Sutton" userId="1e63f7443f7518ef" providerId="LiveId" clId="{7CBCB8B0-5E70-40A4-9C82-953942A5E342}" dt="2024-10-26T18:26:47.427" v="595" actId="47"/>
        <pc:sldMkLst>
          <pc:docMk/>
          <pc:sldMk cId="1154888115" sldId="337"/>
        </pc:sldMkLst>
      </pc:sldChg>
      <pc:sldChg chg="del">
        <pc:chgData name="Joel Sutton" userId="1e63f7443f7518ef" providerId="LiveId" clId="{7CBCB8B0-5E70-40A4-9C82-953942A5E342}" dt="2024-10-26T18:26:48.520" v="596" actId="47"/>
        <pc:sldMkLst>
          <pc:docMk/>
          <pc:sldMk cId="4231731877" sldId="338"/>
        </pc:sldMkLst>
      </pc:sldChg>
      <pc:sldChg chg="del">
        <pc:chgData name="Joel Sutton" userId="1e63f7443f7518ef" providerId="LiveId" clId="{7CBCB8B0-5E70-40A4-9C82-953942A5E342}" dt="2024-10-26T18:26:49.921" v="597" actId="47"/>
        <pc:sldMkLst>
          <pc:docMk/>
          <pc:sldMk cId="804726063" sldId="339"/>
        </pc:sldMkLst>
      </pc:sldChg>
      <pc:sldChg chg="del">
        <pc:chgData name="Joel Sutton" userId="1e63f7443f7518ef" providerId="LiveId" clId="{7CBCB8B0-5E70-40A4-9C82-953942A5E342}" dt="2024-10-27T19:15:10.530" v="1224" actId="47"/>
        <pc:sldMkLst>
          <pc:docMk/>
          <pc:sldMk cId="157086707" sldId="340"/>
        </pc:sldMkLst>
      </pc:sldChg>
      <pc:sldChg chg="del">
        <pc:chgData name="Joel Sutton" userId="1e63f7443f7518ef" providerId="LiveId" clId="{7CBCB8B0-5E70-40A4-9C82-953942A5E342}" dt="2024-10-27T19:15:10.828" v="1225" actId="47"/>
        <pc:sldMkLst>
          <pc:docMk/>
          <pc:sldMk cId="3655965391" sldId="341"/>
        </pc:sldMkLst>
      </pc:sldChg>
      <pc:sldChg chg="del">
        <pc:chgData name="Joel Sutton" userId="1e63f7443f7518ef" providerId="LiveId" clId="{7CBCB8B0-5E70-40A4-9C82-953942A5E342}" dt="2024-10-27T19:15:11.059" v="1226" actId="47"/>
        <pc:sldMkLst>
          <pc:docMk/>
          <pc:sldMk cId="3197043322" sldId="342"/>
        </pc:sldMkLst>
      </pc:sldChg>
      <pc:sldChg chg="del">
        <pc:chgData name="Joel Sutton" userId="1e63f7443f7518ef" providerId="LiveId" clId="{7CBCB8B0-5E70-40A4-9C82-953942A5E342}" dt="2024-10-27T19:15:12.520" v="1228" actId="47"/>
        <pc:sldMkLst>
          <pc:docMk/>
          <pc:sldMk cId="2535962700" sldId="343"/>
        </pc:sldMkLst>
      </pc:sldChg>
      <pc:sldChg chg="del">
        <pc:chgData name="Joel Sutton" userId="1e63f7443f7518ef" providerId="LiveId" clId="{7CBCB8B0-5E70-40A4-9C82-953942A5E342}" dt="2024-10-27T19:15:15.979" v="1232" actId="47"/>
        <pc:sldMkLst>
          <pc:docMk/>
          <pc:sldMk cId="454747166" sldId="344"/>
        </pc:sldMkLst>
      </pc:sldChg>
      <pc:sldChg chg="del">
        <pc:chgData name="Joel Sutton" userId="1e63f7443f7518ef" providerId="LiveId" clId="{7CBCB8B0-5E70-40A4-9C82-953942A5E342}" dt="2024-10-27T19:15:13.443" v="1229" actId="47"/>
        <pc:sldMkLst>
          <pc:docMk/>
          <pc:sldMk cId="2240555478" sldId="345"/>
        </pc:sldMkLst>
      </pc:sldChg>
      <pc:sldChg chg="del">
        <pc:chgData name="Joel Sutton" userId="1e63f7443f7518ef" providerId="LiveId" clId="{7CBCB8B0-5E70-40A4-9C82-953942A5E342}" dt="2024-10-27T19:15:14.175" v="1230" actId="47"/>
        <pc:sldMkLst>
          <pc:docMk/>
          <pc:sldMk cId="1618319856" sldId="346"/>
        </pc:sldMkLst>
      </pc:sldChg>
      <pc:sldChg chg="del">
        <pc:chgData name="Joel Sutton" userId="1e63f7443f7518ef" providerId="LiveId" clId="{7CBCB8B0-5E70-40A4-9C82-953942A5E342}" dt="2024-10-27T19:15:16.546" v="1233" actId="47"/>
        <pc:sldMkLst>
          <pc:docMk/>
          <pc:sldMk cId="173373267" sldId="347"/>
        </pc:sldMkLst>
      </pc:sldChg>
      <pc:sldChg chg="del">
        <pc:chgData name="Joel Sutton" userId="1e63f7443f7518ef" providerId="LiveId" clId="{7CBCB8B0-5E70-40A4-9C82-953942A5E342}" dt="2024-10-27T19:15:17.172" v="1234" actId="47"/>
        <pc:sldMkLst>
          <pc:docMk/>
          <pc:sldMk cId="3941502398" sldId="348"/>
        </pc:sldMkLst>
      </pc:sldChg>
      <pc:sldChg chg="del">
        <pc:chgData name="Joel Sutton" userId="1e63f7443f7518ef" providerId="LiveId" clId="{7CBCB8B0-5E70-40A4-9C82-953942A5E342}" dt="2024-10-27T19:15:19.276" v="1236" actId="47"/>
        <pc:sldMkLst>
          <pc:docMk/>
          <pc:sldMk cId="255998941" sldId="349"/>
        </pc:sldMkLst>
      </pc:sldChg>
      <pc:sldChg chg="del">
        <pc:chgData name="Joel Sutton" userId="1e63f7443f7518ef" providerId="LiveId" clId="{7CBCB8B0-5E70-40A4-9C82-953942A5E342}" dt="2024-10-27T19:15:19.923" v="1237" actId="47"/>
        <pc:sldMkLst>
          <pc:docMk/>
          <pc:sldMk cId="3711960890" sldId="350"/>
        </pc:sldMkLst>
      </pc:sldChg>
      <pc:sldChg chg="del">
        <pc:chgData name="Joel Sutton" userId="1e63f7443f7518ef" providerId="LiveId" clId="{7CBCB8B0-5E70-40A4-9C82-953942A5E342}" dt="2024-10-27T19:15:20.545" v="1238" actId="47"/>
        <pc:sldMkLst>
          <pc:docMk/>
          <pc:sldMk cId="1283915641" sldId="351"/>
        </pc:sldMkLst>
      </pc:sldChg>
      <pc:sldChg chg="addSp delSp modSp mod">
        <pc:chgData name="Joel Sutton" userId="1e63f7443f7518ef" providerId="LiveId" clId="{7CBCB8B0-5E70-40A4-9C82-953942A5E342}" dt="2024-10-28T13:38:25.914" v="1325" actId="27614"/>
        <pc:sldMkLst>
          <pc:docMk/>
          <pc:sldMk cId="3304639539" sldId="353"/>
        </pc:sldMkLst>
      </pc:sldChg>
      <pc:sldChg chg="del">
        <pc:chgData name="Joel Sutton" userId="1e63f7443f7518ef" providerId="LiveId" clId="{7CBCB8B0-5E70-40A4-9C82-953942A5E342}" dt="2024-10-27T19:15:24.046" v="1240" actId="47"/>
        <pc:sldMkLst>
          <pc:docMk/>
          <pc:sldMk cId="1122220066" sldId="354"/>
        </pc:sldMkLst>
      </pc:sldChg>
      <pc:sldChg chg="modSp add mod">
        <pc:chgData name="Joel Sutton" userId="1e63f7443f7518ef" providerId="LiveId" clId="{7CBCB8B0-5E70-40A4-9C82-953942A5E342}" dt="2024-10-24T22:06:07.280" v="109" actId="6549"/>
        <pc:sldMkLst>
          <pc:docMk/>
          <pc:sldMk cId="3735232075" sldId="355"/>
        </pc:sldMkLst>
      </pc:sldChg>
      <pc:sldChg chg="addSp modSp add mod ord modNotesTx">
        <pc:chgData name="Joel Sutton" userId="1e63f7443f7518ef" providerId="LiveId" clId="{7CBCB8B0-5E70-40A4-9C82-953942A5E342}" dt="2024-10-26T18:25:39.616" v="586"/>
        <pc:sldMkLst>
          <pc:docMk/>
          <pc:sldMk cId="2772314818" sldId="356"/>
        </pc:sldMkLst>
      </pc:sldChg>
      <pc:sldChg chg="modSp add mod modNotesTx">
        <pc:chgData name="Joel Sutton" userId="1e63f7443f7518ef" providerId="LiveId" clId="{7CBCB8B0-5E70-40A4-9C82-953942A5E342}" dt="2024-10-26T18:25:55.324" v="587"/>
        <pc:sldMkLst>
          <pc:docMk/>
          <pc:sldMk cId="374977747" sldId="357"/>
        </pc:sldMkLst>
      </pc:sldChg>
      <pc:sldChg chg="modSp add del mod">
        <pc:chgData name="Joel Sutton" userId="1e63f7443f7518ef" providerId="LiveId" clId="{7CBCB8B0-5E70-40A4-9C82-953942A5E342}" dt="2024-10-26T18:26:32.887" v="588" actId="47"/>
        <pc:sldMkLst>
          <pc:docMk/>
          <pc:sldMk cId="2867778544" sldId="358"/>
        </pc:sldMkLst>
      </pc:sldChg>
      <pc:sldChg chg="modSp add mod">
        <pc:chgData name="Joel Sutton" userId="1e63f7443f7518ef" providerId="LiveId" clId="{7CBCB8B0-5E70-40A4-9C82-953942A5E342}" dt="2024-10-24T23:24:36.809" v="585" actId="14100"/>
        <pc:sldMkLst>
          <pc:docMk/>
          <pc:sldMk cId="839254232" sldId="359"/>
        </pc:sldMkLst>
      </pc:sldChg>
      <pc:sldChg chg="modSp add mod">
        <pc:chgData name="Joel Sutton" userId="1e63f7443f7518ef" providerId="LiveId" clId="{7CBCB8B0-5E70-40A4-9C82-953942A5E342}" dt="2024-10-27T19:13:43.674" v="1205" actId="20577"/>
        <pc:sldMkLst>
          <pc:docMk/>
          <pc:sldMk cId="293221340" sldId="360"/>
        </pc:sldMkLst>
      </pc:sldChg>
      <pc:sldChg chg="modSp add mod ord">
        <pc:chgData name="Joel Sutton" userId="1e63f7443f7518ef" providerId="LiveId" clId="{7CBCB8B0-5E70-40A4-9C82-953942A5E342}" dt="2024-10-27T19:14:10.890" v="1217" actId="20577"/>
        <pc:sldMkLst>
          <pc:docMk/>
          <pc:sldMk cId="764972477" sldId="361"/>
        </pc:sldMkLst>
      </pc:sldChg>
      <pc:sldChg chg="modSp add mod">
        <pc:chgData name="Joel Sutton" userId="1e63f7443f7518ef" providerId="LiveId" clId="{7CBCB8B0-5E70-40A4-9C82-953942A5E342}" dt="2024-10-27T19:13:59.431" v="1213" actId="20577"/>
        <pc:sldMkLst>
          <pc:docMk/>
          <pc:sldMk cId="2731412328" sldId="362"/>
        </pc:sldMkLst>
      </pc:sldChg>
      <pc:sldChg chg="modSp add mod">
        <pc:chgData name="Joel Sutton" userId="1e63f7443f7518ef" providerId="LiveId" clId="{7CBCB8B0-5E70-40A4-9C82-953942A5E342}" dt="2024-10-27T19:14:03.360" v="1215" actId="20577"/>
        <pc:sldMkLst>
          <pc:docMk/>
          <pc:sldMk cId="3843691900" sldId="363"/>
        </pc:sldMkLst>
      </pc:sldChg>
      <pc:sldChg chg="addSp modSp add mod">
        <pc:chgData name="Joel Sutton" userId="1e63f7443f7518ef" providerId="LiveId" clId="{7CBCB8B0-5E70-40A4-9C82-953942A5E342}" dt="2024-10-27T19:05:15.581" v="840" actId="6549"/>
        <pc:sldMkLst>
          <pc:docMk/>
          <pc:sldMk cId="2024576776" sldId="364"/>
        </pc:sldMkLst>
      </pc:sldChg>
      <pc:sldChg chg="modSp add mod ord">
        <pc:chgData name="Joel Sutton" userId="1e63f7443f7518ef" providerId="LiveId" clId="{7CBCB8B0-5E70-40A4-9C82-953942A5E342}" dt="2024-10-27T19:14:22.016" v="1223" actId="20577"/>
        <pc:sldMkLst>
          <pc:docMk/>
          <pc:sldMk cId="4033096076" sldId="365"/>
        </pc:sldMkLst>
      </pc:sldChg>
      <pc:sldChg chg="modSp add mod ord">
        <pc:chgData name="Joel Sutton" userId="1e63f7443f7518ef" providerId="LiveId" clId="{7CBCB8B0-5E70-40A4-9C82-953942A5E342}" dt="2024-10-27T19:13:49.115" v="1209" actId="20577"/>
        <pc:sldMkLst>
          <pc:docMk/>
          <pc:sldMk cId="2152263262" sldId="366"/>
        </pc:sldMkLst>
      </pc:sldChg>
      <pc:sldChg chg="modSp add mod setBg">
        <pc:chgData name="Joel Sutton" userId="1e63f7443f7518ef" providerId="LiveId" clId="{7CBCB8B0-5E70-40A4-9C82-953942A5E342}" dt="2024-10-27T19:17:25.701" v="1280" actId="20577"/>
        <pc:sldMkLst>
          <pc:docMk/>
          <pc:sldMk cId="2501143617" sldId="367"/>
        </pc:sldMkLst>
      </pc:sldChg>
      <pc:sldChg chg="modSp add mod">
        <pc:chgData name="Joel Sutton" userId="1e63f7443f7518ef" providerId="LiveId" clId="{7CBCB8B0-5E70-40A4-9C82-953942A5E342}" dt="2024-10-28T13:38:36.676" v="1326" actId="20577"/>
        <pc:sldMkLst>
          <pc:docMk/>
          <pc:sldMk cId="2898692361" sldId="368"/>
        </pc:sldMkLst>
      </pc:sldChg>
      <pc:sldChg chg="modSp add mod">
        <pc:chgData name="Joel Sutton" userId="1e63f7443f7518ef" providerId="LiveId" clId="{7CBCB8B0-5E70-40A4-9C82-953942A5E342}" dt="2024-10-28T13:39:25.254" v="1376" actId="5793"/>
        <pc:sldMkLst>
          <pc:docMk/>
          <pc:sldMk cId="1064774897" sldId="369"/>
        </pc:sldMkLst>
      </pc:sldChg>
    </pc:docChg>
  </pc:docChgLst>
  <pc:docChgLst>
    <pc:chgData name="Joel Sutton" userId="1e63f7443f7518ef" providerId="LiveId" clId="{860BBDB8-041E-4C8E-9328-5F84FEDE40FB}"/>
    <pc:docChg chg="undo custSel addSld delSld modSld sldOrd">
      <pc:chgData name="Joel Sutton" userId="1e63f7443f7518ef" providerId="LiveId" clId="{860BBDB8-041E-4C8E-9328-5F84FEDE40FB}" dt="2024-10-23T23:40:55.336" v="3717" actId="47"/>
      <pc:docMkLst>
        <pc:docMk/>
      </pc:docMkLst>
      <pc:sldChg chg="modSp mod">
        <pc:chgData name="Joel Sutton" userId="1e63f7443f7518ef" providerId="LiveId" clId="{860BBDB8-041E-4C8E-9328-5F84FEDE40FB}" dt="2024-10-21T23:39:57.234" v="65" actId="20577"/>
        <pc:sldMkLst>
          <pc:docMk/>
          <pc:sldMk cId="0" sldId="258"/>
        </pc:sldMkLst>
        <pc:spChg chg="mod">
          <ac:chgData name="Joel Sutton" userId="1e63f7443f7518ef" providerId="LiveId" clId="{860BBDB8-041E-4C8E-9328-5F84FEDE40FB}" dt="2024-10-21T23:39:13.964" v="1" actId="20577"/>
          <ac:spMkLst>
            <pc:docMk/>
            <pc:sldMk cId="0" sldId="258"/>
            <ac:spMk id="100" creationId="{00000000-0000-0000-0000-000000000000}"/>
          </ac:spMkLst>
        </pc:spChg>
        <pc:spChg chg="mod">
          <ac:chgData name="Joel Sutton" userId="1e63f7443f7518ef" providerId="LiveId" clId="{860BBDB8-041E-4C8E-9328-5F84FEDE40FB}" dt="2024-10-21T23:39:57.234" v="65" actId="20577"/>
          <ac:spMkLst>
            <pc:docMk/>
            <pc:sldMk cId="0" sldId="258"/>
            <ac:spMk id="102" creationId="{00000000-0000-0000-0000-000000000000}"/>
          </ac:spMkLst>
        </pc:spChg>
      </pc:sldChg>
      <pc:sldChg chg="modSp mod modNotesTx">
        <pc:chgData name="Joel Sutton" userId="1e63f7443f7518ef" providerId="LiveId" clId="{860BBDB8-041E-4C8E-9328-5F84FEDE40FB}" dt="2024-10-22T23:41:23.864" v="630" actId="20577"/>
        <pc:sldMkLst>
          <pc:docMk/>
          <pc:sldMk cId="0" sldId="261"/>
        </pc:sldMkLst>
        <pc:spChg chg="mod">
          <ac:chgData name="Joel Sutton" userId="1e63f7443f7518ef" providerId="LiveId" clId="{860BBDB8-041E-4C8E-9328-5F84FEDE40FB}" dt="2024-10-22T23:41:23.864" v="630" actId="20577"/>
          <ac:spMkLst>
            <pc:docMk/>
            <pc:sldMk cId="0" sldId="261"/>
            <ac:spMk id="132" creationId="{00000000-0000-0000-0000-000000000000}"/>
          </ac:spMkLst>
        </pc:spChg>
        <pc:spChg chg="mod">
          <ac:chgData name="Joel Sutton" userId="1e63f7443f7518ef" providerId="LiveId" clId="{860BBDB8-041E-4C8E-9328-5F84FEDE40FB}" dt="2024-10-21T23:41:52.894" v="76" actId="20577"/>
          <ac:spMkLst>
            <pc:docMk/>
            <pc:sldMk cId="0" sldId="261"/>
            <ac:spMk id="136" creationId="{00000000-0000-0000-0000-000000000000}"/>
          </ac:spMkLst>
        </pc:spChg>
        <pc:spChg chg="mod">
          <ac:chgData name="Joel Sutton" userId="1e63f7443f7518ef" providerId="LiveId" clId="{860BBDB8-041E-4C8E-9328-5F84FEDE40FB}" dt="2024-10-21T23:41:55.210" v="79" actId="20577"/>
          <ac:spMkLst>
            <pc:docMk/>
            <pc:sldMk cId="0" sldId="261"/>
            <ac:spMk id="140" creationId="{00000000-0000-0000-0000-000000000000}"/>
          </ac:spMkLst>
        </pc:spChg>
      </pc:sldChg>
      <pc:sldChg chg="modSp mod ord">
        <pc:chgData name="Joel Sutton" userId="1e63f7443f7518ef" providerId="LiveId" clId="{860BBDB8-041E-4C8E-9328-5F84FEDE40FB}" dt="2024-10-21T23:44:13.400" v="107"/>
        <pc:sldMkLst>
          <pc:docMk/>
          <pc:sldMk cId="0" sldId="268"/>
        </pc:sldMkLst>
        <pc:spChg chg="mod">
          <ac:chgData name="Joel Sutton" userId="1e63f7443f7518ef" providerId="LiveId" clId="{860BBDB8-041E-4C8E-9328-5F84FEDE40FB}" dt="2024-10-21T23:42:26.536" v="94" actId="20577"/>
          <ac:spMkLst>
            <pc:docMk/>
            <pc:sldMk cId="0" sldId="268"/>
            <ac:spMk id="243" creationId="{00000000-0000-0000-0000-000000000000}"/>
          </ac:spMkLst>
        </pc:spChg>
        <pc:spChg chg="mod">
          <ac:chgData name="Joel Sutton" userId="1e63f7443f7518ef" providerId="LiveId" clId="{860BBDB8-041E-4C8E-9328-5F84FEDE40FB}" dt="2024-10-21T23:42:30.708" v="105" actId="20577"/>
          <ac:spMkLst>
            <pc:docMk/>
            <pc:sldMk cId="0" sldId="268"/>
            <ac:spMk id="249" creationId="{00000000-0000-0000-0000-000000000000}"/>
          </ac:spMkLst>
        </pc:spChg>
      </pc:sldChg>
      <pc:sldChg chg="del">
        <pc:chgData name="Joel Sutton" userId="1e63f7443f7518ef" providerId="LiveId" clId="{860BBDB8-041E-4C8E-9328-5F84FEDE40FB}" dt="2024-10-22T21:54:42.132" v="199" actId="47"/>
        <pc:sldMkLst>
          <pc:docMk/>
          <pc:sldMk cId="0" sldId="271"/>
        </pc:sldMkLst>
      </pc:sldChg>
      <pc:sldChg chg="modSp del mod">
        <pc:chgData name="Joel Sutton" userId="1e63f7443f7518ef" providerId="LiveId" clId="{860BBDB8-041E-4C8E-9328-5F84FEDE40FB}" dt="2024-10-21T23:54:17.505" v="193" actId="47"/>
        <pc:sldMkLst>
          <pc:docMk/>
          <pc:sldMk cId="0" sldId="273"/>
        </pc:sldMkLst>
      </pc:sldChg>
      <pc:sldChg chg="modSp mod">
        <pc:chgData name="Joel Sutton" userId="1e63f7443f7518ef" providerId="LiveId" clId="{860BBDB8-041E-4C8E-9328-5F84FEDE40FB}" dt="2024-10-21T23:54:26.442" v="198" actId="20577"/>
        <pc:sldMkLst>
          <pc:docMk/>
          <pc:sldMk cId="0" sldId="291"/>
        </pc:sldMkLst>
        <pc:spChg chg="mod">
          <ac:chgData name="Joel Sutton" userId="1e63f7443f7518ef" providerId="LiveId" clId="{860BBDB8-041E-4C8E-9328-5F84FEDE40FB}" dt="2024-10-21T23:54:26.442" v="198" actId="20577"/>
          <ac:spMkLst>
            <pc:docMk/>
            <pc:sldMk cId="0" sldId="291"/>
            <ac:spMk id="466" creationId="{00000000-0000-0000-0000-000000000000}"/>
          </ac:spMkLst>
        </pc:spChg>
      </pc:sldChg>
      <pc:sldChg chg="ord">
        <pc:chgData name="Joel Sutton" userId="1e63f7443f7518ef" providerId="LiveId" clId="{860BBDB8-041E-4C8E-9328-5F84FEDE40FB}" dt="2024-10-21T23:44:13.400" v="107"/>
        <pc:sldMkLst>
          <pc:docMk/>
          <pc:sldMk cId="4085133289" sldId="295"/>
        </pc:sldMkLst>
      </pc:sldChg>
      <pc:sldChg chg="del">
        <pc:chgData name="Joel Sutton" userId="1e63f7443f7518ef" providerId="LiveId" clId="{860BBDB8-041E-4C8E-9328-5F84FEDE40FB}" dt="2024-10-21T23:51:51.595" v="121" actId="47"/>
        <pc:sldMkLst>
          <pc:docMk/>
          <pc:sldMk cId="3931286111" sldId="306"/>
        </pc:sldMkLst>
      </pc:sldChg>
      <pc:sldChg chg="modSp mod">
        <pc:chgData name="Joel Sutton" userId="1e63f7443f7518ef" providerId="LiveId" clId="{860BBDB8-041E-4C8E-9328-5F84FEDE40FB}" dt="2024-10-22T21:56:32.778" v="219" actId="255"/>
        <pc:sldMkLst>
          <pc:docMk/>
          <pc:sldMk cId="4067986275" sldId="317"/>
        </pc:sldMkLst>
        <pc:spChg chg="mod">
          <ac:chgData name="Joel Sutton" userId="1e63f7443f7518ef" providerId="LiveId" clId="{860BBDB8-041E-4C8E-9328-5F84FEDE40FB}" dt="2024-10-22T21:56:15.244" v="214" actId="20577"/>
          <ac:spMkLst>
            <pc:docMk/>
            <pc:sldMk cId="4067986275" sldId="317"/>
            <ac:spMk id="313" creationId="{34169755-C761-271C-7355-768D3E428BB7}"/>
          </ac:spMkLst>
        </pc:spChg>
        <pc:spChg chg="mod">
          <ac:chgData name="Joel Sutton" userId="1e63f7443f7518ef" providerId="LiveId" clId="{860BBDB8-041E-4C8E-9328-5F84FEDE40FB}" dt="2024-10-22T21:56:32.778" v="219" actId="255"/>
          <ac:spMkLst>
            <pc:docMk/>
            <pc:sldMk cId="4067986275" sldId="317"/>
            <ac:spMk id="317" creationId="{EBC866EC-48A8-D54D-6555-510441CFE1D8}"/>
          </ac:spMkLst>
        </pc:spChg>
      </pc:sldChg>
      <pc:sldChg chg="delSp modSp del mod">
        <pc:chgData name="Joel Sutton" userId="1e63f7443f7518ef" providerId="LiveId" clId="{860BBDB8-041E-4C8E-9328-5F84FEDE40FB}" dt="2024-10-23T23:40:55.336" v="3717" actId="47"/>
        <pc:sldMkLst>
          <pc:docMk/>
          <pc:sldMk cId="1134139841" sldId="318"/>
        </pc:sldMkLst>
      </pc:sldChg>
      <pc:sldChg chg="del">
        <pc:chgData name="Joel Sutton" userId="1e63f7443f7518ef" providerId="LiveId" clId="{860BBDB8-041E-4C8E-9328-5F84FEDE40FB}" dt="2024-10-21T23:54:15.012" v="188" actId="47"/>
        <pc:sldMkLst>
          <pc:docMk/>
          <pc:sldMk cId="535754615" sldId="319"/>
        </pc:sldMkLst>
      </pc:sldChg>
      <pc:sldChg chg="del">
        <pc:chgData name="Joel Sutton" userId="1e63f7443f7518ef" providerId="LiveId" clId="{860BBDB8-041E-4C8E-9328-5F84FEDE40FB}" dt="2024-10-21T23:54:15.427" v="190" actId="47"/>
        <pc:sldMkLst>
          <pc:docMk/>
          <pc:sldMk cId="1368425562" sldId="320"/>
        </pc:sldMkLst>
      </pc:sldChg>
      <pc:sldChg chg="del">
        <pc:chgData name="Joel Sutton" userId="1e63f7443f7518ef" providerId="LiveId" clId="{860BBDB8-041E-4C8E-9328-5F84FEDE40FB}" dt="2024-10-21T23:54:16.467" v="192" actId="47"/>
        <pc:sldMkLst>
          <pc:docMk/>
          <pc:sldMk cId="177475473" sldId="321"/>
        </pc:sldMkLst>
      </pc:sldChg>
      <pc:sldChg chg="del">
        <pc:chgData name="Joel Sutton" userId="1e63f7443f7518ef" providerId="LiveId" clId="{860BBDB8-041E-4C8E-9328-5F84FEDE40FB}" dt="2024-10-21T23:52:06.783" v="122" actId="47"/>
        <pc:sldMkLst>
          <pc:docMk/>
          <pc:sldMk cId="64529949" sldId="322"/>
        </pc:sldMkLst>
      </pc:sldChg>
      <pc:sldChg chg="del">
        <pc:chgData name="Joel Sutton" userId="1e63f7443f7518ef" providerId="LiveId" clId="{860BBDB8-041E-4C8E-9328-5F84FEDE40FB}" dt="2024-10-21T23:47:47.357" v="112" actId="47"/>
        <pc:sldMkLst>
          <pc:docMk/>
          <pc:sldMk cId="3184342960" sldId="323"/>
        </pc:sldMkLst>
      </pc:sldChg>
      <pc:sldChg chg="modSp del mod modAnim">
        <pc:chgData name="Joel Sutton" userId="1e63f7443f7518ef" providerId="LiveId" clId="{860BBDB8-041E-4C8E-9328-5F84FEDE40FB}" dt="2024-10-23T23:40:54.397" v="3716" actId="47"/>
        <pc:sldMkLst>
          <pc:docMk/>
          <pc:sldMk cId="293829403" sldId="324"/>
        </pc:sldMkLst>
      </pc:sldChg>
      <pc:sldChg chg="del">
        <pc:chgData name="Joel Sutton" userId="1e63f7443f7518ef" providerId="LiveId" clId="{860BBDB8-041E-4C8E-9328-5F84FEDE40FB}" dt="2024-10-21T23:54:15.231" v="189" actId="47"/>
        <pc:sldMkLst>
          <pc:docMk/>
          <pc:sldMk cId="1558993683" sldId="325"/>
        </pc:sldMkLst>
      </pc:sldChg>
      <pc:sldChg chg="modSp add mod">
        <pc:chgData name="Joel Sutton" userId="1e63f7443f7518ef" providerId="LiveId" clId="{860BBDB8-041E-4C8E-9328-5F84FEDE40FB}" dt="2024-10-22T21:57:32.076" v="232" actId="20577"/>
        <pc:sldMkLst>
          <pc:docMk/>
          <pc:sldMk cId="2773459932" sldId="325"/>
        </pc:sldMkLst>
      </pc:sldChg>
      <pc:sldChg chg="modSp add mod">
        <pc:chgData name="Joel Sutton" userId="1e63f7443f7518ef" providerId="LiveId" clId="{860BBDB8-041E-4C8E-9328-5F84FEDE40FB}" dt="2024-10-22T21:58:16.343" v="242" actId="404"/>
        <pc:sldMkLst>
          <pc:docMk/>
          <pc:sldMk cId="1942938185" sldId="326"/>
        </pc:sldMkLst>
      </pc:sldChg>
      <pc:sldChg chg="del">
        <pc:chgData name="Joel Sutton" userId="1e63f7443f7518ef" providerId="LiveId" clId="{860BBDB8-041E-4C8E-9328-5F84FEDE40FB}" dt="2024-10-21T23:52:56.952" v="187" actId="47"/>
        <pc:sldMkLst>
          <pc:docMk/>
          <pc:sldMk cId="2670943639" sldId="326"/>
        </pc:sldMkLst>
      </pc:sldChg>
      <pc:sldChg chg="modSp del mod">
        <pc:chgData name="Joel Sutton" userId="1e63f7443f7518ef" providerId="LiveId" clId="{860BBDB8-041E-4C8E-9328-5F84FEDE40FB}" dt="2024-10-21T23:54:16.024" v="191" actId="47"/>
        <pc:sldMkLst>
          <pc:docMk/>
          <pc:sldMk cId="2780014988" sldId="327"/>
        </pc:sldMkLst>
      </pc:sldChg>
      <pc:sldChg chg="modSp add mod">
        <pc:chgData name="Joel Sutton" userId="1e63f7443f7518ef" providerId="LiveId" clId="{860BBDB8-041E-4C8E-9328-5F84FEDE40FB}" dt="2024-10-22T21:59:26.674" v="285" actId="20577"/>
        <pc:sldMkLst>
          <pc:docMk/>
          <pc:sldMk cId="4258193976" sldId="327"/>
        </pc:sldMkLst>
      </pc:sldChg>
      <pc:sldChg chg="del">
        <pc:chgData name="Joel Sutton" userId="1e63f7443f7518ef" providerId="LiveId" clId="{860BBDB8-041E-4C8E-9328-5F84FEDE40FB}" dt="2024-10-21T23:54:18.412" v="194" actId="47"/>
        <pc:sldMkLst>
          <pc:docMk/>
          <pc:sldMk cId="3205472914" sldId="328"/>
        </pc:sldMkLst>
      </pc:sldChg>
      <pc:sldChg chg="modSp add mod">
        <pc:chgData name="Joel Sutton" userId="1e63f7443f7518ef" providerId="LiveId" clId="{860BBDB8-041E-4C8E-9328-5F84FEDE40FB}" dt="2024-10-22T21:59:56.396" v="296" actId="255"/>
        <pc:sldMkLst>
          <pc:docMk/>
          <pc:sldMk cId="3886255465" sldId="328"/>
        </pc:sldMkLst>
      </pc:sldChg>
      <pc:sldChg chg="modSp add mod">
        <pc:chgData name="Joel Sutton" userId="1e63f7443f7518ef" providerId="LiveId" clId="{860BBDB8-041E-4C8E-9328-5F84FEDE40FB}" dt="2024-10-22T22:00:29.699" v="308" actId="20577"/>
        <pc:sldMkLst>
          <pc:docMk/>
          <pc:sldMk cId="1274958382" sldId="329"/>
        </pc:sldMkLst>
      </pc:sldChg>
      <pc:sldChg chg="del">
        <pc:chgData name="Joel Sutton" userId="1e63f7443f7518ef" providerId="LiveId" clId="{860BBDB8-041E-4C8E-9328-5F84FEDE40FB}" dt="2024-10-21T23:54:20.037" v="195" actId="47"/>
        <pc:sldMkLst>
          <pc:docMk/>
          <pc:sldMk cId="2276236653" sldId="329"/>
        </pc:sldMkLst>
      </pc:sldChg>
      <pc:sldChg chg="modSp del mod">
        <pc:chgData name="Joel Sutton" userId="1e63f7443f7518ef" providerId="LiveId" clId="{860BBDB8-041E-4C8E-9328-5F84FEDE40FB}" dt="2024-10-21T23:47:49.237" v="113" actId="47"/>
        <pc:sldMkLst>
          <pc:docMk/>
          <pc:sldMk cId="199820097" sldId="330"/>
        </pc:sldMkLst>
      </pc:sldChg>
      <pc:sldChg chg="modSp add mod modNotesTx">
        <pc:chgData name="Joel Sutton" userId="1e63f7443f7518ef" providerId="LiveId" clId="{860BBDB8-041E-4C8E-9328-5F84FEDE40FB}" dt="2024-10-23T22:47:21.530" v="3715" actId="20577"/>
        <pc:sldMkLst>
          <pc:docMk/>
          <pc:sldMk cId="1634902928" sldId="330"/>
        </pc:sldMkLst>
      </pc:sldChg>
      <pc:sldChg chg="addSp delSp modSp add mod modNotesTx">
        <pc:chgData name="Joel Sutton" userId="1e63f7443f7518ef" providerId="LiveId" clId="{860BBDB8-041E-4C8E-9328-5F84FEDE40FB}" dt="2024-10-22T23:48:52.621" v="673" actId="115"/>
        <pc:sldMkLst>
          <pc:docMk/>
          <pc:sldMk cId="3969804674" sldId="331"/>
        </pc:sldMkLst>
      </pc:sldChg>
      <pc:sldChg chg="delSp modSp add mod">
        <pc:chgData name="Joel Sutton" userId="1e63f7443f7518ef" providerId="LiveId" clId="{860BBDB8-041E-4C8E-9328-5F84FEDE40FB}" dt="2024-10-22T23:49:42.938" v="700" actId="6549"/>
        <pc:sldMkLst>
          <pc:docMk/>
          <pc:sldMk cId="3887869119" sldId="332"/>
        </pc:sldMkLst>
      </pc:sldChg>
      <pc:sldChg chg="modSp add mod modNotesTx">
        <pc:chgData name="Joel Sutton" userId="1e63f7443f7518ef" providerId="LiveId" clId="{860BBDB8-041E-4C8E-9328-5F84FEDE40FB}" dt="2024-10-22T23:50:32.587" v="730"/>
        <pc:sldMkLst>
          <pc:docMk/>
          <pc:sldMk cId="3020509062" sldId="333"/>
        </pc:sldMkLst>
      </pc:sldChg>
      <pc:sldChg chg="modSp add mod modNotesTx">
        <pc:chgData name="Joel Sutton" userId="1e63f7443f7518ef" providerId="LiveId" clId="{860BBDB8-041E-4C8E-9328-5F84FEDE40FB}" dt="2024-10-23T17:19:49.075" v="2139" actId="20577"/>
        <pc:sldMkLst>
          <pc:docMk/>
          <pc:sldMk cId="3198769830" sldId="334"/>
        </pc:sldMkLst>
      </pc:sldChg>
      <pc:sldChg chg="modSp add mod modNotesTx">
        <pc:chgData name="Joel Sutton" userId="1e63f7443f7518ef" providerId="LiveId" clId="{860BBDB8-041E-4C8E-9328-5F84FEDE40FB}" dt="2024-10-22T23:52:47.736" v="860" actId="20577"/>
        <pc:sldMkLst>
          <pc:docMk/>
          <pc:sldMk cId="1040246077" sldId="335"/>
        </pc:sldMkLst>
      </pc:sldChg>
      <pc:sldChg chg="modSp add mod modNotesTx">
        <pc:chgData name="Joel Sutton" userId="1e63f7443f7518ef" providerId="LiveId" clId="{860BBDB8-041E-4C8E-9328-5F84FEDE40FB}" dt="2024-10-22T23:53:24.883" v="880" actId="20577"/>
        <pc:sldMkLst>
          <pc:docMk/>
          <pc:sldMk cId="1942524680" sldId="336"/>
        </pc:sldMkLst>
      </pc:sldChg>
      <pc:sldChg chg="modSp add mod modNotesTx">
        <pc:chgData name="Joel Sutton" userId="1e63f7443f7518ef" providerId="LiveId" clId="{860BBDB8-041E-4C8E-9328-5F84FEDE40FB}" dt="2024-10-23T13:09:56.335" v="947" actId="20577"/>
        <pc:sldMkLst>
          <pc:docMk/>
          <pc:sldMk cId="1154888115" sldId="337"/>
        </pc:sldMkLst>
      </pc:sldChg>
      <pc:sldChg chg="modSp add mod modNotesTx">
        <pc:chgData name="Joel Sutton" userId="1e63f7443f7518ef" providerId="LiveId" clId="{860BBDB8-041E-4C8E-9328-5F84FEDE40FB}" dt="2024-10-23T13:20:14.431" v="1100" actId="20577"/>
        <pc:sldMkLst>
          <pc:docMk/>
          <pc:sldMk cId="4231731877" sldId="338"/>
        </pc:sldMkLst>
      </pc:sldChg>
      <pc:sldChg chg="modSp add mod modNotesTx">
        <pc:chgData name="Joel Sutton" userId="1e63f7443f7518ef" providerId="LiveId" clId="{860BBDB8-041E-4C8E-9328-5F84FEDE40FB}" dt="2024-10-23T13:19:47.701" v="1021" actId="20577"/>
        <pc:sldMkLst>
          <pc:docMk/>
          <pc:sldMk cId="804726063" sldId="339"/>
        </pc:sldMkLst>
      </pc:sldChg>
      <pc:sldChg chg="addSp modSp add mod modNotesTx">
        <pc:chgData name="Joel Sutton" userId="1e63f7443f7518ef" providerId="LiveId" clId="{860BBDB8-041E-4C8E-9328-5F84FEDE40FB}" dt="2024-10-23T14:10:59.476" v="1143" actId="14100"/>
        <pc:sldMkLst>
          <pc:docMk/>
          <pc:sldMk cId="157086707" sldId="340"/>
        </pc:sldMkLst>
      </pc:sldChg>
      <pc:sldChg chg="modSp add mod modNotesTx">
        <pc:chgData name="Joel Sutton" userId="1e63f7443f7518ef" providerId="LiveId" clId="{860BBDB8-041E-4C8E-9328-5F84FEDE40FB}" dt="2024-10-23T14:33:53.159" v="1449" actId="20577"/>
        <pc:sldMkLst>
          <pc:docMk/>
          <pc:sldMk cId="3655965391" sldId="341"/>
        </pc:sldMkLst>
      </pc:sldChg>
      <pc:sldChg chg="modSp add mod modNotesTx">
        <pc:chgData name="Joel Sutton" userId="1e63f7443f7518ef" providerId="LiveId" clId="{860BBDB8-041E-4C8E-9328-5F84FEDE40FB}" dt="2024-10-23T14:37:33.411" v="1585" actId="114"/>
        <pc:sldMkLst>
          <pc:docMk/>
          <pc:sldMk cId="3197043322" sldId="342"/>
        </pc:sldMkLst>
      </pc:sldChg>
      <pc:sldChg chg="addSp modSp add mod modNotesTx">
        <pc:chgData name="Joel Sutton" userId="1e63f7443f7518ef" providerId="LiveId" clId="{860BBDB8-041E-4C8E-9328-5F84FEDE40FB}" dt="2024-10-23T14:37:29.669" v="1584" actId="114"/>
        <pc:sldMkLst>
          <pc:docMk/>
          <pc:sldMk cId="2535962700" sldId="343"/>
        </pc:sldMkLst>
      </pc:sldChg>
      <pc:sldChg chg="addSp modSp add mod modNotesTx">
        <pc:chgData name="Joel Sutton" userId="1e63f7443f7518ef" providerId="LiveId" clId="{860BBDB8-041E-4C8E-9328-5F84FEDE40FB}" dt="2024-10-23T17:37:56.031" v="2504"/>
        <pc:sldMkLst>
          <pc:docMk/>
          <pc:sldMk cId="454747166" sldId="344"/>
        </pc:sldMkLst>
      </pc:sldChg>
      <pc:sldChg chg="modSp add mod modNotesTx">
        <pc:chgData name="Joel Sutton" userId="1e63f7443f7518ef" providerId="LiveId" clId="{860BBDB8-041E-4C8E-9328-5F84FEDE40FB}" dt="2024-10-23T14:41:07.323" v="1643" actId="20577"/>
        <pc:sldMkLst>
          <pc:docMk/>
          <pc:sldMk cId="2240555478" sldId="345"/>
        </pc:sldMkLst>
      </pc:sldChg>
      <pc:sldChg chg="delSp modSp add mod modNotesTx">
        <pc:chgData name="Joel Sutton" userId="1e63f7443f7518ef" providerId="LiveId" clId="{860BBDB8-041E-4C8E-9328-5F84FEDE40FB}" dt="2024-10-23T14:45:53.345" v="1880" actId="20577"/>
        <pc:sldMkLst>
          <pc:docMk/>
          <pc:sldMk cId="1618319856" sldId="346"/>
        </pc:sldMkLst>
      </pc:sldChg>
      <pc:sldChg chg="add del">
        <pc:chgData name="Joel Sutton" userId="1e63f7443f7518ef" providerId="LiveId" clId="{860BBDB8-041E-4C8E-9328-5F84FEDE40FB}" dt="2024-10-23T14:42:07.424" v="1645" actId="47"/>
        <pc:sldMkLst>
          <pc:docMk/>
          <pc:sldMk cId="4077815498" sldId="346"/>
        </pc:sldMkLst>
      </pc:sldChg>
      <pc:sldChg chg="modSp mod modNotesTx">
        <pc:chgData name="Joel Sutton" userId="1e63f7443f7518ef" providerId="LiveId" clId="{860BBDB8-041E-4C8E-9328-5F84FEDE40FB}" dt="2024-10-23T17:16:43.467" v="2006"/>
        <pc:sldMkLst>
          <pc:docMk/>
          <pc:sldMk cId="173373267" sldId="347"/>
        </pc:sldMkLst>
      </pc:sldChg>
      <pc:sldChg chg="add modNotesTx">
        <pc:chgData name="Joel Sutton" userId="1e63f7443f7518ef" providerId="LiveId" clId="{860BBDB8-041E-4C8E-9328-5F84FEDE40FB}" dt="2024-10-23T17:16:53.786" v="2007"/>
        <pc:sldMkLst>
          <pc:docMk/>
          <pc:sldMk cId="3941502398" sldId="348"/>
        </pc:sldMkLst>
      </pc:sldChg>
      <pc:sldChg chg="addSp modSp add mod modNotesTx">
        <pc:chgData name="Joel Sutton" userId="1e63f7443f7518ef" providerId="LiveId" clId="{860BBDB8-041E-4C8E-9328-5F84FEDE40FB}" dt="2024-10-23T17:42:36.996" v="2791" actId="20577"/>
        <pc:sldMkLst>
          <pc:docMk/>
          <pc:sldMk cId="255998941" sldId="349"/>
        </pc:sldMkLst>
      </pc:sldChg>
      <pc:sldChg chg="modSp add mod modNotesTx">
        <pc:chgData name="Joel Sutton" userId="1e63f7443f7518ef" providerId="LiveId" clId="{860BBDB8-041E-4C8E-9328-5F84FEDE40FB}" dt="2024-10-23T17:43:04.025" v="2826" actId="6549"/>
        <pc:sldMkLst>
          <pc:docMk/>
          <pc:sldMk cId="3711960890" sldId="350"/>
        </pc:sldMkLst>
      </pc:sldChg>
      <pc:sldChg chg="modSp add mod">
        <pc:chgData name="Joel Sutton" userId="1e63f7443f7518ef" providerId="LiveId" clId="{860BBDB8-041E-4C8E-9328-5F84FEDE40FB}" dt="2024-10-23T17:38:22.348" v="2506" actId="20577"/>
        <pc:sldMkLst>
          <pc:docMk/>
          <pc:sldMk cId="1283915641" sldId="351"/>
        </pc:sldMkLst>
      </pc:sldChg>
      <pc:sldChg chg="new del">
        <pc:chgData name="Joel Sutton" userId="1e63f7443f7518ef" providerId="LiveId" clId="{860BBDB8-041E-4C8E-9328-5F84FEDE40FB}" dt="2024-10-23T17:30:30.357" v="2465" actId="680"/>
        <pc:sldMkLst>
          <pc:docMk/>
          <pc:sldMk cId="403326418" sldId="352"/>
        </pc:sldMkLst>
      </pc:sldChg>
      <pc:sldChg chg="add del">
        <pc:chgData name="Joel Sutton" userId="1e63f7443f7518ef" providerId="LiveId" clId="{860BBDB8-041E-4C8E-9328-5F84FEDE40FB}" dt="2024-10-23T17:38:26.676" v="2507" actId="47"/>
        <pc:sldMkLst>
          <pc:docMk/>
          <pc:sldMk cId="4072227125" sldId="352"/>
        </pc:sldMkLst>
      </pc:sldChg>
      <pc:sldChg chg="delSp modSp add mod ord modNotesTx">
        <pc:chgData name="Joel Sutton" userId="1e63f7443f7518ef" providerId="LiveId" clId="{860BBDB8-041E-4C8E-9328-5F84FEDE40FB}" dt="2024-10-23T19:33:51.456" v="3208" actId="20577"/>
        <pc:sldMkLst>
          <pc:docMk/>
          <pc:sldMk cId="3304639539" sldId="353"/>
        </pc:sldMkLst>
      </pc:sldChg>
      <pc:sldChg chg="modSp add mod ord modNotesTx">
        <pc:chgData name="Joel Sutton" userId="1e63f7443f7518ef" providerId="LiveId" clId="{860BBDB8-041E-4C8E-9328-5F84FEDE40FB}" dt="2024-10-23T19:39:23.499" v="3632" actId="20577"/>
        <pc:sldMkLst>
          <pc:docMk/>
          <pc:sldMk cId="1122220066" sldId="354"/>
        </pc:sldMkLst>
      </pc:sldChg>
    </pc:docChg>
  </pc:docChgLst>
  <pc:docChgLst>
    <pc:chgData name="Joel Sutton" userId="1e63f7443f7518ef" providerId="LiveId" clId="{3451954B-8440-4E5D-9E97-813E070F5F6F}"/>
    <pc:docChg chg="undo custSel addSld delSld modSld sldOrd">
      <pc:chgData name="Joel Sutton" userId="1e63f7443f7518ef" providerId="LiveId" clId="{3451954B-8440-4E5D-9E97-813E070F5F6F}" dt="2024-10-30T16:42:16.766" v="2365" actId="20577"/>
      <pc:docMkLst>
        <pc:docMk/>
      </pc:docMkLst>
      <pc:sldChg chg="modSp mod">
        <pc:chgData name="Joel Sutton" userId="1e63f7443f7518ef" providerId="LiveId" clId="{3451954B-8440-4E5D-9E97-813E070F5F6F}" dt="2024-10-28T15:39:00.176" v="20" actId="20577"/>
        <pc:sldMkLst>
          <pc:docMk/>
          <pc:sldMk cId="0" sldId="258"/>
        </pc:sldMkLst>
        <pc:spChg chg="mod">
          <ac:chgData name="Joel Sutton" userId="1e63f7443f7518ef" providerId="LiveId" clId="{3451954B-8440-4E5D-9E97-813E070F5F6F}" dt="2024-10-28T15:38:42.665" v="1" actId="20577"/>
          <ac:spMkLst>
            <pc:docMk/>
            <pc:sldMk cId="0" sldId="258"/>
            <ac:spMk id="100" creationId="{00000000-0000-0000-0000-000000000000}"/>
          </ac:spMkLst>
        </pc:spChg>
        <pc:spChg chg="mod">
          <ac:chgData name="Joel Sutton" userId="1e63f7443f7518ef" providerId="LiveId" clId="{3451954B-8440-4E5D-9E97-813E070F5F6F}" dt="2024-10-28T15:39:00.176" v="20" actId="20577"/>
          <ac:spMkLst>
            <pc:docMk/>
            <pc:sldMk cId="0" sldId="258"/>
            <ac:spMk id="102" creationId="{00000000-0000-0000-0000-000000000000}"/>
          </ac:spMkLst>
        </pc:spChg>
      </pc:sldChg>
      <pc:sldChg chg="modSp mod">
        <pc:chgData name="Joel Sutton" userId="1e63f7443f7518ef" providerId="LiveId" clId="{3451954B-8440-4E5D-9E97-813E070F5F6F}" dt="2024-10-28T15:39:41.481" v="158" actId="20577"/>
        <pc:sldMkLst>
          <pc:docMk/>
          <pc:sldMk cId="0" sldId="261"/>
        </pc:sldMkLst>
        <pc:spChg chg="mod">
          <ac:chgData name="Joel Sutton" userId="1e63f7443f7518ef" providerId="LiveId" clId="{3451954B-8440-4E5D-9E97-813E070F5F6F}" dt="2024-10-28T15:39:41.481" v="158" actId="20577"/>
          <ac:spMkLst>
            <pc:docMk/>
            <pc:sldMk cId="0" sldId="261"/>
            <ac:spMk id="132" creationId="{00000000-0000-0000-0000-000000000000}"/>
          </ac:spMkLst>
        </pc:spChg>
      </pc:sldChg>
      <pc:sldChg chg="modSp mod">
        <pc:chgData name="Joel Sutton" userId="1e63f7443f7518ef" providerId="LiveId" clId="{3451954B-8440-4E5D-9E97-813E070F5F6F}" dt="2024-10-30T16:42:16.766" v="2365" actId="20577"/>
        <pc:sldMkLst>
          <pc:docMk/>
          <pc:sldMk cId="0" sldId="291"/>
        </pc:sldMkLst>
        <pc:spChg chg="mod">
          <ac:chgData name="Joel Sutton" userId="1e63f7443f7518ef" providerId="LiveId" clId="{3451954B-8440-4E5D-9E97-813E070F5F6F}" dt="2024-10-30T16:42:16.766" v="2365" actId="20577"/>
          <ac:spMkLst>
            <pc:docMk/>
            <pc:sldMk cId="0" sldId="291"/>
            <ac:spMk id="466" creationId="{00000000-0000-0000-0000-000000000000}"/>
          </ac:spMkLst>
        </pc:spChg>
      </pc:sldChg>
      <pc:sldChg chg="modSp mod">
        <pc:chgData name="Joel Sutton" userId="1e63f7443f7518ef" providerId="LiveId" clId="{3451954B-8440-4E5D-9E97-813E070F5F6F}" dt="2024-10-28T15:54:51.251" v="164"/>
        <pc:sldMkLst>
          <pc:docMk/>
          <pc:sldMk cId="4067986275" sldId="317"/>
        </pc:sldMkLst>
        <pc:spChg chg="mod">
          <ac:chgData name="Joel Sutton" userId="1e63f7443f7518ef" providerId="LiveId" clId="{3451954B-8440-4E5D-9E97-813E070F5F6F}" dt="2024-10-28T15:41:25.870" v="163" actId="20577"/>
          <ac:spMkLst>
            <pc:docMk/>
            <pc:sldMk cId="4067986275" sldId="317"/>
            <ac:spMk id="313" creationId="{34169755-C761-271C-7355-768D3E428BB7}"/>
          </ac:spMkLst>
        </pc:spChg>
        <pc:spChg chg="mod">
          <ac:chgData name="Joel Sutton" userId="1e63f7443f7518ef" providerId="LiveId" clId="{3451954B-8440-4E5D-9E97-813E070F5F6F}" dt="2024-10-28T15:54:51.251" v="164"/>
          <ac:spMkLst>
            <pc:docMk/>
            <pc:sldMk cId="4067986275" sldId="317"/>
            <ac:spMk id="317" creationId="{EBC866EC-48A8-D54D-6555-510441CFE1D8}"/>
          </ac:spMkLst>
        </pc:spChg>
      </pc:sldChg>
      <pc:sldChg chg="del">
        <pc:chgData name="Joel Sutton" userId="1e63f7443f7518ef" providerId="LiveId" clId="{3451954B-8440-4E5D-9E97-813E070F5F6F}" dt="2024-10-28T17:01:07.120" v="1588" actId="47"/>
        <pc:sldMkLst>
          <pc:docMk/>
          <pc:sldMk cId="2773459932" sldId="325"/>
        </pc:sldMkLst>
      </pc:sldChg>
      <pc:sldChg chg="del">
        <pc:chgData name="Joel Sutton" userId="1e63f7443f7518ef" providerId="LiveId" clId="{3451954B-8440-4E5D-9E97-813E070F5F6F}" dt="2024-10-28T17:01:14.025" v="1597" actId="47"/>
        <pc:sldMkLst>
          <pc:docMk/>
          <pc:sldMk cId="3304639539" sldId="353"/>
        </pc:sldMkLst>
      </pc:sldChg>
      <pc:sldChg chg="modSp mod">
        <pc:chgData name="Joel Sutton" userId="1e63f7443f7518ef" providerId="LiveId" clId="{3451954B-8440-4E5D-9E97-813E070F5F6F}" dt="2024-10-30T16:17:03.013" v="1876" actId="114"/>
        <pc:sldMkLst>
          <pc:docMk/>
          <pc:sldMk cId="3735232075" sldId="355"/>
        </pc:sldMkLst>
      </pc:sldChg>
      <pc:sldChg chg="del">
        <pc:chgData name="Joel Sutton" userId="1e63f7443f7518ef" providerId="LiveId" clId="{3451954B-8440-4E5D-9E97-813E070F5F6F}" dt="2024-10-28T17:01:03.324" v="1583" actId="47"/>
        <pc:sldMkLst>
          <pc:docMk/>
          <pc:sldMk cId="2772314818" sldId="356"/>
        </pc:sldMkLst>
      </pc:sldChg>
      <pc:sldChg chg="del">
        <pc:chgData name="Joel Sutton" userId="1e63f7443f7518ef" providerId="LiveId" clId="{3451954B-8440-4E5D-9E97-813E070F5F6F}" dt="2024-10-28T17:01:03.824" v="1584" actId="47"/>
        <pc:sldMkLst>
          <pc:docMk/>
          <pc:sldMk cId="374977747" sldId="357"/>
        </pc:sldMkLst>
      </pc:sldChg>
      <pc:sldChg chg="del">
        <pc:chgData name="Joel Sutton" userId="1e63f7443f7518ef" providerId="LiveId" clId="{3451954B-8440-4E5D-9E97-813E070F5F6F}" dt="2024-10-28T17:01:04.444" v="1585" actId="47"/>
        <pc:sldMkLst>
          <pc:docMk/>
          <pc:sldMk cId="839254232" sldId="359"/>
        </pc:sldMkLst>
      </pc:sldChg>
      <pc:sldChg chg="del">
        <pc:chgData name="Joel Sutton" userId="1e63f7443f7518ef" providerId="LiveId" clId="{3451954B-8440-4E5D-9E97-813E070F5F6F}" dt="2024-10-28T17:01:08.271" v="1590" actId="47"/>
        <pc:sldMkLst>
          <pc:docMk/>
          <pc:sldMk cId="293221340" sldId="360"/>
        </pc:sldMkLst>
      </pc:sldChg>
      <pc:sldChg chg="del">
        <pc:chgData name="Joel Sutton" userId="1e63f7443f7518ef" providerId="LiveId" clId="{3451954B-8440-4E5D-9E97-813E070F5F6F}" dt="2024-10-28T17:01:07.595" v="1589" actId="47"/>
        <pc:sldMkLst>
          <pc:docMk/>
          <pc:sldMk cId="764972477" sldId="361"/>
        </pc:sldMkLst>
      </pc:sldChg>
      <pc:sldChg chg="del">
        <pc:chgData name="Joel Sutton" userId="1e63f7443f7518ef" providerId="LiveId" clId="{3451954B-8440-4E5D-9E97-813E070F5F6F}" dt="2024-10-28T17:01:10.720" v="1593" actId="47"/>
        <pc:sldMkLst>
          <pc:docMk/>
          <pc:sldMk cId="2731412328" sldId="362"/>
        </pc:sldMkLst>
      </pc:sldChg>
      <pc:sldChg chg="del">
        <pc:chgData name="Joel Sutton" userId="1e63f7443f7518ef" providerId="LiveId" clId="{3451954B-8440-4E5D-9E97-813E070F5F6F}" dt="2024-10-28T17:01:11.212" v="1594" actId="47"/>
        <pc:sldMkLst>
          <pc:docMk/>
          <pc:sldMk cId="3843691900" sldId="363"/>
        </pc:sldMkLst>
      </pc:sldChg>
      <pc:sldChg chg="del">
        <pc:chgData name="Joel Sutton" userId="1e63f7443f7518ef" providerId="LiveId" clId="{3451954B-8440-4E5D-9E97-813E070F5F6F}" dt="2024-10-28T17:01:05.287" v="1586" actId="47"/>
        <pc:sldMkLst>
          <pc:docMk/>
          <pc:sldMk cId="2024576776" sldId="364"/>
        </pc:sldMkLst>
      </pc:sldChg>
      <pc:sldChg chg="del">
        <pc:chgData name="Joel Sutton" userId="1e63f7443f7518ef" providerId="LiveId" clId="{3451954B-8440-4E5D-9E97-813E070F5F6F}" dt="2024-10-28T17:01:06.580" v="1587" actId="47"/>
        <pc:sldMkLst>
          <pc:docMk/>
          <pc:sldMk cId="4033096076" sldId="365"/>
        </pc:sldMkLst>
      </pc:sldChg>
      <pc:sldChg chg="del">
        <pc:chgData name="Joel Sutton" userId="1e63f7443f7518ef" providerId="LiveId" clId="{3451954B-8440-4E5D-9E97-813E070F5F6F}" dt="2024-10-28T17:01:08.996" v="1591" actId="47"/>
        <pc:sldMkLst>
          <pc:docMk/>
          <pc:sldMk cId="2152263262" sldId="366"/>
        </pc:sldMkLst>
      </pc:sldChg>
      <pc:sldChg chg="del">
        <pc:chgData name="Joel Sutton" userId="1e63f7443f7518ef" providerId="LiveId" clId="{3451954B-8440-4E5D-9E97-813E070F5F6F}" dt="2024-10-28T17:01:09.949" v="1592" actId="47"/>
        <pc:sldMkLst>
          <pc:docMk/>
          <pc:sldMk cId="2501143617" sldId="367"/>
        </pc:sldMkLst>
      </pc:sldChg>
      <pc:sldChg chg="del">
        <pc:chgData name="Joel Sutton" userId="1e63f7443f7518ef" providerId="LiveId" clId="{3451954B-8440-4E5D-9E97-813E070F5F6F}" dt="2024-10-28T17:01:11.805" v="1595" actId="47"/>
        <pc:sldMkLst>
          <pc:docMk/>
          <pc:sldMk cId="2898692361" sldId="368"/>
        </pc:sldMkLst>
      </pc:sldChg>
      <pc:sldChg chg="del">
        <pc:chgData name="Joel Sutton" userId="1e63f7443f7518ef" providerId="LiveId" clId="{3451954B-8440-4E5D-9E97-813E070F5F6F}" dt="2024-10-28T17:01:12.457" v="1596" actId="47"/>
        <pc:sldMkLst>
          <pc:docMk/>
          <pc:sldMk cId="1064774897" sldId="369"/>
        </pc:sldMkLst>
      </pc:sldChg>
      <pc:sldChg chg="modSp add mod modNotesTx">
        <pc:chgData name="Joel Sutton" userId="1e63f7443f7518ef" providerId="LiveId" clId="{3451954B-8440-4E5D-9E97-813E070F5F6F}" dt="2024-10-28T16:06:47.414" v="849" actId="20577"/>
        <pc:sldMkLst>
          <pc:docMk/>
          <pc:sldMk cId="50275772" sldId="370"/>
        </pc:sldMkLst>
        <pc:spChg chg="mod">
          <ac:chgData name="Joel Sutton" userId="1e63f7443f7518ef" providerId="LiveId" clId="{3451954B-8440-4E5D-9E97-813E070F5F6F}" dt="2024-10-28T16:03:08.784" v="333" actId="14100"/>
          <ac:spMkLst>
            <pc:docMk/>
            <pc:sldMk cId="50275772" sldId="370"/>
            <ac:spMk id="317" creationId="{476D2F08-2EBA-B4BF-F6A0-D419A550F6CC}"/>
          </ac:spMkLst>
        </pc:spChg>
      </pc:sldChg>
      <pc:sldChg chg="modSp add mod">
        <pc:chgData name="Joel Sutton" userId="1e63f7443f7518ef" providerId="LiveId" clId="{3451954B-8440-4E5D-9E97-813E070F5F6F}" dt="2024-10-28T17:01:59.272" v="1622"/>
        <pc:sldMkLst>
          <pc:docMk/>
          <pc:sldMk cId="2499883106" sldId="371"/>
        </pc:sldMkLst>
      </pc:sldChg>
      <pc:sldChg chg="modSp add mod">
        <pc:chgData name="Joel Sutton" userId="1e63f7443f7518ef" providerId="LiveId" clId="{3451954B-8440-4E5D-9E97-813E070F5F6F}" dt="2024-10-28T17:02:01.895" v="1623"/>
        <pc:sldMkLst>
          <pc:docMk/>
          <pc:sldMk cId="1750336888" sldId="372"/>
        </pc:sldMkLst>
      </pc:sldChg>
      <pc:sldChg chg="modSp add mod">
        <pc:chgData name="Joel Sutton" userId="1e63f7443f7518ef" providerId="LiveId" clId="{3451954B-8440-4E5D-9E97-813E070F5F6F}" dt="2024-10-28T17:01:56.632" v="1621"/>
        <pc:sldMkLst>
          <pc:docMk/>
          <pc:sldMk cId="1739928967" sldId="373"/>
        </pc:sldMkLst>
      </pc:sldChg>
      <pc:sldChg chg="modSp add mod">
        <pc:chgData name="Joel Sutton" userId="1e63f7443f7518ef" providerId="LiveId" clId="{3451954B-8440-4E5D-9E97-813E070F5F6F}" dt="2024-10-28T17:02:06.397" v="1624"/>
        <pc:sldMkLst>
          <pc:docMk/>
          <pc:sldMk cId="1359988328" sldId="374"/>
        </pc:sldMkLst>
      </pc:sldChg>
      <pc:sldChg chg="modSp add mod">
        <pc:chgData name="Joel Sutton" userId="1e63f7443f7518ef" providerId="LiveId" clId="{3451954B-8440-4E5D-9E97-813E070F5F6F}" dt="2024-10-28T17:02:09.313" v="1625"/>
        <pc:sldMkLst>
          <pc:docMk/>
          <pc:sldMk cId="3228230078" sldId="375"/>
        </pc:sldMkLst>
      </pc:sldChg>
      <pc:sldChg chg="modSp add mod">
        <pc:chgData name="Joel Sutton" userId="1e63f7443f7518ef" providerId="LiveId" clId="{3451954B-8440-4E5D-9E97-813E070F5F6F}" dt="2024-10-28T17:02:13.567" v="1626"/>
        <pc:sldMkLst>
          <pc:docMk/>
          <pc:sldMk cId="1229897830" sldId="376"/>
        </pc:sldMkLst>
      </pc:sldChg>
      <pc:sldChg chg="modSp add mod">
        <pc:chgData name="Joel Sutton" userId="1e63f7443f7518ef" providerId="LiveId" clId="{3451954B-8440-4E5D-9E97-813E070F5F6F}" dt="2024-10-28T17:02:16.530" v="1627"/>
        <pc:sldMkLst>
          <pc:docMk/>
          <pc:sldMk cId="3310176526" sldId="377"/>
        </pc:sldMkLst>
      </pc:sldChg>
      <pc:sldChg chg="modSp add mod ord">
        <pc:chgData name="Joel Sutton" userId="1e63f7443f7518ef" providerId="LiveId" clId="{3451954B-8440-4E5D-9E97-813E070F5F6F}" dt="2024-10-28T17:13:20.772" v="1664" actId="20577"/>
        <pc:sldMkLst>
          <pc:docMk/>
          <pc:sldMk cId="4252339005" sldId="378"/>
        </pc:sldMkLst>
      </pc:sldChg>
      <pc:sldChg chg="modSp add mod">
        <pc:chgData name="Joel Sutton" userId="1e63f7443f7518ef" providerId="LiveId" clId="{3451954B-8440-4E5D-9E97-813E070F5F6F}" dt="2024-10-28T17:04:40.628" v="1662" actId="1076"/>
        <pc:sldMkLst>
          <pc:docMk/>
          <pc:sldMk cId="4082222251" sldId="379"/>
        </pc:sldMkLst>
      </pc:sldChg>
      <pc:sldChg chg="modSp add mod">
        <pc:chgData name="Joel Sutton" userId="1e63f7443f7518ef" providerId="LiveId" clId="{3451954B-8440-4E5D-9E97-813E070F5F6F}" dt="2024-10-30T16:21:23.284" v="1956" actId="20577"/>
        <pc:sldMkLst>
          <pc:docMk/>
          <pc:sldMk cId="944537825" sldId="380"/>
        </pc:sldMkLst>
      </pc:sldChg>
      <pc:sldChg chg="modSp add mod setBg">
        <pc:chgData name="Joel Sutton" userId="1e63f7443f7518ef" providerId="LiveId" clId="{3451954B-8440-4E5D-9E97-813E070F5F6F}" dt="2024-10-30T16:17:41.162" v="1878" actId="6549"/>
        <pc:sldMkLst>
          <pc:docMk/>
          <pc:sldMk cId="3588674529" sldId="381"/>
        </pc:sldMkLst>
      </pc:sldChg>
      <pc:sldChg chg="modSp add mod ord">
        <pc:chgData name="Joel Sutton" userId="1e63f7443f7518ef" providerId="LiveId" clId="{3451954B-8440-4E5D-9E97-813E070F5F6F}" dt="2024-10-30T16:19:09.610" v="1899" actId="20577"/>
        <pc:sldMkLst>
          <pc:docMk/>
          <pc:sldMk cId="1379161661" sldId="382"/>
        </pc:sldMkLst>
      </pc:sldChg>
      <pc:sldChg chg="modSp add mod">
        <pc:chgData name="Joel Sutton" userId="1e63f7443f7518ef" providerId="LiveId" clId="{3451954B-8440-4E5D-9E97-813E070F5F6F}" dt="2024-10-30T16:19:16.196" v="1901" actId="6549"/>
        <pc:sldMkLst>
          <pc:docMk/>
          <pc:sldMk cId="728427905" sldId="383"/>
        </pc:sldMkLst>
      </pc:sldChg>
      <pc:sldChg chg="addSp modSp add mod ord">
        <pc:chgData name="Joel Sutton" userId="1e63f7443f7518ef" providerId="LiveId" clId="{3451954B-8440-4E5D-9E97-813E070F5F6F}" dt="2024-10-30T16:40:53.757" v="2280" actId="20577"/>
        <pc:sldMkLst>
          <pc:docMk/>
          <pc:sldMk cId="2935350253" sldId="384"/>
        </pc:sldMkLst>
      </pc:sldChg>
      <pc:sldChg chg="modSp add del mod">
        <pc:chgData name="Joel Sutton" userId="1e63f7443f7518ef" providerId="LiveId" clId="{3451954B-8440-4E5D-9E97-813E070F5F6F}" dt="2024-10-30T16:20:09.165" v="1907" actId="2890"/>
        <pc:sldMkLst>
          <pc:docMk/>
          <pc:sldMk cId="3099699579" sldId="384"/>
        </pc:sldMkLst>
      </pc:sldChg>
      <pc:sldChg chg="modSp add mod">
        <pc:chgData name="Joel Sutton" userId="1e63f7443f7518ef" providerId="LiveId" clId="{3451954B-8440-4E5D-9E97-813E070F5F6F}" dt="2024-10-30T16:39:20.994" v="2199" actId="20577"/>
        <pc:sldMkLst>
          <pc:docMk/>
          <pc:sldMk cId="1533842353" sldId="385"/>
        </pc:sldMkLst>
      </pc:sldChg>
      <pc:sldChg chg="modSp add mod">
        <pc:chgData name="Joel Sutton" userId="1e63f7443f7518ef" providerId="LiveId" clId="{3451954B-8440-4E5D-9E97-813E070F5F6F}" dt="2024-10-30T16:40:00.336" v="2228" actId="20577"/>
        <pc:sldMkLst>
          <pc:docMk/>
          <pc:sldMk cId="1281426844" sldId="386"/>
        </pc:sldMkLst>
      </pc:sldChg>
      <pc:sldChg chg="modSp add mod">
        <pc:chgData name="Joel Sutton" userId="1e63f7443f7518ef" providerId="LiveId" clId="{3451954B-8440-4E5D-9E97-813E070F5F6F}" dt="2024-10-30T16:42:06.971" v="2355" actId="20577"/>
        <pc:sldMkLst>
          <pc:docMk/>
          <pc:sldMk cId="1306300140" sldId="387"/>
        </pc:sldMkLst>
      </pc:sldChg>
    </pc:docChg>
  </pc:docChgLst>
  <pc:docChgLst>
    <pc:chgData name="Joel Sutton" userId="1e63f7443f7518ef" providerId="LiveId" clId="{C6020E11-B57B-48C6-B224-186EB7E1B2CB}"/>
    <pc:docChg chg="undo custSel addSld delSld modSld sldOrd">
      <pc:chgData name="Joel Sutton" userId="1e63f7443f7518ef" providerId="LiveId" clId="{C6020E11-B57B-48C6-B224-186EB7E1B2CB}" dt="2024-10-21T22:28:09.521" v="3308" actId="6549"/>
      <pc:docMkLst>
        <pc:docMk/>
      </pc:docMkLst>
      <pc:sldChg chg="modNotesTx">
        <pc:chgData name="Joel Sutton" userId="1e63f7443f7518ef" providerId="LiveId" clId="{C6020E11-B57B-48C6-B224-186EB7E1B2CB}" dt="2024-10-18T18:15:21.020" v="104" actId="20577"/>
        <pc:sldMkLst>
          <pc:docMk/>
          <pc:sldMk cId="0" sldId="256"/>
        </pc:sldMkLst>
      </pc:sldChg>
      <pc:sldChg chg="modSp mod">
        <pc:chgData name="Joel Sutton" userId="1e63f7443f7518ef" providerId="LiveId" clId="{C6020E11-B57B-48C6-B224-186EB7E1B2CB}" dt="2024-10-12T20:37:36.238" v="25" actId="20577"/>
        <pc:sldMkLst>
          <pc:docMk/>
          <pc:sldMk cId="0" sldId="258"/>
        </pc:sldMkLst>
        <pc:spChg chg="mod">
          <ac:chgData name="Joel Sutton" userId="1e63f7443f7518ef" providerId="LiveId" clId="{C6020E11-B57B-48C6-B224-186EB7E1B2CB}" dt="2024-10-12T20:37:17.605" v="1" actId="20577"/>
          <ac:spMkLst>
            <pc:docMk/>
            <pc:sldMk cId="0" sldId="258"/>
            <ac:spMk id="100" creationId="{00000000-0000-0000-0000-000000000000}"/>
          </ac:spMkLst>
        </pc:spChg>
        <pc:spChg chg="mod">
          <ac:chgData name="Joel Sutton" userId="1e63f7443f7518ef" providerId="LiveId" clId="{C6020E11-B57B-48C6-B224-186EB7E1B2CB}" dt="2024-10-12T20:37:36.238" v="25" actId="20577"/>
          <ac:spMkLst>
            <pc:docMk/>
            <pc:sldMk cId="0" sldId="258"/>
            <ac:spMk id="102" creationId="{00000000-0000-0000-0000-000000000000}"/>
          </ac:spMkLst>
        </pc:spChg>
      </pc:sldChg>
      <pc:sldChg chg="modSp mod">
        <pc:chgData name="Joel Sutton" userId="1e63f7443f7518ef" providerId="LiveId" clId="{C6020E11-B57B-48C6-B224-186EB7E1B2CB}" dt="2024-10-12T20:37:51.430" v="30" actId="20577"/>
        <pc:sldMkLst>
          <pc:docMk/>
          <pc:sldMk cId="0" sldId="261"/>
        </pc:sldMkLst>
        <pc:spChg chg="mod">
          <ac:chgData name="Joel Sutton" userId="1e63f7443f7518ef" providerId="LiveId" clId="{C6020E11-B57B-48C6-B224-186EB7E1B2CB}" dt="2024-10-12T20:37:47.170" v="28" actId="20577"/>
          <ac:spMkLst>
            <pc:docMk/>
            <pc:sldMk cId="0" sldId="261"/>
            <ac:spMk id="132" creationId="{00000000-0000-0000-0000-000000000000}"/>
          </ac:spMkLst>
        </pc:spChg>
        <pc:spChg chg="mod">
          <ac:chgData name="Joel Sutton" userId="1e63f7443f7518ef" providerId="LiveId" clId="{C6020E11-B57B-48C6-B224-186EB7E1B2CB}" dt="2024-10-12T20:37:49.271" v="29" actId="20577"/>
          <ac:spMkLst>
            <pc:docMk/>
            <pc:sldMk cId="0" sldId="261"/>
            <ac:spMk id="136" creationId="{00000000-0000-0000-0000-000000000000}"/>
          </ac:spMkLst>
        </pc:spChg>
        <pc:spChg chg="mod">
          <ac:chgData name="Joel Sutton" userId="1e63f7443f7518ef" providerId="LiveId" clId="{C6020E11-B57B-48C6-B224-186EB7E1B2CB}" dt="2024-10-12T20:37:51.430" v="30" actId="20577"/>
          <ac:spMkLst>
            <pc:docMk/>
            <pc:sldMk cId="0" sldId="261"/>
            <ac:spMk id="140" creationId="{00000000-0000-0000-0000-000000000000}"/>
          </ac:spMkLst>
        </pc:spChg>
      </pc:sldChg>
      <pc:sldChg chg="del">
        <pc:chgData name="Joel Sutton" userId="1e63f7443f7518ef" providerId="LiveId" clId="{C6020E11-B57B-48C6-B224-186EB7E1B2CB}" dt="2024-10-12T20:38:06.350" v="31" actId="47"/>
        <pc:sldMkLst>
          <pc:docMk/>
          <pc:sldMk cId="0" sldId="263"/>
        </pc:sldMkLst>
      </pc:sldChg>
      <pc:sldChg chg="del">
        <pc:chgData name="Joel Sutton" userId="1e63f7443f7518ef" providerId="LiveId" clId="{C6020E11-B57B-48C6-B224-186EB7E1B2CB}" dt="2024-10-12T20:38:24.723" v="32" actId="47"/>
        <pc:sldMkLst>
          <pc:docMk/>
          <pc:sldMk cId="0" sldId="266"/>
        </pc:sldMkLst>
      </pc:sldChg>
      <pc:sldChg chg="del">
        <pc:chgData name="Joel Sutton" userId="1e63f7443f7518ef" providerId="LiveId" clId="{C6020E11-B57B-48C6-B224-186EB7E1B2CB}" dt="2024-10-12T20:38:31.677" v="33" actId="47"/>
        <pc:sldMkLst>
          <pc:docMk/>
          <pc:sldMk cId="0" sldId="267"/>
        </pc:sldMkLst>
      </pc:sldChg>
      <pc:sldChg chg="delSp modSp mod modNotesTx">
        <pc:chgData name="Joel Sutton" userId="1e63f7443f7518ef" providerId="LiveId" clId="{C6020E11-B57B-48C6-B224-186EB7E1B2CB}" dt="2024-10-19T08:39:50.269" v="211" actId="478"/>
        <pc:sldMkLst>
          <pc:docMk/>
          <pc:sldMk cId="0" sldId="271"/>
        </pc:sldMkLst>
      </pc:sldChg>
      <pc:sldChg chg="modSp mod">
        <pc:chgData name="Joel Sutton" userId="1e63f7443f7518ef" providerId="LiveId" clId="{C6020E11-B57B-48C6-B224-186EB7E1B2CB}" dt="2024-10-19T19:09:17.858" v="1594" actId="5793"/>
        <pc:sldMkLst>
          <pc:docMk/>
          <pc:sldMk cId="0" sldId="273"/>
        </pc:sldMkLst>
      </pc:sldChg>
      <pc:sldChg chg="del">
        <pc:chgData name="Joel Sutton" userId="1e63f7443f7518ef" providerId="LiveId" clId="{C6020E11-B57B-48C6-B224-186EB7E1B2CB}" dt="2024-10-19T19:10:16.733" v="1676" actId="47"/>
        <pc:sldMkLst>
          <pc:docMk/>
          <pc:sldMk cId="0" sldId="285"/>
        </pc:sldMkLst>
      </pc:sldChg>
      <pc:sldChg chg="modSp mod modNotesTx">
        <pc:chgData name="Joel Sutton" userId="1e63f7443f7518ef" providerId="LiveId" clId="{C6020E11-B57B-48C6-B224-186EB7E1B2CB}" dt="2024-10-21T22:21:32.594" v="3139" actId="20577"/>
        <pc:sldMkLst>
          <pc:docMk/>
          <pc:sldMk cId="0" sldId="287"/>
        </pc:sldMkLst>
        <pc:spChg chg="mod">
          <ac:chgData name="Joel Sutton" userId="1e63f7443f7518ef" providerId="LiveId" clId="{C6020E11-B57B-48C6-B224-186EB7E1B2CB}" dt="2024-10-21T22:20:18.949" v="2885" actId="20577"/>
          <ac:spMkLst>
            <pc:docMk/>
            <pc:sldMk cId="0" sldId="287"/>
            <ac:spMk id="429" creationId="{00000000-0000-0000-0000-000000000000}"/>
          </ac:spMkLst>
        </pc:spChg>
        <pc:spChg chg="mod">
          <ac:chgData name="Joel Sutton" userId="1e63f7443f7518ef" providerId="LiveId" clId="{C6020E11-B57B-48C6-B224-186EB7E1B2CB}" dt="2024-10-21T22:21:32.594" v="3139" actId="20577"/>
          <ac:spMkLst>
            <pc:docMk/>
            <pc:sldMk cId="0" sldId="287"/>
            <ac:spMk id="431" creationId="{00000000-0000-0000-0000-000000000000}"/>
          </ac:spMkLst>
        </pc:spChg>
      </pc:sldChg>
      <pc:sldChg chg="del modNotesTx">
        <pc:chgData name="Joel Sutton" userId="1e63f7443f7518ef" providerId="LiveId" clId="{C6020E11-B57B-48C6-B224-186EB7E1B2CB}" dt="2024-10-21T22:21:38.252" v="3140" actId="47"/>
        <pc:sldMkLst>
          <pc:docMk/>
          <pc:sldMk cId="0" sldId="288"/>
        </pc:sldMkLst>
      </pc:sldChg>
      <pc:sldChg chg="modSp mod">
        <pc:chgData name="Joel Sutton" userId="1e63f7443f7518ef" providerId="LiveId" clId="{C6020E11-B57B-48C6-B224-186EB7E1B2CB}" dt="2024-10-21T22:28:09.521" v="3308" actId="6549"/>
        <pc:sldMkLst>
          <pc:docMk/>
          <pc:sldMk cId="0" sldId="291"/>
        </pc:sldMkLst>
        <pc:spChg chg="mod">
          <ac:chgData name="Joel Sutton" userId="1e63f7443f7518ef" providerId="LiveId" clId="{C6020E11-B57B-48C6-B224-186EB7E1B2CB}" dt="2024-10-21T22:28:09.521" v="3308" actId="6549"/>
          <ac:spMkLst>
            <pc:docMk/>
            <pc:sldMk cId="0" sldId="291"/>
            <ac:spMk id="466" creationId="{00000000-0000-0000-0000-000000000000}"/>
          </ac:spMkLst>
        </pc:spChg>
      </pc:sldChg>
      <pc:sldChg chg="modNotesTx">
        <pc:chgData name="Joel Sutton" userId="1e63f7443f7518ef" providerId="LiveId" clId="{C6020E11-B57B-48C6-B224-186EB7E1B2CB}" dt="2024-10-15T15:52:07.006" v="41" actId="20577"/>
        <pc:sldMkLst>
          <pc:docMk/>
          <pc:sldMk cId="3030450202" sldId="294"/>
        </pc:sldMkLst>
      </pc:sldChg>
      <pc:sldChg chg="del">
        <pc:chgData name="Joel Sutton" userId="1e63f7443f7518ef" providerId="LiveId" clId="{C6020E11-B57B-48C6-B224-186EB7E1B2CB}" dt="2024-10-18T18:25:13.001" v="209" actId="47"/>
        <pc:sldMkLst>
          <pc:docMk/>
          <pc:sldMk cId="3034776381" sldId="296"/>
        </pc:sldMkLst>
      </pc:sldChg>
      <pc:sldChg chg="del">
        <pc:chgData name="Joel Sutton" userId="1e63f7443f7518ef" providerId="LiveId" clId="{C6020E11-B57B-48C6-B224-186EB7E1B2CB}" dt="2024-10-18T18:25:11.244" v="208" actId="47"/>
        <pc:sldMkLst>
          <pc:docMk/>
          <pc:sldMk cId="3361211071" sldId="297"/>
        </pc:sldMkLst>
      </pc:sldChg>
      <pc:sldChg chg="del">
        <pc:chgData name="Joel Sutton" userId="1e63f7443f7518ef" providerId="LiveId" clId="{C6020E11-B57B-48C6-B224-186EB7E1B2CB}" dt="2024-10-19T19:10:06.622" v="1667" actId="47"/>
        <pc:sldMkLst>
          <pc:docMk/>
          <pc:sldMk cId="2580216400" sldId="298"/>
        </pc:sldMkLst>
      </pc:sldChg>
      <pc:sldChg chg="del">
        <pc:chgData name="Joel Sutton" userId="1e63f7443f7518ef" providerId="LiveId" clId="{C6020E11-B57B-48C6-B224-186EB7E1B2CB}" dt="2024-10-19T19:10:08.695" v="1668" actId="47"/>
        <pc:sldMkLst>
          <pc:docMk/>
          <pc:sldMk cId="2322347200" sldId="300"/>
        </pc:sldMkLst>
      </pc:sldChg>
      <pc:sldChg chg="del">
        <pc:chgData name="Joel Sutton" userId="1e63f7443f7518ef" providerId="LiveId" clId="{C6020E11-B57B-48C6-B224-186EB7E1B2CB}" dt="2024-10-19T19:10:11.541" v="1671" actId="47"/>
        <pc:sldMkLst>
          <pc:docMk/>
          <pc:sldMk cId="3202246897" sldId="301"/>
        </pc:sldMkLst>
      </pc:sldChg>
      <pc:sldChg chg="modSp del mod">
        <pc:chgData name="Joel Sutton" userId="1e63f7443f7518ef" providerId="LiveId" clId="{C6020E11-B57B-48C6-B224-186EB7E1B2CB}" dt="2024-10-19T19:10:04.244" v="1666" actId="47"/>
        <pc:sldMkLst>
          <pc:docMk/>
          <pc:sldMk cId="4145483757" sldId="302"/>
        </pc:sldMkLst>
      </pc:sldChg>
      <pc:sldChg chg="del">
        <pc:chgData name="Joel Sutton" userId="1e63f7443f7518ef" providerId="LiveId" clId="{C6020E11-B57B-48C6-B224-186EB7E1B2CB}" dt="2024-10-19T19:10:15.940" v="1675" actId="47"/>
        <pc:sldMkLst>
          <pc:docMk/>
          <pc:sldMk cId="565518761" sldId="303"/>
        </pc:sldMkLst>
      </pc:sldChg>
      <pc:sldChg chg="del">
        <pc:chgData name="Joel Sutton" userId="1e63f7443f7518ef" providerId="LiveId" clId="{C6020E11-B57B-48C6-B224-186EB7E1B2CB}" dt="2024-10-19T19:10:17.511" v="1677" actId="47"/>
        <pc:sldMkLst>
          <pc:docMk/>
          <pc:sldMk cId="4243922758" sldId="304"/>
        </pc:sldMkLst>
      </pc:sldChg>
      <pc:sldChg chg="del">
        <pc:chgData name="Joel Sutton" userId="1e63f7443f7518ef" providerId="LiveId" clId="{C6020E11-B57B-48C6-B224-186EB7E1B2CB}" dt="2024-10-19T19:10:18.068" v="1678" actId="47"/>
        <pc:sldMkLst>
          <pc:docMk/>
          <pc:sldMk cId="962525709" sldId="305"/>
        </pc:sldMkLst>
      </pc:sldChg>
      <pc:sldChg chg="modSp mod ord">
        <pc:chgData name="Joel Sutton" userId="1e63f7443f7518ef" providerId="LiveId" clId="{C6020E11-B57B-48C6-B224-186EB7E1B2CB}" dt="2024-10-15T16:03:03.498" v="62" actId="6549"/>
        <pc:sldMkLst>
          <pc:docMk/>
          <pc:sldMk cId="3931286111" sldId="306"/>
        </pc:sldMkLst>
      </pc:sldChg>
      <pc:sldChg chg="del">
        <pc:chgData name="Joel Sutton" userId="1e63f7443f7518ef" providerId="LiveId" clId="{C6020E11-B57B-48C6-B224-186EB7E1B2CB}" dt="2024-10-19T19:08:59.218" v="1590" actId="47"/>
        <pc:sldMkLst>
          <pc:docMk/>
          <pc:sldMk cId="2510198296" sldId="307"/>
        </pc:sldMkLst>
      </pc:sldChg>
      <pc:sldChg chg="del">
        <pc:chgData name="Joel Sutton" userId="1e63f7443f7518ef" providerId="LiveId" clId="{C6020E11-B57B-48C6-B224-186EB7E1B2CB}" dt="2024-10-19T19:09:00.332" v="1591" actId="47"/>
        <pc:sldMkLst>
          <pc:docMk/>
          <pc:sldMk cId="1590246765" sldId="308"/>
        </pc:sldMkLst>
      </pc:sldChg>
      <pc:sldChg chg="del">
        <pc:chgData name="Joel Sutton" userId="1e63f7443f7518ef" providerId="LiveId" clId="{C6020E11-B57B-48C6-B224-186EB7E1B2CB}" dt="2024-10-19T19:10:10.579" v="1670" actId="47"/>
        <pc:sldMkLst>
          <pc:docMk/>
          <pc:sldMk cId="577281136" sldId="309"/>
        </pc:sldMkLst>
      </pc:sldChg>
      <pc:sldChg chg="del">
        <pc:chgData name="Joel Sutton" userId="1e63f7443f7518ef" providerId="LiveId" clId="{C6020E11-B57B-48C6-B224-186EB7E1B2CB}" dt="2024-10-19T19:10:09.456" v="1669" actId="47"/>
        <pc:sldMkLst>
          <pc:docMk/>
          <pc:sldMk cId="2400844847" sldId="310"/>
        </pc:sldMkLst>
      </pc:sldChg>
      <pc:sldChg chg="del">
        <pc:chgData name="Joel Sutton" userId="1e63f7443f7518ef" providerId="LiveId" clId="{C6020E11-B57B-48C6-B224-186EB7E1B2CB}" dt="2024-10-19T19:10:12.433" v="1672" actId="47"/>
        <pc:sldMkLst>
          <pc:docMk/>
          <pc:sldMk cId="62116733" sldId="312"/>
        </pc:sldMkLst>
      </pc:sldChg>
      <pc:sldChg chg="del">
        <pc:chgData name="Joel Sutton" userId="1e63f7443f7518ef" providerId="LiveId" clId="{C6020E11-B57B-48C6-B224-186EB7E1B2CB}" dt="2024-10-19T19:10:13.185" v="1673" actId="47"/>
        <pc:sldMkLst>
          <pc:docMk/>
          <pc:sldMk cId="1411508416" sldId="313"/>
        </pc:sldMkLst>
      </pc:sldChg>
      <pc:sldChg chg="del">
        <pc:chgData name="Joel Sutton" userId="1e63f7443f7518ef" providerId="LiveId" clId="{C6020E11-B57B-48C6-B224-186EB7E1B2CB}" dt="2024-10-19T19:10:14.145" v="1674" actId="47"/>
        <pc:sldMkLst>
          <pc:docMk/>
          <pc:sldMk cId="1302094734" sldId="314"/>
        </pc:sldMkLst>
      </pc:sldChg>
      <pc:sldChg chg="del">
        <pc:chgData name="Joel Sutton" userId="1e63f7443f7518ef" providerId="LiveId" clId="{C6020E11-B57B-48C6-B224-186EB7E1B2CB}" dt="2024-10-19T19:10:19.135" v="1679" actId="47"/>
        <pc:sldMkLst>
          <pc:docMk/>
          <pc:sldMk cId="111573990" sldId="315"/>
        </pc:sldMkLst>
      </pc:sldChg>
      <pc:sldChg chg="del">
        <pc:chgData name="Joel Sutton" userId="1e63f7443f7518ef" providerId="LiveId" clId="{C6020E11-B57B-48C6-B224-186EB7E1B2CB}" dt="2024-10-19T19:10:19.745" v="1680" actId="47"/>
        <pc:sldMkLst>
          <pc:docMk/>
          <pc:sldMk cId="2126601752" sldId="316"/>
        </pc:sldMkLst>
      </pc:sldChg>
      <pc:sldChg chg="modSp add mod ord">
        <pc:chgData name="Joel Sutton" userId="1e63f7443f7518ef" providerId="LiveId" clId="{C6020E11-B57B-48C6-B224-186EB7E1B2CB}" dt="2024-10-15T16:02:54.879" v="61"/>
        <pc:sldMkLst>
          <pc:docMk/>
          <pc:sldMk cId="4067986275" sldId="317"/>
        </pc:sldMkLst>
        <pc:spChg chg="mod">
          <ac:chgData name="Joel Sutton" userId="1e63f7443f7518ef" providerId="LiveId" clId="{C6020E11-B57B-48C6-B224-186EB7E1B2CB}" dt="2024-10-15T16:02:51.739" v="59" actId="20577"/>
          <ac:spMkLst>
            <pc:docMk/>
            <pc:sldMk cId="4067986275" sldId="317"/>
            <ac:spMk id="317" creationId="{EBC866EC-48A8-D54D-6555-510441CFE1D8}"/>
          </ac:spMkLst>
        </pc:spChg>
      </pc:sldChg>
      <pc:sldChg chg="modSp add del mod modNotesTx">
        <pc:chgData name="Joel Sutton" userId="1e63f7443f7518ef" providerId="LiveId" clId="{C6020E11-B57B-48C6-B224-186EB7E1B2CB}" dt="2024-10-19T08:50:19.387" v="1019" actId="20577"/>
        <pc:sldMkLst>
          <pc:docMk/>
          <pc:sldMk cId="1134139841" sldId="318"/>
        </pc:sldMkLst>
      </pc:sldChg>
      <pc:sldChg chg="modSp add mod modNotesTx">
        <pc:chgData name="Joel Sutton" userId="1e63f7443f7518ef" providerId="LiveId" clId="{C6020E11-B57B-48C6-B224-186EB7E1B2CB}" dt="2024-10-19T08:51:55.231" v="1087" actId="20577"/>
        <pc:sldMkLst>
          <pc:docMk/>
          <pc:sldMk cId="535754615" sldId="319"/>
        </pc:sldMkLst>
      </pc:sldChg>
      <pc:sldChg chg="modSp add mod">
        <pc:chgData name="Joel Sutton" userId="1e63f7443f7518ef" providerId="LiveId" clId="{C6020E11-B57B-48C6-B224-186EB7E1B2CB}" dt="2024-10-19T19:02:31.401" v="1440" actId="20577"/>
        <pc:sldMkLst>
          <pc:docMk/>
          <pc:sldMk cId="1368425562" sldId="320"/>
        </pc:sldMkLst>
      </pc:sldChg>
      <pc:sldChg chg="modSp add mod">
        <pc:chgData name="Joel Sutton" userId="1e63f7443f7518ef" providerId="LiveId" clId="{C6020E11-B57B-48C6-B224-186EB7E1B2CB}" dt="2024-10-19T19:02:45.623" v="1443" actId="20577"/>
        <pc:sldMkLst>
          <pc:docMk/>
          <pc:sldMk cId="177475473" sldId="321"/>
        </pc:sldMkLst>
      </pc:sldChg>
      <pc:sldChg chg="modSp add mod">
        <pc:chgData name="Joel Sutton" userId="1e63f7443f7518ef" providerId="LiveId" clId="{C6020E11-B57B-48C6-B224-186EB7E1B2CB}" dt="2024-10-19T19:03:16.162" v="1446" actId="20577"/>
        <pc:sldMkLst>
          <pc:docMk/>
          <pc:sldMk cId="64529949" sldId="322"/>
        </pc:sldMkLst>
      </pc:sldChg>
      <pc:sldChg chg="delSp modSp add mod">
        <pc:chgData name="Joel Sutton" userId="1e63f7443f7518ef" providerId="LiveId" clId="{C6020E11-B57B-48C6-B224-186EB7E1B2CB}" dt="2024-10-21T22:17:20.807" v="2790" actId="21"/>
        <pc:sldMkLst>
          <pc:docMk/>
          <pc:sldMk cId="3184342960" sldId="323"/>
        </pc:sldMkLst>
      </pc:sldChg>
      <pc:sldChg chg="modSp add mod setBg modAnim">
        <pc:chgData name="Joel Sutton" userId="1e63f7443f7518ef" providerId="LiveId" clId="{C6020E11-B57B-48C6-B224-186EB7E1B2CB}" dt="2024-10-21T22:19:26.219" v="2866"/>
        <pc:sldMkLst>
          <pc:docMk/>
          <pc:sldMk cId="293829403" sldId="324"/>
        </pc:sldMkLst>
      </pc:sldChg>
      <pc:sldChg chg="modSp add mod ord">
        <pc:chgData name="Joel Sutton" userId="1e63f7443f7518ef" providerId="LiveId" clId="{C6020E11-B57B-48C6-B224-186EB7E1B2CB}" dt="2024-10-19T17:49:10.207" v="1291" actId="20577"/>
        <pc:sldMkLst>
          <pc:docMk/>
          <pc:sldMk cId="1558993683" sldId="325"/>
        </pc:sldMkLst>
      </pc:sldChg>
      <pc:sldChg chg="addSp modSp add mod">
        <pc:chgData name="Joel Sutton" userId="1e63f7443f7518ef" providerId="LiveId" clId="{C6020E11-B57B-48C6-B224-186EB7E1B2CB}" dt="2024-10-21T22:19:54.955" v="2870" actId="255"/>
        <pc:sldMkLst>
          <pc:docMk/>
          <pc:sldMk cId="2670943639" sldId="326"/>
        </pc:sldMkLst>
      </pc:sldChg>
      <pc:sldChg chg="add del">
        <pc:chgData name="Joel Sutton" userId="1e63f7443f7518ef" providerId="LiveId" clId="{C6020E11-B57B-48C6-B224-186EB7E1B2CB}" dt="2024-10-19T08:43:02.766" v="656"/>
        <pc:sldMkLst>
          <pc:docMk/>
          <pc:sldMk cId="3750271561" sldId="326"/>
        </pc:sldMkLst>
      </pc:sldChg>
      <pc:sldChg chg="modSp add mod setBg">
        <pc:chgData name="Joel Sutton" userId="1e63f7443f7518ef" providerId="LiveId" clId="{C6020E11-B57B-48C6-B224-186EB7E1B2CB}" dt="2024-10-19T19:00:57.437" v="1438" actId="6549"/>
        <pc:sldMkLst>
          <pc:docMk/>
          <pc:sldMk cId="2780014988" sldId="327"/>
        </pc:sldMkLst>
      </pc:sldChg>
      <pc:sldChg chg="modSp add mod">
        <pc:chgData name="Joel Sutton" userId="1e63f7443f7518ef" providerId="LiveId" clId="{C6020E11-B57B-48C6-B224-186EB7E1B2CB}" dt="2024-10-19T19:10:00.716" v="1665" actId="6549"/>
        <pc:sldMkLst>
          <pc:docMk/>
          <pc:sldMk cId="3205472914" sldId="328"/>
        </pc:sldMkLst>
      </pc:sldChg>
      <pc:sldChg chg="modSp add mod">
        <pc:chgData name="Joel Sutton" userId="1e63f7443f7518ef" providerId="LiveId" clId="{C6020E11-B57B-48C6-B224-186EB7E1B2CB}" dt="2024-10-19T19:18:46.691" v="2389" actId="14100"/>
        <pc:sldMkLst>
          <pc:docMk/>
          <pc:sldMk cId="2276236653" sldId="329"/>
        </pc:sldMkLst>
      </pc:sldChg>
      <pc:sldChg chg="modSp add mod ord">
        <pc:chgData name="Joel Sutton" userId="1e63f7443f7518ef" providerId="LiveId" clId="{C6020E11-B57B-48C6-B224-186EB7E1B2CB}" dt="2024-10-21T22:18:43.318" v="2862" actId="114"/>
        <pc:sldMkLst>
          <pc:docMk/>
          <pc:sldMk cId="199820097" sldId="330"/>
        </pc:sldMkLst>
      </pc:sldChg>
    </pc:docChg>
  </pc:docChgLst>
  <pc:docChgLst>
    <pc:chgData name="Nixon G. Vivar" userId="S::nixon.vivar@wels.net::e9afdd7c-609e-40d8-b694-b432dd74b124" providerId="AD" clId="Web-{078BF893-B410-EC97-DF57-20DEB832E616}"/>
    <pc:docChg chg="modSld">
      <pc:chgData name="Nixon G. Vivar" userId="S::nixon.vivar@wels.net::e9afdd7c-609e-40d8-b694-b432dd74b124" providerId="AD" clId="Web-{078BF893-B410-EC97-DF57-20DEB832E616}" dt="2025-01-14T14:00:16.098" v="132" actId="20577"/>
      <pc:docMkLst>
        <pc:docMk/>
      </pc:docMkLst>
      <pc:sldChg chg="modSp">
        <pc:chgData name="Nixon G. Vivar" userId="S::nixon.vivar@wels.net::e9afdd7c-609e-40d8-b694-b432dd74b124" providerId="AD" clId="Web-{078BF893-B410-EC97-DF57-20DEB832E616}" dt="2025-01-14T13:58:31.426" v="125" actId="20577"/>
        <pc:sldMkLst>
          <pc:docMk/>
          <pc:sldMk cId="0" sldId="266"/>
        </pc:sldMkLst>
        <pc:spChg chg="mod">
          <ac:chgData name="Nixon G. Vivar" userId="S::nixon.vivar@wels.net::e9afdd7c-609e-40d8-b694-b432dd74b124" providerId="AD" clId="Web-{078BF893-B410-EC97-DF57-20DEB832E616}" dt="2025-01-14T13:58:31.426" v="125" actId="20577"/>
          <ac:spMkLst>
            <pc:docMk/>
            <pc:sldMk cId="0" sldId="266"/>
            <ac:spMk id="212" creationId="{00000000-0000-0000-0000-000000000000}"/>
          </ac:spMkLst>
        </pc:spChg>
      </pc:sldChg>
      <pc:sldChg chg="modSp">
        <pc:chgData name="Nixon G. Vivar" userId="S::nixon.vivar@wels.net::e9afdd7c-609e-40d8-b694-b432dd74b124" providerId="AD" clId="Web-{078BF893-B410-EC97-DF57-20DEB832E616}" dt="2025-01-14T13:43:47.064" v="9" actId="20577"/>
        <pc:sldMkLst>
          <pc:docMk/>
          <pc:sldMk cId="4067986275" sldId="317"/>
        </pc:sldMkLst>
        <pc:spChg chg="mod">
          <ac:chgData name="Nixon G. Vivar" userId="S::nixon.vivar@wels.net::e9afdd7c-609e-40d8-b694-b432dd74b124" providerId="AD" clId="Web-{078BF893-B410-EC97-DF57-20DEB832E616}" dt="2025-01-14T13:43:47.064" v="9" actId="20577"/>
          <ac:spMkLst>
            <pc:docMk/>
            <pc:sldMk cId="4067986275" sldId="317"/>
            <ac:spMk id="317" creationId="{EBC866EC-48A8-D54D-6555-510441CFE1D8}"/>
          </ac:spMkLst>
        </pc:spChg>
      </pc:sldChg>
      <pc:sldChg chg="modSp">
        <pc:chgData name="Nixon G. Vivar" userId="S::nixon.vivar@wels.net::e9afdd7c-609e-40d8-b694-b432dd74b124" providerId="AD" clId="Web-{078BF893-B410-EC97-DF57-20DEB832E616}" dt="2025-01-14T13:43:34.829" v="7" actId="20577"/>
        <pc:sldMkLst>
          <pc:docMk/>
          <pc:sldMk cId="0" sldId="331"/>
        </pc:sldMkLst>
        <pc:spChg chg="mod">
          <ac:chgData name="Nixon G. Vivar" userId="S::nixon.vivar@wels.net::e9afdd7c-609e-40d8-b694-b432dd74b124" providerId="AD" clId="Web-{078BF893-B410-EC97-DF57-20DEB832E616}" dt="2025-01-14T13:43:28.079" v="3" actId="20577"/>
          <ac:spMkLst>
            <pc:docMk/>
            <pc:sldMk cId="0" sldId="331"/>
            <ac:spMk id="199" creationId="{00000000-0000-0000-0000-000000000000}"/>
          </ac:spMkLst>
        </pc:spChg>
        <pc:spChg chg="mod">
          <ac:chgData name="Nixon G. Vivar" userId="S::nixon.vivar@wels.net::e9afdd7c-609e-40d8-b694-b432dd74b124" providerId="AD" clId="Web-{078BF893-B410-EC97-DF57-20DEB832E616}" dt="2025-01-14T13:43:34.829" v="7" actId="20577"/>
          <ac:spMkLst>
            <pc:docMk/>
            <pc:sldMk cId="0" sldId="331"/>
            <ac:spMk id="203" creationId="{00000000-0000-0000-0000-000000000000}"/>
          </ac:spMkLst>
        </pc:spChg>
      </pc:sldChg>
      <pc:sldChg chg="modSp">
        <pc:chgData name="Nixon G. Vivar" userId="S::nixon.vivar@wels.net::e9afdd7c-609e-40d8-b694-b432dd74b124" providerId="AD" clId="Web-{078BF893-B410-EC97-DF57-20DEB832E616}" dt="2025-01-14T13:45:32.517" v="23" actId="20577"/>
        <pc:sldMkLst>
          <pc:docMk/>
          <pc:sldMk cId="732462170" sldId="389"/>
        </pc:sldMkLst>
        <pc:spChg chg="mod">
          <ac:chgData name="Nixon G. Vivar" userId="S::nixon.vivar@wels.net::e9afdd7c-609e-40d8-b694-b432dd74b124" providerId="AD" clId="Web-{078BF893-B410-EC97-DF57-20DEB832E616}" dt="2025-01-14T13:45:32.517" v="23" actId="20577"/>
          <ac:spMkLst>
            <pc:docMk/>
            <pc:sldMk cId="732462170" sldId="389"/>
            <ac:spMk id="317" creationId="{2E8B2D25-6AA4-3ECF-8240-A973601AFEBE}"/>
          </ac:spMkLst>
        </pc:spChg>
      </pc:sldChg>
      <pc:sldChg chg="modSp">
        <pc:chgData name="Nixon G. Vivar" userId="S::nixon.vivar@wels.net::e9afdd7c-609e-40d8-b694-b432dd74b124" providerId="AD" clId="Web-{078BF893-B410-EC97-DF57-20DEB832E616}" dt="2025-01-14T13:45:49.814" v="25" actId="20577"/>
        <pc:sldMkLst>
          <pc:docMk/>
          <pc:sldMk cId="3223410293" sldId="390"/>
        </pc:sldMkLst>
        <pc:spChg chg="mod">
          <ac:chgData name="Nixon G. Vivar" userId="S::nixon.vivar@wels.net::e9afdd7c-609e-40d8-b694-b432dd74b124" providerId="AD" clId="Web-{078BF893-B410-EC97-DF57-20DEB832E616}" dt="2025-01-14T13:45:49.814" v="25" actId="20577"/>
          <ac:spMkLst>
            <pc:docMk/>
            <pc:sldMk cId="3223410293" sldId="390"/>
            <ac:spMk id="317" creationId="{6CA92A1D-96BB-1588-032F-C605DAAB052C}"/>
          </ac:spMkLst>
        </pc:spChg>
      </pc:sldChg>
      <pc:sldChg chg="modSp">
        <pc:chgData name="Nixon G. Vivar" userId="S::nixon.vivar@wels.net::e9afdd7c-609e-40d8-b694-b432dd74b124" providerId="AD" clId="Web-{078BF893-B410-EC97-DF57-20DEB832E616}" dt="2025-01-14T13:47:40.268" v="38" actId="20577"/>
        <pc:sldMkLst>
          <pc:docMk/>
          <pc:sldMk cId="2643645493" sldId="391"/>
        </pc:sldMkLst>
        <pc:spChg chg="mod">
          <ac:chgData name="Nixon G. Vivar" userId="S::nixon.vivar@wels.net::e9afdd7c-609e-40d8-b694-b432dd74b124" providerId="AD" clId="Web-{078BF893-B410-EC97-DF57-20DEB832E616}" dt="2025-01-14T13:47:40.268" v="38" actId="20577"/>
          <ac:spMkLst>
            <pc:docMk/>
            <pc:sldMk cId="2643645493" sldId="391"/>
            <ac:spMk id="317" creationId="{CDEDEE2A-C2A8-BCF8-DFC6-73B70C961C39}"/>
          </ac:spMkLst>
        </pc:spChg>
      </pc:sldChg>
      <pc:sldChg chg="modSp">
        <pc:chgData name="Nixon G. Vivar" userId="S::nixon.vivar@wels.net::e9afdd7c-609e-40d8-b694-b432dd74b124" providerId="AD" clId="Web-{078BF893-B410-EC97-DF57-20DEB832E616}" dt="2025-01-14T14:00:16.098" v="132" actId="20577"/>
        <pc:sldMkLst>
          <pc:docMk/>
          <pc:sldMk cId="3399610361" sldId="396"/>
        </pc:sldMkLst>
        <pc:spChg chg="mod">
          <ac:chgData name="Nixon G. Vivar" userId="S::nixon.vivar@wels.net::e9afdd7c-609e-40d8-b694-b432dd74b124" providerId="AD" clId="Web-{078BF893-B410-EC97-DF57-20DEB832E616}" dt="2025-01-14T14:00:16.098" v="132" actId="20577"/>
          <ac:spMkLst>
            <pc:docMk/>
            <pc:sldMk cId="3399610361" sldId="396"/>
            <ac:spMk id="317" creationId="{3CB2DEA9-267F-32C1-DEED-7F333F1149F6}"/>
          </ac:spMkLst>
        </pc:spChg>
      </pc:sldChg>
      <pc:sldChg chg="modSp">
        <pc:chgData name="Nixon G. Vivar" userId="S::nixon.vivar@wels.net::e9afdd7c-609e-40d8-b694-b432dd74b124" providerId="AD" clId="Web-{078BF893-B410-EC97-DF57-20DEB832E616}" dt="2025-01-14T13:52:26.300" v="56" actId="20577"/>
        <pc:sldMkLst>
          <pc:docMk/>
          <pc:sldMk cId="541891170" sldId="397"/>
        </pc:sldMkLst>
        <pc:spChg chg="mod">
          <ac:chgData name="Nixon G. Vivar" userId="S::nixon.vivar@wels.net::e9afdd7c-609e-40d8-b694-b432dd74b124" providerId="AD" clId="Web-{078BF893-B410-EC97-DF57-20DEB832E616}" dt="2025-01-14T13:52:26.300" v="56" actId="20577"/>
          <ac:spMkLst>
            <pc:docMk/>
            <pc:sldMk cId="541891170" sldId="397"/>
            <ac:spMk id="317" creationId="{ACF8622D-EA4B-1A51-3FCE-B37BB7E2556F}"/>
          </ac:spMkLst>
        </pc:spChg>
      </pc:sldChg>
      <pc:sldChg chg="modSp">
        <pc:chgData name="Nixon G. Vivar" userId="S::nixon.vivar@wels.net::e9afdd7c-609e-40d8-b694-b432dd74b124" providerId="AD" clId="Web-{078BF893-B410-EC97-DF57-20DEB832E616}" dt="2025-01-14T13:52:37.737" v="58" actId="20577"/>
        <pc:sldMkLst>
          <pc:docMk/>
          <pc:sldMk cId="385643104" sldId="398"/>
        </pc:sldMkLst>
        <pc:spChg chg="mod">
          <ac:chgData name="Nixon G. Vivar" userId="S::nixon.vivar@wels.net::e9afdd7c-609e-40d8-b694-b432dd74b124" providerId="AD" clId="Web-{078BF893-B410-EC97-DF57-20DEB832E616}" dt="2025-01-14T13:52:37.737" v="58" actId="20577"/>
          <ac:spMkLst>
            <pc:docMk/>
            <pc:sldMk cId="385643104" sldId="398"/>
            <ac:spMk id="317" creationId="{747E4B13-0BF1-5AB9-76D3-64920C3EE76E}"/>
          </ac:spMkLst>
        </pc:spChg>
      </pc:sldChg>
      <pc:sldChg chg="modSp">
        <pc:chgData name="Nixon G. Vivar" userId="S::nixon.vivar@wels.net::e9afdd7c-609e-40d8-b694-b432dd74b124" providerId="AD" clId="Web-{078BF893-B410-EC97-DF57-20DEB832E616}" dt="2025-01-14T13:52:07.003" v="50" actId="1076"/>
        <pc:sldMkLst>
          <pc:docMk/>
          <pc:sldMk cId="1673420619" sldId="402"/>
        </pc:sldMkLst>
        <pc:spChg chg="mod">
          <ac:chgData name="Nixon G. Vivar" userId="S::nixon.vivar@wels.net::e9afdd7c-609e-40d8-b694-b432dd74b124" providerId="AD" clId="Web-{078BF893-B410-EC97-DF57-20DEB832E616}" dt="2025-01-14T13:52:01.847" v="48" actId="1076"/>
          <ac:spMkLst>
            <pc:docMk/>
            <pc:sldMk cId="1673420619" sldId="402"/>
            <ac:spMk id="313" creationId="{D5B3C62F-E645-BBD0-26C9-5C163C8A91ED}"/>
          </ac:spMkLst>
        </pc:spChg>
        <pc:spChg chg="mod">
          <ac:chgData name="Nixon G. Vivar" userId="S::nixon.vivar@wels.net::e9afdd7c-609e-40d8-b694-b432dd74b124" providerId="AD" clId="Web-{078BF893-B410-EC97-DF57-20DEB832E616}" dt="2025-01-14T13:52:07.003" v="50" actId="1076"/>
          <ac:spMkLst>
            <pc:docMk/>
            <pc:sldMk cId="1673420619" sldId="402"/>
            <ac:spMk id="317" creationId="{8FD41487-6444-C886-BC6A-3BE234E4B53A}"/>
          </ac:spMkLst>
        </pc:spChg>
        <pc:cxnChg chg="mod">
          <ac:chgData name="Nixon G. Vivar" userId="S::nixon.vivar@wels.net::e9afdd7c-609e-40d8-b694-b432dd74b124" providerId="AD" clId="Web-{078BF893-B410-EC97-DF57-20DEB832E616}" dt="2025-01-14T13:52:04.550" v="49" actId="1076"/>
          <ac:cxnSpMkLst>
            <pc:docMk/>
            <pc:sldMk cId="1673420619" sldId="402"/>
            <ac:cxnSpMk id="314" creationId="{CCB95130-5424-0648-9544-6B6ADE313B66}"/>
          </ac:cxnSpMkLst>
        </pc:cxnChg>
      </pc:sldChg>
      <pc:sldChg chg="modSp">
        <pc:chgData name="Nixon G. Vivar" userId="S::nixon.vivar@wels.net::e9afdd7c-609e-40d8-b694-b432dd74b124" providerId="AD" clId="Web-{078BF893-B410-EC97-DF57-20DEB832E616}" dt="2025-01-14T13:52:55.456" v="61" actId="20577"/>
        <pc:sldMkLst>
          <pc:docMk/>
          <pc:sldMk cId="844697842" sldId="403"/>
        </pc:sldMkLst>
        <pc:spChg chg="mod">
          <ac:chgData name="Nixon G. Vivar" userId="S::nixon.vivar@wels.net::e9afdd7c-609e-40d8-b694-b432dd74b124" providerId="AD" clId="Web-{078BF893-B410-EC97-DF57-20DEB832E616}" dt="2025-01-14T13:52:55.456" v="61" actId="20577"/>
          <ac:spMkLst>
            <pc:docMk/>
            <pc:sldMk cId="844697842" sldId="403"/>
            <ac:spMk id="317" creationId="{8917CF37-B87C-54AC-BF28-3BB597743158}"/>
          </ac:spMkLst>
        </pc:spChg>
      </pc:sldChg>
      <pc:sldChg chg="modSp">
        <pc:chgData name="Nixon G. Vivar" userId="S::nixon.vivar@wels.net::e9afdd7c-609e-40d8-b694-b432dd74b124" providerId="AD" clId="Web-{078BF893-B410-EC97-DF57-20DEB832E616}" dt="2025-01-14T13:53:45.035" v="72" actId="1076"/>
        <pc:sldMkLst>
          <pc:docMk/>
          <pc:sldMk cId="3904844845" sldId="404"/>
        </pc:sldMkLst>
        <pc:spChg chg="mod">
          <ac:chgData name="Nixon G. Vivar" userId="S::nixon.vivar@wels.net::e9afdd7c-609e-40d8-b694-b432dd74b124" providerId="AD" clId="Web-{078BF893-B410-EC97-DF57-20DEB832E616}" dt="2025-01-14T13:53:38.441" v="70" actId="1076"/>
          <ac:spMkLst>
            <pc:docMk/>
            <pc:sldMk cId="3904844845" sldId="404"/>
            <ac:spMk id="313" creationId="{D78FCF82-EF65-2A1F-4329-7AF3AE5875B8}"/>
          </ac:spMkLst>
        </pc:spChg>
        <pc:spChg chg="mod">
          <ac:chgData name="Nixon G. Vivar" userId="S::nixon.vivar@wels.net::e9afdd7c-609e-40d8-b694-b432dd74b124" providerId="AD" clId="Web-{078BF893-B410-EC97-DF57-20DEB832E616}" dt="2025-01-14T13:53:45.035" v="72" actId="1076"/>
          <ac:spMkLst>
            <pc:docMk/>
            <pc:sldMk cId="3904844845" sldId="404"/>
            <ac:spMk id="317" creationId="{990916B1-342D-52CD-E531-7CEB4ACF937B}"/>
          </ac:spMkLst>
        </pc:spChg>
        <pc:cxnChg chg="mod">
          <ac:chgData name="Nixon G. Vivar" userId="S::nixon.vivar@wels.net::e9afdd7c-609e-40d8-b694-b432dd74b124" providerId="AD" clId="Web-{078BF893-B410-EC97-DF57-20DEB832E616}" dt="2025-01-14T13:53:41.175" v="71" actId="1076"/>
          <ac:cxnSpMkLst>
            <pc:docMk/>
            <pc:sldMk cId="3904844845" sldId="404"/>
            <ac:cxnSpMk id="314" creationId="{6B25AC56-0DAC-E983-EB67-2C0D99EA065D}"/>
          </ac:cxnSpMkLst>
        </pc:cxnChg>
      </pc:sldChg>
      <pc:sldChg chg="modSp">
        <pc:chgData name="Nixon G. Vivar" userId="S::nixon.vivar@wels.net::e9afdd7c-609e-40d8-b694-b432dd74b124" providerId="AD" clId="Web-{078BF893-B410-EC97-DF57-20DEB832E616}" dt="2025-01-14T13:56:50.426" v="111" actId="20577"/>
        <pc:sldMkLst>
          <pc:docMk/>
          <pc:sldMk cId="3351127016" sldId="405"/>
        </pc:sldMkLst>
        <pc:spChg chg="mod">
          <ac:chgData name="Nixon G. Vivar" userId="S::nixon.vivar@wels.net::e9afdd7c-609e-40d8-b694-b432dd74b124" providerId="AD" clId="Web-{078BF893-B410-EC97-DF57-20DEB832E616}" dt="2025-01-14T13:56:50.426" v="111" actId="20577"/>
          <ac:spMkLst>
            <pc:docMk/>
            <pc:sldMk cId="3351127016" sldId="405"/>
            <ac:spMk id="317" creationId="{E17E1DB7-28CC-CDA7-09E7-53407BA94049}"/>
          </ac:spMkLst>
        </pc:spChg>
      </pc:sldChg>
      <pc:sldChg chg="modSp">
        <pc:chgData name="Nixon G. Vivar" userId="S::nixon.vivar@wels.net::e9afdd7c-609e-40d8-b694-b432dd74b124" providerId="AD" clId="Web-{078BF893-B410-EC97-DF57-20DEB832E616}" dt="2025-01-14T13:55:59.863" v="109" actId="20577"/>
        <pc:sldMkLst>
          <pc:docMk/>
          <pc:sldMk cId="1494186690" sldId="406"/>
        </pc:sldMkLst>
        <pc:spChg chg="mod">
          <ac:chgData name="Nixon G. Vivar" userId="S::nixon.vivar@wels.net::e9afdd7c-609e-40d8-b694-b432dd74b124" providerId="AD" clId="Web-{078BF893-B410-EC97-DF57-20DEB832E616}" dt="2025-01-14T13:55:59.863" v="109" actId="20577"/>
          <ac:spMkLst>
            <pc:docMk/>
            <pc:sldMk cId="1494186690" sldId="406"/>
            <ac:spMk id="317" creationId="{62131654-87CE-92FF-9612-6B5BC29A2403}"/>
          </ac:spMkLst>
        </pc:spChg>
      </pc:sldChg>
      <pc:sldChg chg="modSp">
        <pc:chgData name="Nixon G. Vivar" userId="S::nixon.vivar@wels.net::e9afdd7c-609e-40d8-b694-b432dd74b124" providerId="AD" clId="Web-{078BF893-B410-EC97-DF57-20DEB832E616}" dt="2025-01-14T13:44:08.642" v="15" actId="20577"/>
        <pc:sldMkLst>
          <pc:docMk/>
          <pc:sldMk cId="2576340025" sldId="409"/>
        </pc:sldMkLst>
        <pc:spChg chg="mod">
          <ac:chgData name="Nixon G. Vivar" userId="S::nixon.vivar@wels.net::e9afdd7c-609e-40d8-b694-b432dd74b124" providerId="AD" clId="Web-{078BF893-B410-EC97-DF57-20DEB832E616}" dt="2025-01-14T13:44:08.642" v="15" actId="20577"/>
          <ac:spMkLst>
            <pc:docMk/>
            <pc:sldMk cId="2576340025" sldId="409"/>
            <ac:spMk id="317" creationId="{6EF812B4-A981-021F-5E77-C5EFC3EF47B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C3423D67-9211-C94F-5F49-8F783EF22BAA}"/>
            </a:ext>
          </a:extLst>
        </p:cNvPr>
        <p:cNvGrpSpPr/>
        <p:nvPr/>
      </p:nvGrpSpPr>
      <p:grpSpPr>
        <a:xfrm>
          <a:off x="0" y="0"/>
          <a:ext cx="0" cy="0"/>
          <a:chOff x="0" y="0"/>
          <a:chExt cx="0" cy="0"/>
        </a:xfrm>
      </p:grpSpPr>
      <p:sp>
        <p:nvSpPr>
          <p:cNvPr id="228" name="Google Shape;228;g2f5882f685f_0_254:notes">
            <a:extLst>
              <a:ext uri="{FF2B5EF4-FFF2-40B4-BE49-F238E27FC236}">
                <a16:creationId xmlns:a16="http://schemas.microsoft.com/office/drawing/2014/main" id="{0F75D6BC-11D2-0073-BD38-6C5E48472F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f5882f685f_0_254:notes">
            <a:extLst>
              <a:ext uri="{FF2B5EF4-FFF2-40B4-BE49-F238E27FC236}">
                <a16:creationId xmlns:a16="http://schemas.microsoft.com/office/drawing/2014/main" id="{1E3122C3-0877-5110-5ECB-39DC24E3DC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Esquema del curso</a:t>
            </a:r>
            <a:endParaRPr>
              <a:solidFill>
                <a:schemeClr val="dk1"/>
              </a:solidFill>
              <a:latin typeface="Calibri"/>
              <a:ea typeface="Calibri"/>
              <a:cs typeface="Calibri"/>
              <a:sym typeface="Calibri"/>
            </a:endParaRPr>
          </a:p>
          <a:p>
            <a:pPr marL="1371600" lvl="1"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curso consiste en nueve lecciones en vivo que duran aproximadamente una hora cada una. Las tareas generalmente incluyen un video, una lectura de la Biblia y algunas preguntas. Las tareas están creadas para ayudar a los estudiantes a prepararse para la próxima lección en vivo y contienen información valiosa y necesaria para completar el curso con éxito. </a:t>
            </a:r>
            <a:endParaRPr b="1">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Tree>
    <p:extLst>
      <p:ext uri="{BB962C8B-B14F-4D97-AF65-F5344CB8AC3E}">
        <p14:creationId xmlns:p14="http://schemas.microsoft.com/office/powerpoint/2010/main" val="1810465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5A881EB3-FA88-192D-6220-8E7F433D7C87}"/>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142CF940-7755-D7FF-2357-A2C5995906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dirty="0" err="1"/>
              <a:t>Aquí</a:t>
            </a:r>
            <a:r>
              <a:rPr lang="en-US" dirty="0"/>
              <a:t> </a:t>
            </a:r>
            <a:r>
              <a:rPr lang="en-US" dirty="0" err="1"/>
              <a:t>tienen</a:t>
            </a:r>
            <a:r>
              <a:rPr lang="en-US" dirty="0"/>
              <a:t> un </a:t>
            </a:r>
            <a:r>
              <a:rPr lang="en-US" dirty="0" err="1"/>
              <a:t>resumen</a:t>
            </a:r>
            <a:r>
              <a:rPr lang="en-US" dirty="0"/>
              <a:t> del </a:t>
            </a:r>
            <a:r>
              <a:rPr lang="en-US" dirty="0" err="1"/>
              <a:t>capítulo</a:t>
            </a:r>
            <a:r>
              <a:rPr lang="en-US" dirty="0"/>
              <a:t> 6. </a:t>
            </a:r>
            <a:endParaRPr dirty="0"/>
          </a:p>
        </p:txBody>
      </p:sp>
      <p:sp>
        <p:nvSpPr>
          <p:cNvPr id="311" name="Google Shape;311;g2f5882f685f_0_775:notes">
            <a:extLst>
              <a:ext uri="{FF2B5EF4-FFF2-40B4-BE49-F238E27FC236}">
                <a16:creationId xmlns:a16="http://schemas.microsoft.com/office/drawing/2014/main" id="{E1EAD773-D42F-4213-040E-C84CDCB902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093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FBBF71A3-2969-CC56-811B-FE5345C3DD51}"/>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6CB94226-477B-A72D-CC03-24B8BC2411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91CA43B6-6971-46EB-97A9-F47730BC06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2579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67416A99-212A-A8CA-BCE1-102A11C7493B}"/>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D6D20567-4E2C-9863-5D60-598F5C93E0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B111D0F5-6B97-3453-C21E-4B8C24F675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9667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4DD719B9-953D-9544-1553-A5B399E2BA56}"/>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804D7D48-080A-157F-142E-D43C9D0338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s-PY" sz="1800" b="0" i="0" u="none" strike="noStrike" baseline="0" dirty="0">
                <a:latin typeface="TimesNewRomanPSMT"/>
              </a:rPr>
              <a:t>La relación de un obrero con su supervisor se diferencia de la de un esclavo con su amo, ya que el obrero permanece como una persona libre. Sin embargo, mucho de lo que se dice en esta sección también puede encontrar aplicación en una sociedad que prohíbe la esclavitud. El cristianismo no suprime las relaciones en las que una persona está en un cargo de autoridad sobre otra, pero afectará la manera en que los cristianos actúan en estas relaciones.</a:t>
            </a:r>
            <a:endParaRPr lang="es-DO" sz="1800" dirty="0">
              <a:effectLst/>
              <a:latin typeface="Times New Roman" panose="02020603050405020304" pitchFamily="18" charset="0"/>
              <a:ea typeface="Times New Roman" panose="02020603050405020304" pitchFamily="18" charset="0"/>
            </a:endParaRPr>
          </a:p>
          <a:p>
            <a:pPr marL="457200" indent="-457200" algn="just">
              <a:tabLst>
                <a:tab pos="457200" algn="l"/>
                <a:tab pos="1828800" algn="l"/>
              </a:tabLst>
            </a:pPr>
            <a:endParaRPr lang="es-DO" sz="1800" dirty="0">
              <a:effectLst/>
              <a:latin typeface="Times New Roman" panose="02020603050405020304" pitchFamily="18" charset="0"/>
              <a:ea typeface="Times New Roman" panose="02020603050405020304" pitchFamily="18" charset="0"/>
            </a:endParaRPr>
          </a:p>
          <a:p>
            <a:pPr marL="457200" indent="-457200" algn="just">
              <a:tabLst>
                <a:tab pos="457200" algn="l"/>
                <a:tab pos="1828800" algn="l"/>
              </a:tabLst>
            </a:pPr>
            <a:r>
              <a:rPr lang="es-DO" sz="1800" dirty="0">
                <a:effectLst/>
                <a:latin typeface="Times New Roman" panose="02020603050405020304" pitchFamily="18" charset="0"/>
                <a:ea typeface="Times New Roman" panose="02020603050405020304" pitchFamily="18" charset="0"/>
              </a:rPr>
              <a:t>v. 1	El mundo romano en el cual vivían Pablo y Timoteo tenía muchos esclavos.  Los esclavos no fueron necesariamente maltratados.  Con frecuencia ocupaban puestos de gran responsabilidad, pero no eran libres como si fueran dueños de sí mismos.  Aunque ha de haber sido difícil a veces soportar este modo de vivir, Pablo no incita a ninguna resistencia o rebelión contra este orden social.  </a:t>
            </a:r>
          </a:p>
          <a:p>
            <a:pPr marL="457200" indent="-457200" algn="just">
              <a:tabLst>
                <a:tab pos="457200" algn="l"/>
                <a:tab pos="1828800" algn="l"/>
              </a:tabLst>
            </a:pPr>
            <a:endParaRPr lang="es-DO" sz="1800" dirty="0">
              <a:effectLst/>
              <a:latin typeface="Times New Roman" panose="02020603050405020304" pitchFamily="18" charset="0"/>
              <a:ea typeface="Times New Roman" panose="02020603050405020304" pitchFamily="18" charset="0"/>
            </a:endParaRPr>
          </a:p>
          <a:p>
            <a:pPr marL="457200" indent="-457200" algn="just">
              <a:tabLst>
                <a:tab pos="457200" algn="l"/>
                <a:tab pos="1828800" algn="l"/>
              </a:tabLst>
            </a:pPr>
            <a:r>
              <a:rPr lang="es-DO" sz="1800" dirty="0">
                <a:effectLst/>
                <a:latin typeface="Times New Roman" panose="02020603050405020304" pitchFamily="18" charset="0"/>
                <a:ea typeface="Times New Roman" panose="02020603050405020304" pitchFamily="18" charset="0"/>
              </a:rPr>
              <a:t>Por decirlo de otra manera, el cristianismo no trata de eliminar todas las distinciones de clases o fomentar revoluciones contra condiciones que podrían considerarse como injustas.  No tiene como propósito principal “crear una sociedad mejor aquí en la tierra”, como quieren enseñar algunos.  Más bien, Pablo afirma con claridad:  “Todos cuantos estén bajo el yugo como esclavos, consideren dignos de todo honor a sus amos”.  La vida del esclavo no fue fácil.  El esclavo estaba bajo el yugo (</a:t>
            </a:r>
            <a:r>
              <a:rPr lang="es-DO" sz="1800" dirty="0" err="1">
                <a:effectLst/>
                <a:latin typeface="Lucida Sans Unicode" panose="020B0602030504020204" pitchFamily="34" charset="0"/>
                <a:ea typeface="Times New Roman" panose="02020603050405020304" pitchFamily="18" charset="0"/>
              </a:rPr>
              <a:t>ζυγός</a:t>
            </a:r>
            <a:r>
              <a:rPr lang="es-DO" sz="1800" dirty="0">
                <a:effectLst/>
                <a:latin typeface="Times New Roman" panose="02020603050405020304" pitchFamily="18" charset="0"/>
                <a:ea typeface="Times New Roman" panose="02020603050405020304" pitchFamily="18" charset="0"/>
              </a:rPr>
              <a:t>), usado por los bueyes conducidos por el dueño.  El amo era </a:t>
            </a:r>
            <a:r>
              <a:rPr lang="es-DO" sz="1800" dirty="0" err="1">
                <a:effectLst/>
                <a:latin typeface="Lucida Sans Unicode" panose="020B0602030504020204" pitchFamily="34" charset="0"/>
                <a:ea typeface="Times New Roman" panose="02020603050405020304" pitchFamily="18" charset="0"/>
              </a:rPr>
              <a:t>δεσ</a:t>
            </a:r>
            <a:r>
              <a:rPr lang="es-DO" sz="1800" dirty="0">
                <a:effectLst/>
                <a:latin typeface="Lucida Sans Unicode" panose="020B0602030504020204" pitchFamily="34" charset="0"/>
                <a:ea typeface="Times New Roman" panose="02020603050405020304" pitchFamily="18" charset="0"/>
              </a:rPr>
              <a:t>πότης</a:t>
            </a:r>
            <a:r>
              <a:rPr lang="es-DO" sz="1800" dirty="0">
                <a:effectLst/>
                <a:latin typeface="Times New Roman" panose="02020603050405020304" pitchFamily="18" charset="0"/>
                <a:ea typeface="Times New Roman" panose="02020603050405020304" pitchFamily="18" charset="0"/>
              </a:rPr>
              <a:t>, uno que tenía absoluta autoridad.</a:t>
            </a:r>
            <a:endParaRPr lang="es-PY" sz="1800" dirty="0">
              <a:effectLst/>
              <a:latin typeface="Times New Roman" panose="02020603050405020304" pitchFamily="18" charset="0"/>
              <a:ea typeface="Times New Roman" panose="02020603050405020304" pitchFamily="18" charset="0"/>
            </a:endParaRPr>
          </a:p>
          <a:p>
            <a:pPr marL="457200" algn="just">
              <a:tabLst>
                <a:tab pos="457200" algn="l"/>
                <a:tab pos="1828800" algn="l"/>
              </a:tabLst>
            </a:pPr>
            <a:endParaRPr lang="es-PY" sz="1800" dirty="0">
              <a:effectLst/>
              <a:latin typeface="Times New Roman" panose="02020603050405020304" pitchFamily="18" charset="0"/>
              <a:ea typeface="Times New Roman" panose="02020603050405020304" pitchFamily="18" charset="0"/>
            </a:endParaRPr>
          </a:p>
          <a:p>
            <a:pPr marL="457200" algn="just">
              <a:tabLst>
                <a:tab pos="457200" algn="l"/>
                <a:tab pos="1828800" algn="l"/>
              </a:tabLst>
            </a:pPr>
            <a:r>
              <a:rPr lang="es-DO" sz="1800" dirty="0">
                <a:effectLst/>
                <a:latin typeface="Times New Roman" panose="02020603050405020304" pitchFamily="18" charset="0"/>
                <a:ea typeface="Times New Roman" panose="02020603050405020304" pitchFamily="18" charset="0"/>
              </a:rPr>
              <a:t>Los esclavos, no obstante, debían de mostrar honor y respeto a sus amos.  ¿Por qué?  “Para que no sea blasfemado el nombre de Dios y la doctrina”, declara Pablo.  O sea, si el esclavo cristiano mostrara falta de respeto, desprecio o desobediencia a su amo, ¡eso deshonraría tanto el nombre del verdadero Dios como la doctrina que sería proclamada en su nombre!</a:t>
            </a:r>
            <a:endParaRPr lang="es-PY" sz="1800" dirty="0">
              <a:effectLst/>
              <a:latin typeface="Times New Roman" panose="02020603050405020304" pitchFamily="18" charset="0"/>
              <a:ea typeface="Times New Roman" panose="02020603050405020304" pitchFamily="18" charset="0"/>
            </a:endParaRPr>
          </a:p>
          <a:p>
            <a:pPr marL="457200" algn="just">
              <a:tabLst>
                <a:tab pos="457200" algn="l"/>
                <a:tab pos="1828800" algn="l"/>
              </a:tabLst>
            </a:pPr>
            <a:r>
              <a:rPr lang="es-DO" sz="1800" dirty="0">
                <a:effectLst/>
                <a:latin typeface="Times New Roman" panose="02020603050405020304" pitchFamily="18" charset="0"/>
                <a:ea typeface="Times New Roman" panose="02020603050405020304" pitchFamily="18" charset="0"/>
              </a:rPr>
              <a:t> </a:t>
            </a:r>
            <a:endParaRPr lang="es-PY" sz="1800" dirty="0">
              <a:effectLst/>
              <a:latin typeface="Times New Roman" panose="02020603050405020304" pitchFamily="18" charset="0"/>
              <a:ea typeface="Times New Roman" panose="02020603050405020304" pitchFamily="18" charset="0"/>
            </a:endParaRPr>
          </a:p>
          <a:p>
            <a:pPr marL="457200" indent="-457200" algn="just">
              <a:tabLst>
                <a:tab pos="457200" algn="l"/>
                <a:tab pos="1828800" algn="l"/>
              </a:tabLst>
            </a:pPr>
            <a:r>
              <a:rPr lang="es-DO" sz="1800" dirty="0">
                <a:effectLst/>
                <a:latin typeface="Times New Roman" panose="02020603050405020304" pitchFamily="18" charset="0"/>
                <a:ea typeface="Times New Roman" panose="02020603050405020304" pitchFamily="18" charset="0"/>
              </a:rPr>
              <a:t>v. 2	Alguien, quizás, preguntaría si los cristianos podrían ser dueños de esclavos.  ¿Sería obligatorio a los cristianos liberar a sus esclavos?  Pablo no dice nada de esta índole:  “Los que tengan amos creyentes, no los desprecien porque son hermanos”.  Tanto el esclavo y el amo podrían ser hermanos (</a:t>
            </a:r>
            <a:r>
              <a:rPr lang="el-GR" sz="1800" dirty="0">
                <a:effectLst/>
                <a:latin typeface="Lucida Sans Unicode" panose="020B0602030504020204" pitchFamily="34" charset="0"/>
                <a:ea typeface="Times New Roman" panose="02020603050405020304" pitchFamily="18" charset="0"/>
              </a:rPr>
              <a:t>α</a:t>
            </a:r>
            <a:r>
              <a:rPr lang="es-DO" sz="1800" dirty="0">
                <a:effectLst/>
                <a:latin typeface="Lucida Sans Unicode" panose="020B0602030504020204" pitchFamily="34" charset="0"/>
                <a:ea typeface="Times New Roman" panose="02020603050405020304" pitchFamily="18" charset="0"/>
              </a:rPr>
              <a:t>̓</a:t>
            </a:r>
            <a:r>
              <a:rPr lang="el-GR" sz="1800" dirty="0">
                <a:effectLst/>
                <a:latin typeface="Lucida Sans Unicode" panose="020B0602030504020204" pitchFamily="34" charset="0"/>
                <a:ea typeface="Times New Roman" panose="02020603050405020304" pitchFamily="18" charset="0"/>
              </a:rPr>
              <a:t>δελφοι</a:t>
            </a:r>
            <a:r>
              <a:rPr lang="es-DO" sz="1800" dirty="0">
                <a:effectLst/>
                <a:latin typeface="Lucida Sans Unicode" panose="020B0602030504020204" pitchFamily="34" charset="0"/>
                <a:ea typeface="Times New Roman" panose="02020603050405020304" pitchFamily="18" charset="0"/>
              </a:rPr>
              <a:t>́</a:t>
            </a:r>
            <a:r>
              <a:rPr lang="es-DO" sz="1800" dirty="0">
                <a:effectLst/>
                <a:latin typeface="Times New Roman" panose="02020603050405020304" pitchFamily="18" charset="0"/>
                <a:ea typeface="Times New Roman" panose="02020603050405020304" pitchFamily="18" charset="0"/>
              </a:rPr>
              <a:t>) en la misma congregación.  Estaban unidos en Cristo, en aquel cuerpo en que no había “esclavo ni libre”.  Sin embargo quedaba en efecto su distinción de clase terrenal.  Esto podría parecer contradictorio, pero no lo es si distinguimos entre un reino espiritual y uno terrenal.</a:t>
            </a:r>
            <a:endParaRPr lang="es-PY" sz="1800" dirty="0">
              <a:effectLst/>
              <a:latin typeface="Times New Roman" panose="02020603050405020304" pitchFamily="18" charset="0"/>
              <a:ea typeface="Times New Roman" panose="02020603050405020304" pitchFamily="18" charset="0"/>
            </a:endParaRPr>
          </a:p>
          <a:p>
            <a:pPr marL="457200" indent="-457200" algn="just">
              <a:tabLst>
                <a:tab pos="457200" algn="l"/>
                <a:tab pos="1828800" algn="l"/>
              </a:tabLst>
            </a:pPr>
            <a:r>
              <a:rPr lang="es-DO" sz="1800" dirty="0">
                <a:effectLst/>
                <a:latin typeface="Times New Roman" panose="02020603050405020304" pitchFamily="18" charset="0"/>
                <a:ea typeface="Times New Roman" panose="02020603050405020304" pitchFamily="18" charset="0"/>
              </a:rPr>
              <a:t> </a:t>
            </a:r>
            <a:endParaRPr lang="es-PY" sz="1800" dirty="0">
              <a:effectLst/>
              <a:latin typeface="Times New Roman" panose="02020603050405020304" pitchFamily="18" charset="0"/>
              <a:ea typeface="Times New Roman" panose="02020603050405020304" pitchFamily="18" charset="0"/>
            </a:endParaRPr>
          </a:p>
          <a:p>
            <a:pPr marL="457200" algn="just">
              <a:tabLst>
                <a:tab pos="457200" algn="l"/>
                <a:tab pos="1828800" algn="l"/>
              </a:tabLst>
            </a:pPr>
            <a:r>
              <a:rPr lang="es-DO" sz="1800" dirty="0">
                <a:effectLst/>
                <a:latin typeface="Times New Roman" panose="02020603050405020304" pitchFamily="18" charset="0"/>
                <a:ea typeface="Times New Roman" panose="02020603050405020304" pitchFamily="18" charset="0"/>
              </a:rPr>
              <a:t>Más bien que despreciar al amo creyente, Pablo sigue: “sino sírvanlos mejor porque son creyentes y amados los que reciben el beneficio del buen servicio”.  </a:t>
            </a:r>
            <a:r>
              <a:rPr lang="es-DO" sz="1800" dirty="0" err="1">
                <a:effectLst/>
                <a:latin typeface="Times New Roman" panose="02020603050405020304" pitchFamily="18" charset="0"/>
                <a:ea typeface="Times New Roman" panose="02020603050405020304" pitchFamily="18" charset="0"/>
              </a:rPr>
              <a:t>Lenski</a:t>
            </a:r>
            <a:r>
              <a:rPr lang="es-DO" sz="1800" dirty="0">
                <a:effectLst/>
                <a:latin typeface="Times New Roman" panose="02020603050405020304" pitchFamily="18" charset="0"/>
                <a:ea typeface="Times New Roman" panose="02020603050405020304" pitchFamily="18" charset="0"/>
              </a:rPr>
              <a:t> interpreta esta última frase con referencia a los servicios hechos por los amos creyentes, en vez del servicio que recibían los amos de los esclavos.  Sea cual fuera la manera en que se traduzca </a:t>
            </a:r>
            <a:r>
              <a:rPr lang="es-DO" sz="1800" dirty="0">
                <a:effectLst/>
                <a:latin typeface="Lucida Sans Unicode" panose="020B0602030504020204" pitchFamily="34" charset="0"/>
                <a:ea typeface="Times New Roman" panose="02020603050405020304" pitchFamily="18" charset="0"/>
              </a:rPr>
              <a:t>ἀ</a:t>
            </a:r>
            <a:r>
              <a:rPr lang="es-DO" sz="1800" dirty="0" err="1">
                <a:effectLst/>
                <a:latin typeface="Lucida Sans Unicode" panose="020B0602030504020204" pitchFamily="34" charset="0"/>
                <a:ea typeface="Times New Roman" panose="02020603050405020304" pitchFamily="18" charset="0"/>
              </a:rPr>
              <a:t>ντιλ</a:t>
            </a:r>
            <a:r>
              <a:rPr lang="es-DO" sz="1800" dirty="0">
                <a:effectLst/>
                <a:latin typeface="Lucida Sans Unicode" panose="020B0602030504020204" pitchFamily="34" charset="0"/>
                <a:ea typeface="Times New Roman" panose="02020603050405020304" pitchFamily="18" charset="0"/>
              </a:rPr>
              <a:t>αμβάνομαι</a:t>
            </a:r>
            <a:r>
              <a:rPr lang="es-DO" sz="1800" dirty="0">
                <a:effectLst/>
                <a:latin typeface="Times New Roman" panose="02020603050405020304" pitchFamily="18" charset="0"/>
                <a:ea typeface="Times New Roman" panose="02020603050405020304" pitchFamily="18" charset="0"/>
              </a:rPr>
              <a:t>, no será de mucha importancia.  En fin, si ambos los amos y los esclavos fueran cristianos, seguramente querrían mostrar esto en su consideración mutua.</a:t>
            </a:r>
            <a:endParaRPr lang="es-PY" sz="1800" dirty="0">
              <a:effectLst/>
              <a:latin typeface="Times New Roman" panose="02020603050405020304" pitchFamily="18" charset="0"/>
              <a:ea typeface="Times New Roman" panose="02020603050405020304" pitchFamily="18" charset="0"/>
            </a:endParaRPr>
          </a:p>
          <a:p>
            <a:pPr marL="457200" algn="just">
              <a:tabLst>
                <a:tab pos="457200" algn="l"/>
                <a:tab pos="1828800" algn="l"/>
              </a:tabLst>
            </a:pPr>
            <a:r>
              <a:rPr lang="es-DO" sz="1800" dirty="0">
                <a:effectLst/>
                <a:latin typeface="Times New Roman" panose="02020603050405020304" pitchFamily="18" charset="0"/>
                <a:ea typeface="Times New Roman" panose="02020603050405020304" pitchFamily="18" charset="0"/>
              </a:rPr>
              <a:t> </a:t>
            </a:r>
            <a:endParaRPr lang="es-PY" sz="1800" dirty="0">
              <a:effectLst/>
              <a:latin typeface="Times New Roman" panose="02020603050405020304" pitchFamily="18" charset="0"/>
              <a:ea typeface="Times New Roman" panose="02020603050405020304" pitchFamily="18" charset="0"/>
            </a:endParaRPr>
          </a:p>
          <a:p>
            <a:pPr marL="457200" algn="just">
              <a:tabLst>
                <a:tab pos="457200" algn="l"/>
                <a:tab pos="1828800" algn="l"/>
              </a:tabLst>
            </a:pPr>
            <a:r>
              <a:rPr lang="es-DO" sz="1800" dirty="0">
                <a:effectLst/>
                <a:latin typeface="Times New Roman" panose="02020603050405020304" pitchFamily="18" charset="0"/>
                <a:ea typeface="Times New Roman" panose="02020603050405020304" pitchFamily="18" charset="0"/>
              </a:rPr>
              <a:t>“Estas cosas enseñe y mande”, agrega Pablo.  Los dos imperativos están en el tiempo presente.  Timoteo debería seguir haciendo esta obra paciente y persistentemente.</a:t>
            </a:r>
            <a:endParaRPr lang="es-PY" sz="1800" dirty="0">
              <a:effectLst/>
              <a:latin typeface="Times New Roman" panose="02020603050405020304" pitchFamily="18" charset="0"/>
              <a:ea typeface="Times New Roman" panose="02020603050405020304" pitchFamily="18" charset="0"/>
            </a:endParaRPr>
          </a:p>
        </p:txBody>
      </p:sp>
      <p:sp>
        <p:nvSpPr>
          <p:cNvPr id="311" name="Google Shape;311;g2f5882f685f_0_775:notes">
            <a:extLst>
              <a:ext uri="{FF2B5EF4-FFF2-40B4-BE49-F238E27FC236}">
                <a16:creationId xmlns:a16="http://schemas.microsoft.com/office/drawing/2014/main" id="{B2245EF6-C59C-372E-39B2-E7D086460E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1844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D49E9D96-DAFF-5041-D844-D593D1ABCD0E}"/>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71CAD017-B70E-0590-1A82-717AE5690F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401C00F9-7944-3903-922F-8BD3EFD806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387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8C61A179-6DB4-7FDB-8107-C3DF6626006F}"/>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36AEBA60-14C8-F554-D6A3-60901B848B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3FADD40A-0D33-837A-06BB-8A4C5ADC51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400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75375024-A82E-E4C6-B171-49F2A0974026}"/>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958D3B2D-FE2F-0FA0-B941-8857E52946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18CB315A-C03F-6E28-C77E-B370DD637A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1419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EC5751CC-3BF8-CB07-8BC9-B55355DAF8A4}"/>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F2B5DD33-F5C1-4FD3-425B-288F5A86E6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17C363EE-45D9-8DF8-8642-4F8642298A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1749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315F2DB5-76FD-9C3C-5622-82E3EFFBC2C1}"/>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BE73FCC4-FDBD-734E-932F-FD445FBD2FC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A402D901-D706-F28C-A49E-0F008E4825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3023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None/>
            </a:pPr>
            <a:endParaRPr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4366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2A0FADAF-5883-8355-2A3C-967B2A83AB99}"/>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9CD832CC-DA2C-045B-0F55-EAF278DD40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53E58D57-050D-917B-DD17-A1B811E5DB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003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s-PY" dirty="0"/>
          </a:p>
        </p:txBody>
      </p:sp>
    </p:spTree>
    <p:extLst>
      <p:ext uri="{BB962C8B-B14F-4D97-AF65-F5344CB8AC3E}">
        <p14:creationId xmlns:p14="http://schemas.microsoft.com/office/powerpoint/2010/main" val="185201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2E2EB599-3050-1057-14F0-E6F926ED3758}"/>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0AF23535-4C69-BFB8-9003-EBC39CAFDC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5FBB7C21-5A6A-3514-3A79-7198E1A7D7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4609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0AFA1B06-500C-228A-2D28-4A043F878939}"/>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4A8B3E67-3C6B-2733-977D-5177C29939B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5B4F1AE0-8379-8C92-80F9-6EDD12EDED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2480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91FBA923-557B-6DFD-9D14-FB195B4DFC92}"/>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13BB24EB-9DA2-A132-9B94-F801FC4106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D528DD2A-ECDB-2FEA-A410-1BC156AF25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9738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F75B5321-770C-AD31-CD90-6D4A402BF700}"/>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D9C92FFB-BD66-49B2-C9BA-BE8BCC97E6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92A2FCC4-5124-E4B3-2149-AFA2CE4BEE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2537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FF350101-310B-1D68-7C7C-67043091EEE5}"/>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4B147FB4-2496-F89B-CC0F-6E44CF5E79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EF34350D-74E3-AB32-4D82-6ADF9EE7E0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8009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A45021AE-3BDE-E10D-B611-DFAA39AE0962}"/>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6A7F0948-822C-8255-6CE2-EBE7F2A946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30A234E7-154A-3FB6-1CCC-F8D00EDD80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8109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8C9D4E3E-1AF6-AAFE-E26D-CE3A93D90976}"/>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67FB4EAB-6D61-6D65-7DDB-0DD5B2259A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1FBC74A9-F37F-FC0E-27E9-39477C3F34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7609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90621321-6388-E35F-F2E0-7FB699007C71}"/>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3D623E1B-854B-7FAF-B857-E8AB6D2220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dirty="0" err="1"/>
              <a:t>Elige</a:t>
            </a:r>
            <a:r>
              <a:rPr lang="en-US" dirty="0"/>
              <a:t> </a:t>
            </a:r>
            <a:r>
              <a:rPr lang="en-US" dirty="0" err="1"/>
              <a:t>tu</a:t>
            </a:r>
            <a:r>
              <a:rPr lang="en-US" dirty="0"/>
              <a:t> palabra </a:t>
            </a:r>
            <a:r>
              <a:rPr lang="en-US" dirty="0" err="1"/>
              <a:t>favorita</a:t>
            </a:r>
            <a:r>
              <a:rPr lang="en-US" dirty="0"/>
              <a:t>. </a:t>
            </a:r>
            <a:r>
              <a:rPr lang="en-US" dirty="0" err="1"/>
              <a:t>Dínos</a:t>
            </a:r>
            <a:r>
              <a:rPr lang="en-US" dirty="0"/>
              <a:t> </a:t>
            </a:r>
            <a:r>
              <a:rPr lang="en-US" dirty="0" err="1"/>
              <a:t>por</a:t>
            </a:r>
            <a:r>
              <a:rPr lang="en-US" dirty="0"/>
              <a:t> </a:t>
            </a:r>
            <a:r>
              <a:rPr lang="en-US" dirty="0" err="1"/>
              <a:t>qué</a:t>
            </a:r>
            <a:r>
              <a:rPr lang="en-US" dirty="0"/>
              <a:t>. </a:t>
            </a:r>
            <a:endParaRPr dirty="0"/>
          </a:p>
        </p:txBody>
      </p:sp>
      <p:sp>
        <p:nvSpPr>
          <p:cNvPr id="311" name="Google Shape;311;g2f5882f685f_0_775:notes">
            <a:extLst>
              <a:ext uri="{FF2B5EF4-FFF2-40B4-BE49-F238E27FC236}">
                <a16:creationId xmlns:a16="http://schemas.microsoft.com/office/drawing/2014/main" id="{FB1FDE32-156D-BC09-4442-6D8D578263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2273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E8AAD805-10F7-6C3B-D87F-2F7CB77807FA}"/>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D65C2033-3465-834D-D5A3-A613AFB2E1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A2CD6319-A94A-0217-C7BF-7C821DF64F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9004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73423D98-80BC-9859-A944-5BD34C07702B}"/>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B23AAC30-7F44-8BB0-D9E2-E2C1D544B4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6F442803-7C6A-F11A-CB45-D35BF00FCA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9536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6DA43003-5218-C67C-AAD2-1F7F25B41BE1}"/>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4877A023-ED45-4511-EE41-1A8A1421A3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F68D3B0A-1797-1187-BF40-CBD87A4C1C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2985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3D11A126-84F0-CC9D-8CE4-4A2116D86B23}"/>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9310E7D3-3E2D-2961-31F7-A33103F1F05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F8405B38-D14D-05BF-1190-FC24B25794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5481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f5882f685f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207" name="Google Shape;207;g2f5882f685f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a:extLst>
            <a:ext uri="{FF2B5EF4-FFF2-40B4-BE49-F238E27FC236}">
              <a16:creationId xmlns:a16="http://schemas.microsoft.com/office/drawing/2014/main" id="{351DEDE9-14AB-F9BA-7165-46DDCD6F9702}"/>
            </a:ext>
          </a:extLst>
        </p:cNvPr>
        <p:cNvGrpSpPr/>
        <p:nvPr/>
      </p:nvGrpSpPr>
      <p:grpSpPr>
        <a:xfrm>
          <a:off x="0" y="0"/>
          <a:ext cx="0" cy="0"/>
          <a:chOff x="0" y="0"/>
          <a:chExt cx="0" cy="0"/>
        </a:xfrm>
      </p:grpSpPr>
      <p:sp>
        <p:nvSpPr>
          <p:cNvPr id="206" name="Google Shape;206;g2f5882f685f_0_139:notes">
            <a:extLst>
              <a:ext uri="{FF2B5EF4-FFF2-40B4-BE49-F238E27FC236}">
                <a16:creationId xmlns:a16="http://schemas.microsoft.com/office/drawing/2014/main" id="{40768AD8-FA7A-920C-468D-45644B2EAC6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207" name="Google Shape;207;g2f5882f685f_0_139:notes">
            <a:extLst>
              <a:ext uri="{FF2B5EF4-FFF2-40B4-BE49-F238E27FC236}">
                <a16:creationId xmlns:a16="http://schemas.microsoft.com/office/drawing/2014/main" id="{8BE9AF32-27D8-5089-B62F-C4075CEFDE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0166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2"/>
            </a:pPr>
            <a:r>
              <a:rPr lang="en-US" dirty="0" err="1">
                <a:solidFill>
                  <a:schemeClr val="dk1"/>
                </a:solidFill>
                <a:latin typeface="Calibri"/>
                <a:ea typeface="Calibri"/>
                <a:cs typeface="Calibri"/>
                <a:sym typeface="Calibri"/>
              </a:rPr>
              <a:t>Recuérdeles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tarea</a:t>
            </a:r>
            <a:r>
              <a:rPr lang="en-US" dirty="0">
                <a:solidFill>
                  <a:schemeClr val="dk1"/>
                </a:solidFill>
                <a:latin typeface="Calibri"/>
                <a:ea typeface="Calibri"/>
                <a:cs typeface="Calibri"/>
                <a:sym typeface="Calibri"/>
              </a:rPr>
              <a:t> y la </a:t>
            </a:r>
            <a:r>
              <a:rPr lang="en-US" dirty="0" err="1">
                <a:solidFill>
                  <a:schemeClr val="dk1"/>
                </a:solidFill>
                <a:latin typeface="Calibri"/>
                <a:ea typeface="Calibri"/>
                <a:cs typeface="Calibri"/>
                <a:sym typeface="Calibri"/>
              </a:rPr>
              <a:t>próxima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clase</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sz="1104">
              <a:solidFill>
                <a:schemeClr val="dk1"/>
              </a:solidFill>
              <a:latin typeface="Calibri"/>
              <a:ea typeface="Calibri"/>
              <a:cs typeface="Calibri"/>
              <a:sym typeface="Calibri"/>
            </a:endParaRPr>
          </a:p>
        </p:txBody>
      </p:sp>
      <p:sp>
        <p:nvSpPr>
          <p:cNvPr id="460" name="Google Shape;46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 (5 minutos)</a:t>
            </a:r>
            <a:endParaRPr>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sz="1104">
                <a:solidFill>
                  <a:schemeClr val="dk1"/>
                </a:solidFill>
                <a:latin typeface="Calibri"/>
                <a:ea typeface="Calibri"/>
                <a:cs typeface="Calibri"/>
                <a:sym typeface="Calibri"/>
              </a:rPr>
              <a:t>Una oración o una bendición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52" name="Google Shape;452;g2adf254731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marL="0" lvl="0" indent="0" algn="l" rtl="0">
              <a:lnSpc>
                <a:spcPct val="100000"/>
              </a:lnSpc>
              <a:spcBef>
                <a:spcPts val="600"/>
              </a:spcBef>
              <a:spcAft>
                <a:spcPts val="1000"/>
              </a:spcAft>
              <a:buSzPts val="1100"/>
              <a:buNone/>
            </a:pPr>
            <a:endParaRPr sz="1104">
              <a:solidFill>
                <a:schemeClr val="dk1"/>
              </a:solidFill>
              <a:latin typeface="Calibri"/>
              <a:ea typeface="Calibri"/>
              <a:cs typeface="Calibri"/>
              <a:sym typeface="Calibri"/>
            </a:endParaRPr>
          </a:p>
        </p:txBody>
      </p:sp>
      <p:sp>
        <p:nvSpPr>
          <p:cNvPr id="470" name="Google Shape;470;g2adf2547317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u="sng">
                <a:solidFill>
                  <a:schemeClr val="dk1"/>
                </a:solidFill>
                <a:latin typeface="Calibri"/>
                <a:ea typeface="Calibri"/>
                <a:cs typeface="Calibri"/>
                <a:sym typeface="Calibri"/>
              </a:rPr>
              <a:t>Preguntas para la evaluación final</a:t>
            </a:r>
            <a:r>
              <a:rPr lang="en-US" u="sng">
                <a:solidFill>
                  <a:schemeClr val="dk1"/>
                </a:solidFill>
                <a:latin typeface="Calibri"/>
                <a:ea typeface="Calibri"/>
                <a:cs typeface="Calibri"/>
                <a:sym typeface="Calibri"/>
              </a:rPr>
              <a:t>:</a:t>
            </a:r>
            <a:endParaRPr u="sng">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Un amigo te dice, ¿Que es el legalismo? ¿Cómo le vas a contestar? (Lección 1, 4)</a:t>
            </a:r>
            <a:endParaRPr>
              <a:solidFill>
                <a:schemeClr val="dk1"/>
              </a:solidFill>
              <a:latin typeface="Calibri"/>
              <a:ea typeface="Calibri"/>
              <a:cs typeface="Calibri"/>
              <a:sym typeface="Calibri"/>
            </a:endParaRPr>
          </a:p>
          <a:p>
            <a:pPr marL="914400" lvl="0" indent="-298450" algn="l" rtl="0">
              <a:spcBef>
                <a:spcPts val="8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puede ser Dios justo y amoroso con pecadores como nosotros? (Lección 1 – Romanos 3:21-28)</a:t>
            </a:r>
            <a:endParaRPr>
              <a:solidFill>
                <a:schemeClr val="dk1"/>
              </a:solidFill>
              <a:latin typeface="Calibri"/>
              <a:ea typeface="Calibri"/>
              <a:cs typeface="Calibri"/>
              <a:sym typeface="Calibri"/>
            </a:endParaRPr>
          </a:p>
          <a:p>
            <a:pPr marL="0" lvl="0" indent="0" algn="l" rtl="0">
              <a:spcBef>
                <a:spcPts val="75"/>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u="sng">
              <a:solidFill>
                <a:schemeClr val="dk1"/>
              </a:solidFill>
              <a:latin typeface="Calibri"/>
              <a:ea typeface="Calibri"/>
              <a:cs typeface="Calibri"/>
              <a:sym typeface="Calibri"/>
            </a:endParaRPr>
          </a:p>
        </p:txBody>
      </p:sp>
      <p:sp>
        <p:nvSpPr>
          <p:cNvPr id="478" name="Google Shape;478;g2ac1ba269cb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La </a:t>
            </a:r>
            <a:r>
              <a:rPr lang="en-US" b="1" dirty="0" err="1">
                <a:solidFill>
                  <a:schemeClr val="dk1"/>
                </a:solidFill>
                <a:latin typeface="Calibri"/>
                <a:ea typeface="Calibri"/>
                <a:cs typeface="Calibri"/>
                <a:sym typeface="Calibri"/>
              </a:rPr>
              <a:t>Clase</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en</a:t>
            </a:r>
            <a:r>
              <a:rPr lang="en-US" b="1" dirty="0">
                <a:solidFill>
                  <a:schemeClr val="dk1"/>
                </a:solidFill>
                <a:latin typeface="Calibri"/>
                <a:ea typeface="Calibri"/>
                <a:cs typeface="Calibri"/>
                <a:sym typeface="Calibri"/>
              </a:rPr>
              <a:t> vivo</a:t>
            </a:r>
            <a:endParaRPr b="1" dirty="0">
              <a:solidFill>
                <a:schemeClr val="dk1"/>
              </a:solidFill>
              <a:latin typeface="Calibri"/>
              <a:ea typeface="Calibri"/>
              <a:cs typeface="Calibri"/>
              <a:sym typeface="Calibri"/>
            </a:endParaRPr>
          </a:p>
          <a:p>
            <a:pPr marL="228600" marR="171450" lvl="0" indent="0" algn="l" rtl="0">
              <a:spcBef>
                <a:spcPts val="0"/>
              </a:spcBef>
              <a:spcAft>
                <a:spcPts val="1000"/>
              </a:spcAft>
              <a:buClr>
                <a:schemeClr val="dk1"/>
              </a:buClr>
              <a:buSzPts val="1100"/>
              <a:buFont typeface="Arial"/>
              <a:buNone/>
            </a:pPr>
            <a:r>
              <a:rPr lang="en-US" b="1" dirty="0" err="1">
                <a:solidFill>
                  <a:schemeClr val="dk1"/>
                </a:solidFill>
                <a:latin typeface="Calibri"/>
                <a:ea typeface="Calibri"/>
                <a:cs typeface="Calibri"/>
                <a:sym typeface="Calibri"/>
              </a:rPr>
              <a:t>Salude</a:t>
            </a:r>
            <a:r>
              <a:rPr lang="en-US" b="1" dirty="0">
                <a:solidFill>
                  <a:schemeClr val="dk1"/>
                </a:solidFill>
                <a:latin typeface="Calibri"/>
                <a:ea typeface="Calibri"/>
                <a:cs typeface="Calibri"/>
                <a:sym typeface="Calibri"/>
              </a:rPr>
              <a:t> a </a:t>
            </a:r>
            <a:r>
              <a:rPr lang="en-US" b="1" dirty="0" err="1">
                <a:solidFill>
                  <a:schemeClr val="dk1"/>
                </a:solidFill>
                <a:latin typeface="Calibri"/>
                <a:ea typeface="Calibri"/>
                <a:cs typeface="Calibri"/>
                <a:sym typeface="Calibri"/>
              </a:rPr>
              <a:t>todos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los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estudiantes</a:t>
            </a:r>
            <a:endParaRPr b="1" dirty="0">
              <a:solidFill>
                <a:schemeClr val="dk1"/>
              </a:solidFill>
              <a:latin typeface="Calibri"/>
              <a:ea typeface="Calibri"/>
              <a:cs typeface="Calibri"/>
              <a:sym typeface="Calibri"/>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1000"/>
              </a:spcAft>
              <a:buClr>
                <a:schemeClr val="dk1"/>
              </a:buClr>
              <a:buSzPts val="1100"/>
              <a:buFont typeface="Arial"/>
              <a:buNone/>
            </a:pPr>
            <a:r>
              <a:rPr lang="en-US" b="1" dirty="0" err="1">
                <a:solidFill>
                  <a:schemeClr val="dk1"/>
                </a:solidFill>
                <a:latin typeface="Calibri"/>
                <a:ea typeface="Calibri"/>
                <a:cs typeface="Calibri"/>
                <a:sym typeface="Calibri"/>
              </a:rPr>
              <a:t>Oración</a:t>
            </a:r>
            <a:r>
              <a:rPr lang="en-US" b="1" dirty="0">
                <a:solidFill>
                  <a:schemeClr val="dk1"/>
                </a:solidFill>
                <a:latin typeface="Calibri"/>
                <a:ea typeface="Calibri"/>
                <a:cs typeface="Calibri"/>
                <a:sym typeface="Calibri"/>
              </a:rPr>
              <a:t>:</a:t>
            </a: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Objetivos</a:t>
            </a:r>
            <a:r>
              <a:rPr lang="en-US" b="1" dirty="0">
                <a:solidFill>
                  <a:schemeClr val="dk1"/>
                </a:solidFill>
                <a:latin typeface="Calibri"/>
                <a:ea typeface="Calibri"/>
                <a:cs typeface="Calibri"/>
                <a:sym typeface="Calibri"/>
              </a:rPr>
              <a:t> de la </a:t>
            </a:r>
            <a:r>
              <a:rPr lang="en-US" b="1" dirty="0" err="1">
                <a:solidFill>
                  <a:schemeClr val="dk1"/>
                </a:solidFill>
                <a:latin typeface="Calibri"/>
                <a:ea typeface="Calibri"/>
                <a:cs typeface="Calibri"/>
                <a:sym typeface="Calibri"/>
              </a:rPr>
              <a:t>Lección</a:t>
            </a:r>
            <a:endParaRPr lang="en-US" b="1" dirty="0">
              <a:solidFill>
                <a:schemeClr val="dk1"/>
              </a:solidFill>
              <a:latin typeface="Calibri"/>
              <a:ea typeface="Calibri"/>
              <a:cs typeface="Calibri"/>
              <a:sym typeface="Calibri"/>
            </a:endParaRPr>
          </a:p>
          <a:p>
            <a:pPr marL="228600" marR="171450" lvl="0" indent="0" algn="l" rtl="0">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1. </a:t>
            </a: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f5882f685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marR="171450" lvl="0" indent="-298450" algn="l" rtl="0">
              <a:spcBef>
                <a:spcPts val="0"/>
              </a:spcBef>
              <a:spcAft>
                <a:spcPts val="1000"/>
              </a:spcAft>
              <a:buClr>
                <a:schemeClr val="dk1"/>
              </a:buClr>
              <a:buSzPts val="1100"/>
              <a:buFont typeface="Calibri"/>
              <a:buAutoNum type="arabicPeriod"/>
            </a:pPr>
            <a:r>
              <a:rPr lang="en-US" b="1">
                <a:solidFill>
                  <a:schemeClr val="dk1"/>
                </a:solidFill>
                <a:latin typeface="Calibri"/>
                <a:ea typeface="Calibri"/>
                <a:cs typeface="Calibri"/>
                <a:sym typeface="Calibri"/>
              </a:rPr>
              <a:t>Introducción al curso</a:t>
            </a:r>
            <a:r>
              <a:rPr lang="en-US">
                <a:solidFill>
                  <a:schemeClr val="dk1"/>
                </a:solidFill>
                <a:latin typeface="Calibri"/>
                <a:ea typeface="Calibri"/>
                <a:cs typeface="Calibri"/>
                <a:sym typeface="Calibri"/>
              </a:rPr>
              <a:t>: explique el propósito del curso, la importancia de hacer las tareas, mostrar respeto y etiqueta hacia el maestro y otros estudiantes en clase y en el grupo de WhatsApp. (5 minutos)</a:t>
            </a:r>
            <a:endParaRPr>
              <a:solidFill>
                <a:schemeClr val="dk1"/>
              </a:solidFill>
              <a:latin typeface="Calibri"/>
              <a:ea typeface="Calibri"/>
              <a:cs typeface="Calibri"/>
              <a:sym typeface="Calibri"/>
            </a:endParaRPr>
          </a:p>
        </p:txBody>
      </p:sp>
      <p:sp>
        <p:nvSpPr>
          <p:cNvPr id="144" name="Google Shape;144;g2f5882f685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f5882f685f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88" name="Google Shape;188;g2f5882f685f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f5882f685f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f5882f685f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Esquema del curso</a:t>
            </a:r>
            <a:endParaRPr>
              <a:solidFill>
                <a:schemeClr val="dk1"/>
              </a:solidFill>
              <a:latin typeface="Calibri"/>
              <a:ea typeface="Calibri"/>
              <a:cs typeface="Calibri"/>
              <a:sym typeface="Calibri"/>
            </a:endParaRPr>
          </a:p>
          <a:p>
            <a:pPr marL="1371600" lvl="1"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curso consiste en nueve lecciones en vivo que duran aproximadamente una hora cada una. Las tareas generalmente incluyen un video, una lectura de la Biblia y algunas preguntas. Las tareas están creadas para ayudar a los estudiantes a prepararse para la próxima lección en vivo y contienen información valiosa y necesaria para completar el curso con éxito. </a:t>
            </a:r>
            <a:endParaRPr b="1">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28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dirty="0">
                <a:solidFill>
                  <a:schemeClr val="dk1"/>
                </a:solidFill>
                <a:latin typeface="Lato"/>
                <a:ea typeface="Lato"/>
                <a:cs typeface="Lato"/>
                <a:sym typeface="Lato"/>
              </a:rPr>
              <a:t>Nivel Sembrador</a:t>
            </a:r>
            <a:endParaRPr sz="900" b="0" i="0" u="none" strike="noStrike" cap="none" dirty="0">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7BCFAB33-3A50-DEC7-0408-9E5AE56A2E6B}"/>
            </a:ext>
          </a:extLst>
        </p:cNvPr>
        <p:cNvGrpSpPr/>
        <p:nvPr/>
      </p:nvGrpSpPr>
      <p:grpSpPr>
        <a:xfrm>
          <a:off x="0" y="0"/>
          <a:ext cx="0" cy="0"/>
          <a:chOff x="0" y="0"/>
          <a:chExt cx="0" cy="0"/>
        </a:xfrm>
      </p:grpSpPr>
      <p:sp>
        <p:nvSpPr>
          <p:cNvPr id="231" name="Google Shape;231;g2f5882f685f_0_254">
            <a:extLst>
              <a:ext uri="{FF2B5EF4-FFF2-40B4-BE49-F238E27FC236}">
                <a16:creationId xmlns:a16="http://schemas.microsoft.com/office/drawing/2014/main" id="{CAADDB8C-F603-2228-6990-0B7F72D8640F}"/>
              </a:ext>
            </a:extLst>
          </p:cNvPr>
          <p:cNvSpPr/>
          <p:nvPr/>
        </p:nvSpPr>
        <p:spPr>
          <a:xfrm>
            <a:off x="5741672" y="644100"/>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5</a:t>
            </a:r>
            <a:endParaRPr sz="2500" dirty="0">
              <a:solidFill>
                <a:srgbClr val="FFFFFF"/>
              </a:solidFill>
              <a:latin typeface="Lato"/>
              <a:ea typeface="Lato"/>
              <a:cs typeface="Lato"/>
              <a:sym typeface="Lato"/>
            </a:endParaRPr>
          </a:p>
        </p:txBody>
      </p:sp>
      <p:sp>
        <p:nvSpPr>
          <p:cNvPr id="232" name="Google Shape;232;g2f5882f685f_0_254">
            <a:extLst>
              <a:ext uri="{FF2B5EF4-FFF2-40B4-BE49-F238E27FC236}">
                <a16:creationId xmlns:a16="http://schemas.microsoft.com/office/drawing/2014/main" id="{59C07D72-2590-E96C-2DD2-1C1989C96C83}"/>
              </a:ext>
            </a:extLst>
          </p:cNvPr>
          <p:cNvSpPr/>
          <p:nvPr/>
        </p:nvSpPr>
        <p:spPr>
          <a:xfrm>
            <a:off x="712574" y="644073"/>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3" name="Google Shape;233;g2f5882f685f_0_254">
            <a:extLst>
              <a:ext uri="{FF2B5EF4-FFF2-40B4-BE49-F238E27FC236}">
                <a16:creationId xmlns:a16="http://schemas.microsoft.com/office/drawing/2014/main" id="{1E131083-7AB0-B055-45EB-7BBC6C0F89B1}"/>
              </a:ext>
            </a:extLst>
          </p:cNvPr>
          <p:cNvSpPr/>
          <p:nvPr/>
        </p:nvSpPr>
        <p:spPr>
          <a:xfrm>
            <a:off x="2167274" y="644100"/>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4" name="Google Shape;234;g2f5882f685f_0_254">
            <a:extLst>
              <a:ext uri="{FF2B5EF4-FFF2-40B4-BE49-F238E27FC236}">
                <a16:creationId xmlns:a16="http://schemas.microsoft.com/office/drawing/2014/main" id="{085BEFCE-1E5D-BE3D-34B6-92AA17116893}"/>
              </a:ext>
            </a:extLst>
          </p:cNvPr>
          <p:cNvSpPr/>
          <p:nvPr/>
        </p:nvSpPr>
        <p:spPr>
          <a:xfrm>
            <a:off x="712574" y="644100"/>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5" name="Google Shape;235;g2f5882f685f_0_254">
            <a:extLst>
              <a:ext uri="{FF2B5EF4-FFF2-40B4-BE49-F238E27FC236}">
                <a16:creationId xmlns:a16="http://schemas.microsoft.com/office/drawing/2014/main" id="{4B8C0C7A-B2E0-9B9E-912D-8239AEC43BF4}"/>
              </a:ext>
            </a:extLst>
          </p:cNvPr>
          <p:cNvSpPr/>
          <p:nvPr/>
        </p:nvSpPr>
        <p:spPr>
          <a:xfrm>
            <a:off x="972253" y="1101395"/>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dirty="0">
                <a:solidFill>
                  <a:srgbClr val="FFFFFF"/>
                </a:solidFill>
                <a:latin typeface="Lato"/>
                <a:ea typeface="Lato"/>
                <a:cs typeface="Lato"/>
                <a:sym typeface="Lato"/>
              </a:rPr>
              <a:t>5</a:t>
            </a:r>
            <a:endParaRPr sz="6500" b="1" dirty="0">
              <a:solidFill>
                <a:srgbClr val="FFFFFF"/>
              </a:solidFill>
              <a:latin typeface="Lato"/>
              <a:ea typeface="Lato"/>
              <a:cs typeface="Lato"/>
              <a:sym typeface="Lato"/>
            </a:endParaRPr>
          </a:p>
        </p:txBody>
      </p:sp>
      <p:sp>
        <p:nvSpPr>
          <p:cNvPr id="236" name="Google Shape;236;g2f5882f685f_0_254">
            <a:extLst>
              <a:ext uri="{FF2B5EF4-FFF2-40B4-BE49-F238E27FC236}">
                <a16:creationId xmlns:a16="http://schemas.microsoft.com/office/drawing/2014/main" id="{4C9A9425-806B-DE73-28BA-362D3B39B22C}"/>
              </a:ext>
            </a:extLst>
          </p:cNvPr>
          <p:cNvSpPr/>
          <p:nvPr/>
        </p:nvSpPr>
        <p:spPr>
          <a:xfrm>
            <a:off x="2167275" y="1101375"/>
            <a:ext cx="3574500" cy="987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err="1">
                <a:solidFill>
                  <a:srgbClr val="FFFFFF"/>
                </a:solidFill>
                <a:latin typeface="Lato"/>
                <a:ea typeface="Lato"/>
                <a:cs typeface="Lato"/>
                <a:sym typeface="Lato"/>
              </a:rPr>
              <a:t>Viudas</a:t>
            </a:r>
            <a:r>
              <a:rPr lang="en-US" sz="2500" b="1" dirty="0">
                <a:solidFill>
                  <a:srgbClr val="FFFFFF"/>
                </a:solidFill>
                <a:latin typeface="Lato"/>
                <a:ea typeface="Lato"/>
                <a:cs typeface="Lato"/>
                <a:sym typeface="Lato"/>
              </a:rPr>
              <a:t> y </a:t>
            </a:r>
            <a:r>
              <a:rPr lang="en-US" sz="2500" b="1" dirty="0" err="1">
                <a:solidFill>
                  <a:srgbClr val="FFFFFF"/>
                </a:solidFill>
                <a:latin typeface="Lato"/>
                <a:ea typeface="Lato"/>
                <a:cs typeface="Lato"/>
                <a:sym typeface="Lato"/>
              </a:rPr>
              <a:t>Ancianos</a:t>
            </a:r>
            <a:r>
              <a:rPr lang="en-US" sz="2500" b="1" dirty="0">
                <a:solidFill>
                  <a:srgbClr val="FFFFFF"/>
                </a:solidFill>
                <a:latin typeface="Lato"/>
                <a:ea typeface="Lato"/>
                <a:cs typeface="Lato"/>
                <a:sym typeface="Lato"/>
              </a:rPr>
              <a:t> </a:t>
            </a:r>
            <a:endParaRPr sz="2500" b="1" dirty="0">
              <a:solidFill>
                <a:srgbClr val="FFFFFF"/>
              </a:solidFill>
              <a:latin typeface="Lato"/>
              <a:ea typeface="Lato"/>
              <a:cs typeface="Lato"/>
              <a:sym typeface="Lato"/>
            </a:endParaRPr>
          </a:p>
        </p:txBody>
      </p:sp>
      <p:sp>
        <p:nvSpPr>
          <p:cNvPr id="237" name="Google Shape;237;g2f5882f685f_0_254">
            <a:extLst>
              <a:ext uri="{FF2B5EF4-FFF2-40B4-BE49-F238E27FC236}">
                <a16:creationId xmlns:a16="http://schemas.microsoft.com/office/drawing/2014/main" id="{DA35E65B-9C8E-44BC-A17E-E0A6F76196BC}"/>
              </a:ext>
            </a:extLst>
          </p:cNvPr>
          <p:cNvSpPr/>
          <p:nvPr/>
        </p:nvSpPr>
        <p:spPr>
          <a:xfrm>
            <a:off x="5741672" y="2092195"/>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6 y </a:t>
            </a:r>
            <a:r>
              <a:rPr lang="en-US" sz="2500" dirty="0" err="1">
                <a:solidFill>
                  <a:srgbClr val="FFFFFF"/>
                </a:solidFill>
                <a:latin typeface="Lato"/>
                <a:ea typeface="Lato"/>
                <a:cs typeface="Lato"/>
                <a:sym typeface="Lato"/>
              </a:rPr>
              <a:t>contexto</a:t>
            </a:r>
            <a:r>
              <a:rPr lang="en-US" sz="2500" dirty="0">
                <a:solidFill>
                  <a:srgbClr val="FFFFFF"/>
                </a:solidFill>
                <a:latin typeface="Lato"/>
                <a:ea typeface="Lato"/>
                <a:cs typeface="Lato"/>
                <a:sym typeface="Lato"/>
              </a:rPr>
              <a:t> de 2 </a:t>
            </a:r>
            <a:r>
              <a:rPr lang="en-US" sz="2500" dirty="0" err="1">
                <a:solidFill>
                  <a:srgbClr val="FFFFFF"/>
                </a:solidFill>
                <a:latin typeface="Lato"/>
                <a:ea typeface="Lato"/>
                <a:cs typeface="Lato"/>
                <a:sym typeface="Lato"/>
              </a:rPr>
              <a:t>Timoteo</a:t>
            </a:r>
            <a:endParaRPr sz="2500" dirty="0">
              <a:solidFill>
                <a:srgbClr val="FFFFFF"/>
              </a:solidFill>
              <a:latin typeface="Lato"/>
              <a:ea typeface="Lato"/>
              <a:cs typeface="Lato"/>
              <a:sym typeface="Lato"/>
            </a:endParaRPr>
          </a:p>
        </p:txBody>
      </p:sp>
      <p:sp>
        <p:nvSpPr>
          <p:cNvPr id="238" name="Google Shape;238;g2f5882f685f_0_254">
            <a:extLst>
              <a:ext uri="{FF2B5EF4-FFF2-40B4-BE49-F238E27FC236}">
                <a16:creationId xmlns:a16="http://schemas.microsoft.com/office/drawing/2014/main" id="{FB4ADC52-1A5B-EEBF-0267-90EE948B81C5}"/>
              </a:ext>
            </a:extLst>
          </p:cNvPr>
          <p:cNvSpPr/>
          <p:nvPr/>
        </p:nvSpPr>
        <p:spPr>
          <a:xfrm>
            <a:off x="712574" y="2092169"/>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9" name="Google Shape;239;g2f5882f685f_0_254">
            <a:extLst>
              <a:ext uri="{FF2B5EF4-FFF2-40B4-BE49-F238E27FC236}">
                <a16:creationId xmlns:a16="http://schemas.microsoft.com/office/drawing/2014/main" id="{226DCE24-96F2-9A1B-A5A0-6A4FAF541859}"/>
              </a:ext>
            </a:extLst>
          </p:cNvPr>
          <p:cNvSpPr/>
          <p:nvPr/>
        </p:nvSpPr>
        <p:spPr>
          <a:xfrm>
            <a:off x="2167274" y="2092195"/>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0" name="Google Shape;240;g2f5882f685f_0_254">
            <a:extLst>
              <a:ext uri="{FF2B5EF4-FFF2-40B4-BE49-F238E27FC236}">
                <a16:creationId xmlns:a16="http://schemas.microsoft.com/office/drawing/2014/main" id="{3EF1110D-E505-AAAC-A288-A012C43A3936}"/>
              </a:ext>
            </a:extLst>
          </p:cNvPr>
          <p:cNvSpPr/>
          <p:nvPr/>
        </p:nvSpPr>
        <p:spPr>
          <a:xfrm>
            <a:off x="712574" y="2092195"/>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1" name="Google Shape;241;g2f5882f685f_0_254">
            <a:extLst>
              <a:ext uri="{FF2B5EF4-FFF2-40B4-BE49-F238E27FC236}">
                <a16:creationId xmlns:a16="http://schemas.microsoft.com/office/drawing/2014/main" id="{BDD48B79-EC12-6170-B3BD-3339E7577AC1}"/>
              </a:ext>
            </a:extLst>
          </p:cNvPr>
          <p:cNvSpPr/>
          <p:nvPr/>
        </p:nvSpPr>
        <p:spPr>
          <a:xfrm>
            <a:off x="972253" y="2549490"/>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dirty="0">
                <a:solidFill>
                  <a:srgbClr val="FFFFFF"/>
                </a:solidFill>
                <a:latin typeface="Lato"/>
                <a:ea typeface="Lato"/>
                <a:cs typeface="Lato"/>
                <a:sym typeface="Lato"/>
              </a:rPr>
              <a:t>6</a:t>
            </a:r>
            <a:endParaRPr sz="6500" b="1" dirty="0">
              <a:solidFill>
                <a:srgbClr val="FFFFFF"/>
              </a:solidFill>
              <a:latin typeface="Lato"/>
              <a:ea typeface="Lato"/>
              <a:cs typeface="Lato"/>
              <a:sym typeface="Lato"/>
            </a:endParaRPr>
          </a:p>
        </p:txBody>
      </p:sp>
      <p:sp>
        <p:nvSpPr>
          <p:cNvPr id="242" name="Google Shape;242;g2f5882f685f_0_254">
            <a:extLst>
              <a:ext uri="{FF2B5EF4-FFF2-40B4-BE49-F238E27FC236}">
                <a16:creationId xmlns:a16="http://schemas.microsoft.com/office/drawing/2014/main" id="{A2B8DC81-35F8-2017-D68F-783F0B63D3B3}"/>
              </a:ext>
            </a:extLst>
          </p:cNvPr>
          <p:cNvSpPr/>
          <p:nvPr/>
        </p:nvSpPr>
        <p:spPr>
          <a:xfrm>
            <a:off x="2167275" y="2397074"/>
            <a:ext cx="3574500" cy="864900"/>
          </a:xfrm>
          <a:prstGeom prst="rect">
            <a:avLst/>
          </a:prstGeom>
          <a:noFill/>
          <a:ln>
            <a:noFill/>
          </a:ln>
        </p:spPr>
        <p:txBody>
          <a:bodyPr spcFirstLastPara="1" wrap="square" lIns="121900" tIns="121900" rIns="121900" bIns="121900" anchor="t" anchorCtr="0">
            <a:noAutofit/>
          </a:bodyPr>
          <a:lstStyle/>
          <a:p>
            <a:pPr lvl="1"/>
            <a:r>
              <a:rPr lang="en-US" sz="2500" b="1" dirty="0" err="1">
                <a:solidFill>
                  <a:srgbClr val="FFFFFF"/>
                </a:solidFill>
                <a:latin typeface="Lato"/>
                <a:ea typeface="Lato"/>
                <a:cs typeface="Lato"/>
                <a:sym typeface="Lato"/>
              </a:rPr>
              <a:t>Contentamiento</a:t>
            </a:r>
            <a:r>
              <a:rPr lang="en-US" sz="2500" b="1" dirty="0">
                <a:solidFill>
                  <a:srgbClr val="FFFFFF"/>
                </a:solidFill>
                <a:latin typeface="Lato"/>
                <a:ea typeface="Lato"/>
                <a:cs typeface="Lato"/>
                <a:sym typeface="Lato"/>
              </a:rPr>
              <a:t> y la Buena </a:t>
            </a:r>
            <a:r>
              <a:rPr lang="en-US" sz="2500" b="1" dirty="0" err="1">
                <a:solidFill>
                  <a:srgbClr val="FFFFFF"/>
                </a:solidFill>
                <a:latin typeface="Lato"/>
                <a:ea typeface="Lato"/>
                <a:cs typeface="Lato"/>
                <a:sym typeface="Lato"/>
              </a:rPr>
              <a:t>batalla</a:t>
            </a:r>
            <a:endParaRPr sz="2500" b="1" dirty="0">
              <a:solidFill>
                <a:srgbClr val="FFFFFF"/>
              </a:solidFill>
              <a:latin typeface="Lato"/>
              <a:ea typeface="Lato"/>
              <a:cs typeface="Lato"/>
              <a:sym typeface="Lato"/>
            </a:endParaRPr>
          </a:p>
        </p:txBody>
      </p:sp>
      <p:sp>
        <p:nvSpPr>
          <p:cNvPr id="243" name="Google Shape;243;g2f5882f685f_0_254">
            <a:extLst>
              <a:ext uri="{FF2B5EF4-FFF2-40B4-BE49-F238E27FC236}">
                <a16:creationId xmlns:a16="http://schemas.microsoft.com/office/drawing/2014/main" id="{E7862350-49E0-C2DA-A562-5D9EC1931A6F}"/>
              </a:ext>
            </a:extLst>
          </p:cNvPr>
          <p:cNvSpPr/>
          <p:nvPr/>
        </p:nvSpPr>
        <p:spPr>
          <a:xfrm>
            <a:off x="5741672" y="3540290"/>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2500" dirty="0">
                <a:solidFill>
                  <a:srgbClr val="FFFFFF"/>
                </a:solidFill>
                <a:latin typeface="Lato"/>
                <a:ea typeface="Lato"/>
                <a:cs typeface="Lato"/>
                <a:sym typeface="Lato"/>
              </a:rPr>
              <a:t>2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1-2</a:t>
            </a:r>
            <a:endParaRPr kumimoji="0" lang="en-US" sz="25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244" name="Google Shape;244;g2f5882f685f_0_254">
            <a:extLst>
              <a:ext uri="{FF2B5EF4-FFF2-40B4-BE49-F238E27FC236}">
                <a16:creationId xmlns:a16="http://schemas.microsoft.com/office/drawing/2014/main" id="{80A46411-8C5F-23FA-D99A-EC3B7F683015}"/>
              </a:ext>
            </a:extLst>
          </p:cNvPr>
          <p:cNvSpPr/>
          <p:nvPr/>
        </p:nvSpPr>
        <p:spPr>
          <a:xfrm>
            <a:off x="712574" y="3540264"/>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5" name="Google Shape;245;g2f5882f685f_0_254">
            <a:extLst>
              <a:ext uri="{FF2B5EF4-FFF2-40B4-BE49-F238E27FC236}">
                <a16:creationId xmlns:a16="http://schemas.microsoft.com/office/drawing/2014/main" id="{C6619A3C-3E1F-E613-67A0-426F68432C61}"/>
              </a:ext>
            </a:extLst>
          </p:cNvPr>
          <p:cNvSpPr/>
          <p:nvPr/>
        </p:nvSpPr>
        <p:spPr>
          <a:xfrm>
            <a:off x="2167274" y="3540290"/>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6" name="Google Shape;246;g2f5882f685f_0_254">
            <a:extLst>
              <a:ext uri="{FF2B5EF4-FFF2-40B4-BE49-F238E27FC236}">
                <a16:creationId xmlns:a16="http://schemas.microsoft.com/office/drawing/2014/main" id="{937BECD2-0981-CF87-EC58-D4573C58404C}"/>
              </a:ext>
            </a:extLst>
          </p:cNvPr>
          <p:cNvSpPr/>
          <p:nvPr/>
        </p:nvSpPr>
        <p:spPr>
          <a:xfrm>
            <a:off x="712574" y="3540290"/>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7" name="Google Shape;247;g2f5882f685f_0_254">
            <a:extLst>
              <a:ext uri="{FF2B5EF4-FFF2-40B4-BE49-F238E27FC236}">
                <a16:creationId xmlns:a16="http://schemas.microsoft.com/office/drawing/2014/main" id="{C4D2F610-3131-AB2B-463A-E4410174368A}"/>
              </a:ext>
            </a:extLst>
          </p:cNvPr>
          <p:cNvSpPr/>
          <p:nvPr/>
        </p:nvSpPr>
        <p:spPr>
          <a:xfrm>
            <a:off x="972253" y="3997585"/>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dirty="0">
                <a:solidFill>
                  <a:srgbClr val="FFFFFF"/>
                </a:solidFill>
                <a:latin typeface="Lato"/>
                <a:ea typeface="Lato"/>
                <a:cs typeface="Lato"/>
                <a:sym typeface="Lato"/>
              </a:rPr>
              <a:t>7</a:t>
            </a:r>
            <a:endParaRPr sz="6500" b="1" dirty="0">
              <a:solidFill>
                <a:srgbClr val="FFFFFF"/>
              </a:solidFill>
              <a:latin typeface="Lato"/>
              <a:ea typeface="Lato"/>
              <a:cs typeface="Lato"/>
              <a:sym typeface="Lato"/>
            </a:endParaRPr>
          </a:p>
        </p:txBody>
      </p:sp>
      <p:sp>
        <p:nvSpPr>
          <p:cNvPr id="248" name="Google Shape;248;g2f5882f685f_0_254">
            <a:extLst>
              <a:ext uri="{FF2B5EF4-FFF2-40B4-BE49-F238E27FC236}">
                <a16:creationId xmlns:a16="http://schemas.microsoft.com/office/drawing/2014/main" id="{05A6F8FA-9A1A-734B-4CD3-678BAFBFD6DC}"/>
              </a:ext>
            </a:extLst>
          </p:cNvPr>
          <p:cNvSpPr/>
          <p:nvPr/>
        </p:nvSpPr>
        <p:spPr>
          <a:xfrm>
            <a:off x="2167275" y="3845172"/>
            <a:ext cx="3574500" cy="864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a:solidFill>
                  <a:srgbClr val="FFFFFF"/>
                </a:solidFill>
                <a:latin typeface="Lato"/>
                <a:ea typeface="Lato"/>
                <a:cs typeface="Lato"/>
                <a:sym typeface="Lato"/>
              </a:rPr>
              <a:t>El </a:t>
            </a:r>
            <a:r>
              <a:rPr lang="en-US" sz="2500" b="1" dirty="0" err="1">
                <a:solidFill>
                  <a:srgbClr val="FFFFFF"/>
                </a:solidFill>
                <a:latin typeface="Lato"/>
                <a:ea typeface="Lato"/>
                <a:cs typeface="Lato"/>
                <a:sym typeface="Lato"/>
              </a:rPr>
              <a:t>Ministerio</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Cristocéntrico</a:t>
            </a:r>
            <a:endParaRPr sz="2500" b="1" dirty="0">
              <a:solidFill>
                <a:srgbClr val="FFFFFF"/>
              </a:solidFill>
              <a:latin typeface="Lato"/>
              <a:ea typeface="Lato"/>
              <a:cs typeface="Lato"/>
              <a:sym typeface="Lato"/>
            </a:endParaRPr>
          </a:p>
        </p:txBody>
      </p:sp>
      <p:sp>
        <p:nvSpPr>
          <p:cNvPr id="249" name="Google Shape;249;g2f5882f685f_0_254">
            <a:extLst>
              <a:ext uri="{FF2B5EF4-FFF2-40B4-BE49-F238E27FC236}">
                <a16:creationId xmlns:a16="http://schemas.microsoft.com/office/drawing/2014/main" id="{BE536649-62D3-2940-E24B-CD6E64022522}"/>
              </a:ext>
            </a:extLst>
          </p:cNvPr>
          <p:cNvSpPr/>
          <p:nvPr/>
        </p:nvSpPr>
        <p:spPr>
          <a:xfrm>
            <a:off x="5741672" y="4988422"/>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2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3-4 </a:t>
            </a:r>
            <a:endParaRPr sz="2500" dirty="0">
              <a:solidFill>
                <a:srgbClr val="FFFFFF"/>
              </a:solidFill>
              <a:latin typeface="Lato"/>
              <a:ea typeface="Lato"/>
              <a:cs typeface="Lato"/>
              <a:sym typeface="Lato"/>
            </a:endParaRPr>
          </a:p>
        </p:txBody>
      </p:sp>
      <p:sp>
        <p:nvSpPr>
          <p:cNvPr id="250" name="Google Shape;250;g2f5882f685f_0_254">
            <a:extLst>
              <a:ext uri="{FF2B5EF4-FFF2-40B4-BE49-F238E27FC236}">
                <a16:creationId xmlns:a16="http://schemas.microsoft.com/office/drawing/2014/main" id="{8A3E7422-53EA-E798-6810-11EBB8BF0A34}"/>
              </a:ext>
            </a:extLst>
          </p:cNvPr>
          <p:cNvSpPr/>
          <p:nvPr/>
        </p:nvSpPr>
        <p:spPr>
          <a:xfrm>
            <a:off x="712574" y="4988395"/>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1" name="Google Shape;251;g2f5882f685f_0_254">
            <a:extLst>
              <a:ext uri="{FF2B5EF4-FFF2-40B4-BE49-F238E27FC236}">
                <a16:creationId xmlns:a16="http://schemas.microsoft.com/office/drawing/2014/main" id="{863B52F7-E6E8-2F92-4D96-E8EFFC8202E8}"/>
              </a:ext>
            </a:extLst>
          </p:cNvPr>
          <p:cNvSpPr/>
          <p:nvPr/>
        </p:nvSpPr>
        <p:spPr>
          <a:xfrm>
            <a:off x="2167274" y="4988422"/>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2" name="Google Shape;252;g2f5882f685f_0_254">
            <a:extLst>
              <a:ext uri="{FF2B5EF4-FFF2-40B4-BE49-F238E27FC236}">
                <a16:creationId xmlns:a16="http://schemas.microsoft.com/office/drawing/2014/main" id="{C4AAFFE5-C13C-8CF6-5A32-602BA458B772}"/>
              </a:ext>
            </a:extLst>
          </p:cNvPr>
          <p:cNvSpPr/>
          <p:nvPr/>
        </p:nvSpPr>
        <p:spPr>
          <a:xfrm>
            <a:off x="712574" y="4988422"/>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3" name="Google Shape;253;g2f5882f685f_0_254">
            <a:extLst>
              <a:ext uri="{FF2B5EF4-FFF2-40B4-BE49-F238E27FC236}">
                <a16:creationId xmlns:a16="http://schemas.microsoft.com/office/drawing/2014/main" id="{31FBBBDB-CC2F-0C0E-796C-1EB903EEF172}"/>
              </a:ext>
            </a:extLst>
          </p:cNvPr>
          <p:cNvSpPr/>
          <p:nvPr/>
        </p:nvSpPr>
        <p:spPr>
          <a:xfrm>
            <a:off x="972253" y="5445717"/>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dirty="0">
                <a:solidFill>
                  <a:srgbClr val="FFFFFF"/>
                </a:solidFill>
                <a:latin typeface="Lato"/>
                <a:ea typeface="Lato"/>
                <a:cs typeface="Lato"/>
                <a:sym typeface="Lato"/>
              </a:rPr>
              <a:t>8</a:t>
            </a:r>
            <a:endParaRPr sz="6500" b="1" dirty="0">
              <a:solidFill>
                <a:srgbClr val="FFFFFF"/>
              </a:solidFill>
              <a:latin typeface="Lato"/>
              <a:ea typeface="Lato"/>
              <a:cs typeface="Lato"/>
              <a:sym typeface="Lato"/>
            </a:endParaRPr>
          </a:p>
        </p:txBody>
      </p:sp>
      <p:sp>
        <p:nvSpPr>
          <p:cNvPr id="254" name="Google Shape;254;g2f5882f685f_0_254">
            <a:extLst>
              <a:ext uri="{FF2B5EF4-FFF2-40B4-BE49-F238E27FC236}">
                <a16:creationId xmlns:a16="http://schemas.microsoft.com/office/drawing/2014/main" id="{59CBEB21-4691-167A-0DE1-A8D8599E795E}"/>
              </a:ext>
            </a:extLst>
          </p:cNvPr>
          <p:cNvSpPr/>
          <p:nvPr/>
        </p:nvSpPr>
        <p:spPr>
          <a:xfrm>
            <a:off x="2167275" y="5293300"/>
            <a:ext cx="3574500" cy="864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a:solidFill>
                  <a:srgbClr val="FFFFFF"/>
                </a:solidFill>
                <a:latin typeface="Lato"/>
                <a:ea typeface="Lato"/>
                <a:cs typeface="Lato"/>
                <a:sym typeface="Lato"/>
              </a:rPr>
              <a:t>Firme </a:t>
            </a:r>
            <a:r>
              <a:rPr lang="en-US" sz="2500" b="1" dirty="0" err="1">
                <a:solidFill>
                  <a:srgbClr val="FFFFFF"/>
                </a:solidFill>
                <a:latin typeface="Lato"/>
                <a:ea typeface="Lato"/>
                <a:cs typeface="Lato"/>
                <a:sym typeface="Lato"/>
              </a:rPr>
              <a:t>en</a:t>
            </a:r>
            <a:r>
              <a:rPr lang="en-US" sz="2500" b="1" dirty="0">
                <a:solidFill>
                  <a:srgbClr val="FFFFFF"/>
                </a:solidFill>
                <a:latin typeface="Lato"/>
                <a:ea typeface="Lato"/>
                <a:cs typeface="Lato"/>
                <a:sym typeface="Lato"/>
              </a:rPr>
              <a:t> las </a:t>
            </a:r>
            <a:r>
              <a:rPr lang="en-US" sz="2500" b="1" dirty="0" err="1">
                <a:solidFill>
                  <a:srgbClr val="FFFFFF"/>
                </a:solidFill>
                <a:latin typeface="Lato"/>
                <a:ea typeface="Lato"/>
                <a:cs typeface="Lato"/>
                <a:sym typeface="Lato"/>
              </a:rPr>
              <a:t>Escrituras</a:t>
            </a:r>
            <a:endParaRPr lang="en-US" sz="2500" b="1" dirty="0">
              <a:solidFill>
                <a:srgbClr val="FFFFFF"/>
              </a:solidFill>
              <a:latin typeface="Lato"/>
              <a:ea typeface="Lato"/>
              <a:cs typeface="Lato"/>
              <a:sym typeface="Lato"/>
            </a:endParaRPr>
          </a:p>
          <a:p>
            <a:pPr marL="0" lvl="0" indent="0" algn="l" rtl="0">
              <a:spcBef>
                <a:spcPts val="0"/>
              </a:spcBef>
              <a:spcAft>
                <a:spcPts val="0"/>
              </a:spcAft>
              <a:buNone/>
            </a:pPr>
            <a:r>
              <a:rPr lang="en-US" sz="2400" b="1" dirty="0">
                <a:solidFill>
                  <a:srgbClr val="FFFFFF"/>
                </a:solidFill>
                <a:latin typeface="Lato"/>
                <a:ea typeface="Lato"/>
                <a:cs typeface="Lato"/>
                <a:sym typeface="Lato"/>
              </a:rPr>
              <a:t>El </a:t>
            </a:r>
            <a:r>
              <a:rPr lang="en-US" sz="2400" b="1" dirty="0" err="1">
                <a:solidFill>
                  <a:srgbClr val="FFFFFF"/>
                </a:solidFill>
                <a:latin typeface="Lato"/>
                <a:ea typeface="Lato"/>
                <a:cs typeface="Lato"/>
                <a:sym typeface="Lato"/>
              </a:rPr>
              <a:t>ministerio</a:t>
            </a:r>
            <a:r>
              <a:rPr lang="en-US" sz="2400" b="1" dirty="0">
                <a:solidFill>
                  <a:srgbClr val="FFFFFF"/>
                </a:solidFill>
                <a:latin typeface="Lato"/>
                <a:ea typeface="Lato"/>
                <a:cs typeface="Lato"/>
                <a:sym typeface="Lato"/>
              </a:rPr>
              <a:t> es personal</a:t>
            </a:r>
            <a:endParaRPr sz="2400" b="1" dirty="0">
              <a:solidFill>
                <a:srgbClr val="FFFFFF"/>
              </a:solidFill>
              <a:latin typeface="Lato"/>
              <a:ea typeface="Lato"/>
              <a:cs typeface="Lato"/>
              <a:sym typeface="Lato"/>
            </a:endParaRPr>
          </a:p>
        </p:txBody>
      </p:sp>
    </p:spTree>
    <p:extLst>
      <p:ext uri="{BB962C8B-B14F-4D97-AF65-F5344CB8AC3E}">
        <p14:creationId xmlns:p14="http://schemas.microsoft.com/office/powerpoint/2010/main" val="4085133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AEF3697F-27CB-2528-9C9C-55E0C1DB7169}"/>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34169755-C761-271C-7355-768D3E428BB7}"/>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Timoteo 6 – un </a:t>
            </a:r>
            <a:r>
              <a:rPr lang="en-US" sz="4860" dirty="0" err="1">
                <a:solidFill>
                  <a:srgbClr val="009444"/>
                </a:solidFill>
                <a:latin typeface="Lato"/>
                <a:ea typeface="Lato"/>
                <a:cs typeface="Lato"/>
                <a:sym typeface="Lato"/>
              </a:rPr>
              <a:t>resumen</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392A1338-B8E6-0A19-7FD5-A7B014E717A0}"/>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FB2E8953-E102-9283-8A57-571AA8A9CB4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EB9F635D-83C5-A336-17F6-03C333890B3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EBC866EC-48A8-D54D-6555-510441CFE1D8}"/>
              </a:ext>
            </a:extLst>
          </p:cNvPr>
          <p:cNvSpPr txBox="1"/>
          <p:nvPr/>
        </p:nvSpPr>
        <p:spPr>
          <a:xfrm>
            <a:off x="1688098" y="1887428"/>
            <a:ext cx="9486407" cy="2754560"/>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4500" b="0" i="1" dirty="0">
                <a:solidFill>
                  <a:srgbClr val="000000"/>
                </a:solidFill>
                <a:effectLst/>
                <a:latin typeface="Lato"/>
                <a:ea typeface="Lato"/>
                <a:cs typeface="Lato"/>
              </a:rPr>
              <a:t>“</a:t>
            </a:r>
            <a:r>
              <a:rPr lang="es-PY" sz="3200" b="0" i="1" dirty="0">
                <a:solidFill>
                  <a:srgbClr val="000000"/>
                </a:solidFill>
                <a:effectLst/>
                <a:latin typeface="Lato"/>
                <a:ea typeface="Lato"/>
                <a:cs typeface="Lato"/>
              </a:rPr>
              <a:t>El evangelio de Cristo que predica la iglesia cambia la vida que lleva uno fuera de la iglesia, tu vida como empleado, tus finanzas, tus prioridades y los anhelos de tu corazón, y la forma en que convives con personas de otro estrato económico.”</a:t>
            </a:r>
            <a:endParaRPr lang="es-PY" sz="3200" i="1">
              <a:solidFill>
                <a:schemeClr val="dk1"/>
              </a:solidFill>
              <a:latin typeface="Lato"/>
              <a:ea typeface="Lato"/>
              <a:cs typeface="Lato"/>
            </a:endParaRPr>
          </a:p>
        </p:txBody>
      </p:sp>
    </p:spTree>
    <p:extLst>
      <p:ext uri="{BB962C8B-B14F-4D97-AF65-F5344CB8AC3E}">
        <p14:creationId xmlns:p14="http://schemas.microsoft.com/office/powerpoint/2010/main" val="4067986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7E96C05C-B57B-8CCB-7943-C812AE1F131A}"/>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B26ACE0A-E083-F489-9E50-3C9F6491FC0F}"/>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6:1-2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E2754B06-AD3F-76B7-C26F-4C29B5A2DC17}"/>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E215DACF-FEAF-D4E0-7A93-151BE5F9BC7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6F761600-CAEE-3E18-2303-FD90CE857C3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6EF812B4-A981-021F-5E77-C5EFC3EF47B0}"/>
              </a:ext>
            </a:extLst>
          </p:cNvPr>
          <p:cNvSpPr txBox="1"/>
          <p:nvPr/>
        </p:nvSpPr>
        <p:spPr>
          <a:xfrm>
            <a:off x="1688099" y="1887428"/>
            <a:ext cx="9170342" cy="4370387"/>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200" b="0" i="0" dirty="0">
                <a:solidFill>
                  <a:srgbClr val="000000"/>
                </a:solidFill>
                <a:effectLst/>
                <a:latin typeface="Lato"/>
                <a:ea typeface="Lato"/>
                <a:cs typeface="Lato"/>
              </a:rPr>
              <a:t>Todos los que están sujetos a esclavitud, consideren a sus amos dignos de todo honor, para que no sea blasfemado el nombre de Dios ni la doctrina. 2 Y los que tienen amos</a:t>
            </a:r>
            <a:r>
              <a:rPr lang="es-PY" sz="5400" b="0" i="0" dirty="0">
                <a:solidFill>
                  <a:srgbClr val="000000"/>
                </a:solidFill>
                <a:effectLst/>
                <a:latin typeface="Lato"/>
                <a:ea typeface="Lato"/>
                <a:cs typeface="Lato"/>
              </a:rPr>
              <a:t> </a:t>
            </a:r>
            <a:r>
              <a:rPr lang="es-PY" sz="3200" b="0" i="0" dirty="0">
                <a:solidFill>
                  <a:srgbClr val="000000"/>
                </a:solidFill>
                <a:effectLst/>
                <a:latin typeface="Lato"/>
                <a:ea typeface="Lato"/>
                <a:cs typeface="Lato"/>
              </a:rPr>
              <a:t>creyentes, no deben considerarlos menos por ser hermanos. Al contrario, deben servirles mejor, ya que los que se benefician de su buen servicio son creyentes y amados. Esto debes enseñar y exhortar.</a:t>
            </a:r>
            <a:endParaRPr lang="es-PY" sz="3200" i="1">
              <a:solidFill>
                <a:schemeClr val="dk1"/>
              </a:solidFill>
              <a:latin typeface="Lato"/>
              <a:ea typeface="Lato"/>
              <a:cs typeface="Lato"/>
            </a:endParaRPr>
          </a:p>
        </p:txBody>
      </p:sp>
    </p:spTree>
    <p:extLst>
      <p:ext uri="{BB962C8B-B14F-4D97-AF65-F5344CB8AC3E}">
        <p14:creationId xmlns:p14="http://schemas.microsoft.com/office/powerpoint/2010/main" val="2576340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D4526B3F-8600-21A6-D175-16BDB856117D}"/>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BC00D683-C7F5-FD5B-8445-949714057481}"/>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6:1-2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185E07F5-4798-57F9-059E-45E7A4686562}"/>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0B3B2D67-6DA0-5A03-C6FD-792DDCCE475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E35F4702-6EA3-E446-EEB7-E177761D26E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05527A03-A3A2-AEEA-9FFD-4DE4721AB7DA}"/>
              </a:ext>
            </a:extLst>
          </p:cNvPr>
          <p:cNvSpPr txBox="1"/>
          <p:nvPr/>
        </p:nvSpPr>
        <p:spPr>
          <a:xfrm>
            <a:off x="1688099" y="1887428"/>
            <a:ext cx="9170342" cy="4832052"/>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4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2 Y los que tienen amos creyentes, no deben considerarlos menos por ser hermanos. Al contrario, deben servirles mejor, ya que los que se benefician de su buen servicio son creyentes y amados. Esto debes enseñar y exhortar.</a:t>
            </a:r>
            <a:endParaRPr lang="es-PY" sz="36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Tree>
    <p:extLst>
      <p:ext uri="{BB962C8B-B14F-4D97-AF65-F5344CB8AC3E}">
        <p14:creationId xmlns:p14="http://schemas.microsoft.com/office/powerpoint/2010/main" val="3193418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DEC29DB8-DD9F-1BA2-DC85-75C240ECF28E}"/>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F4CAC08D-F755-BE3D-D299-FDE95B62BE43}"/>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6:1-2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73E809F5-6176-51F5-8619-64CED08EC8EC}"/>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AF7D2B42-DE37-B953-07F4-69D1DFC44ED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6FE6DFC8-533E-61CA-D9C8-027369487EF3}"/>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476D2F08-2EBA-B4BF-F6A0-D419A550F6CC}"/>
              </a:ext>
            </a:extLst>
          </p:cNvPr>
          <p:cNvSpPr txBox="1"/>
          <p:nvPr/>
        </p:nvSpPr>
        <p:spPr>
          <a:xfrm>
            <a:off x="1688099" y="1887428"/>
            <a:ext cx="9733880" cy="2554505"/>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Si no </a:t>
            </a:r>
            <a:r>
              <a:rPr lang="en-US" sz="4000" i="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somos</a:t>
            </a:r>
            <a: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4000" i="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esclavos</a:t>
            </a:r>
            <a: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4000" i="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ni</a:t>
            </a:r>
            <a: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4000" i="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dueños</a:t>
            </a:r>
            <a: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4000" i="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esclavos</a:t>
            </a:r>
            <a: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4000" i="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cómo</a:t>
            </a:r>
            <a: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 se </a:t>
            </a:r>
            <a:r>
              <a:rPr lang="en-US" sz="4000" i="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nos</a:t>
            </a:r>
            <a: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4000" i="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aplican</a:t>
            </a:r>
            <a: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4000" i="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estos</a:t>
            </a:r>
            <a: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 versos?</a:t>
            </a:r>
          </a:p>
          <a:p>
            <a:pPr marL="19050" lvl="0" algn="l" rtl="0">
              <a:spcBef>
                <a:spcPts val="0"/>
              </a:spcBef>
              <a:spcAft>
                <a:spcPts val="0"/>
              </a:spcAft>
              <a:buClr>
                <a:schemeClr val="dk1"/>
              </a:buClr>
              <a:buSzPts val="3300"/>
            </a:pPr>
            <a:endPar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19050" lvl="0" algn="l" rtl="0">
              <a:spcBef>
                <a:spcPts val="0"/>
              </a:spcBef>
              <a:spcAft>
                <a:spcPts val="0"/>
              </a:spcAft>
              <a:buClr>
                <a:schemeClr val="dk1"/>
              </a:buClr>
              <a:buSzPts val="3300"/>
            </a:pPr>
            <a:endPar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Tree>
    <p:extLst>
      <p:ext uri="{BB962C8B-B14F-4D97-AF65-F5344CB8AC3E}">
        <p14:creationId xmlns:p14="http://schemas.microsoft.com/office/powerpoint/2010/main" val="50275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946FF224-A685-0CAB-93D2-5E2BF4BBE9BF}"/>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FE6FB050-49BB-EAD1-0D35-30C070AAD232}"/>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6:3-5</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F5044865-39C0-219C-CC22-21A2F23831D2}"/>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A5A871DE-FEE9-39EF-DA7C-2642B9E588E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AC56B353-09F7-901E-1BFD-CF417BB810CA}"/>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2E8B2D25-6AA4-3ECF-8240-A973601AFEBE}"/>
              </a:ext>
            </a:extLst>
          </p:cNvPr>
          <p:cNvSpPr txBox="1"/>
          <p:nvPr/>
        </p:nvSpPr>
        <p:spPr>
          <a:xfrm>
            <a:off x="1688099" y="1887428"/>
            <a:ext cx="9170342" cy="5016718"/>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200" b="1" i="0" baseline="30000" dirty="0">
                <a:solidFill>
                  <a:srgbClr val="000000"/>
                </a:solidFill>
                <a:effectLst/>
                <a:latin typeface="Lato"/>
                <a:ea typeface="Lato"/>
                <a:cs typeface="Lato"/>
              </a:rPr>
              <a:t>3 </a:t>
            </a:r>
            <a:r>
              <a:rPr lang="es-PY" sz="3200" b="0" i="0" dirty="0">
                <a:solidFill>
                  <a:srgbClr val="000000"/>
                </a:solidFill>
                <a:effectLst/>
                <a:latin typeface="Lato"/>
                <a:ea typeface="Lato"/>
                <a:cs typeface="Lato"/>
              </a:rPr>
              <a:t>Si alguno enseña otra cosa, y no se aviene a las sanas palabras de nuestro Señor Jesucristo y a la doctrina que corresponde a la piedad, </a:t>
            </a:r>
            <a:r>
              <a:rPr lang="es-PY" sz="3200" b="1" i="0" baseline="30000" dirty="0">
                <a:solidFill>
                  <a:srgbClr val="000000"/>
                </a:solidFill>
                <a:effectLst/>
                <a:latin typeface="Lato"/>
                <a:ea typeface="Lato"/>
                <a:cs typeface="Lato"/>
              </a:rPr>
              <a:t>4 </a:t>
            </a:r>
            <a:r>
              <a:rPr lang="es-PY" sz="3200" b="0" i="0" dirty="0">
                <a:solidFill>
                  <a:srgbClr val="000000"/>
                </a:solidFill>
                <a:effectLst/>
                <a:latin typeface="Lato"/>
                <a:ea typeface="Lato"/>
                <a:cs typeface="Lato"/>
              </a:rPr>
              <a:t>está envanecido, no sabe nada, y delira acerca de cuestiones y contiendas de palabras, de las cuales nacen los envidias, los pleitos, las blasfemias, las malas sospechas </a:t>
            </a:r>
            <a:r>
              <a:rPr lang="es-PY" sz="3200" b="1" i="0" baseline="30000" dirty="0">
                <a:solidFill>
                  <a:srgbClr val="000000"/>
                </a:solidFill>
                <a:effectLst/>
                <a:latin typeface="Lato"/>
                <a:ea typeface="Lato"/>
                <a:cs typeface="Lato"/>
              </a:rPr>
              <a:t>5 </a:t>
            </a:r>
            <a:r>
              <a:rPr lang="es-PY" sz="3200" b="0" i="0" dirty="0">
                <a:solidFill>
                  <a:srgbClr val="000000"/>
                </a:solidFill>
                <a:effectLst/>
                <a:latin typeface="Lato"/>
                <a:ea typeface="Lato"/>
                <a:cs typeface="Lato"/>
              </a:rPr>
              <a:t>y las disputas necias de hombres de entendimiento corrupto y privados de la verdad, que hacen de la piedad una fuente de ganancia. De gente así, apártate.</a:t>
            </a:r>
            <a:endParaRPr lang="es-PY" sz="32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732462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C7638F80-122C-D43A-6753-49385B806F7C}"/>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88A6F400-4300-986E-7A05-C909B1D420B2}"/>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6:3-5</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442B6421-0178-0B96-CB3D-E9037881CC14}"/>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8565B10E-F13B-76C6-8E74-49D2C000546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D8E76022-7BDB-EB6C-678E-A2D2CCBFC50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6CA92A1D-96BB-1588-032F-C605DAAB052C}"/>
              </a:ext>
            </a:extLst>
          </p:cNvPr>
          <p:cNvSpPr txBox="1"/>
          <p:nvPr/>
        </p:nvSpPr>
        <p:spPr>
          <a:xfrm>
            <a:off x="1688099" y="1887428"/>
            <a:ext cx="9170342" cy="4401164"/>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4000" b="0" i="0" dirty="0">
                <a:solidFill>
                  <a:srgbClr val="000000"/>
                </a:solidFill>
                <a:effectLst/>
                <a:latin typeface="Lato"/>
                <a:ea typeface="Lato"/>
                <a:cs typeface="Lato"/>
              </a:rPr>
              <a:t>cuales nacen </a:t>
            </a:r>
            <a:r>
              <a:rPr lang="es-PY" sz="4000" dirty="0">
                <a:latin typeface="Lato"/>
                <a:ea typeface="Lato"/>
                <a:cs typeface="Lato"/>
              </a:rPr>
              <a:t>las</a:t>
            </a:r>
            <a:r>
              <a:rPr lang="es-PY" sz="4000" b="0" i="0" dirty="0">
                <a:solidFill>
                  <a:srgbClr val="000000"/>
                </a:solidFill>
                <a:effectLst/>
                <a:latin typeface="Lato"/>
                <a:ea typeface="Lato"/>
                <a:cs typeface="Lato"/>
              </a:rPr>
              <a:t> envidias, los pleitos, las blasfemias, las malas sospechas </a:t>
            </a:r>
            <a:r>
              <a:rPr lang="es-PY" sz="4000" b="1" i="0" baseline="30000" dirty="0">
                <a:solidFill>
                  <a:srgbClr val="000000"/>
                </a:solidFill>
                <a:effectLst/>
                <a:latin typeface="Lato"/>
                <a:ea typeface="Lato"/>
                <a:cs typeface="Lato"/>
              </a:rPr>
              <a:t>5 </a:t>
            </a:r>
            <a:r>
              <a:rPr lang="es-PY" sz="4000" b="0" i="0" dirty="0">
                <a:solidFill>
                  <a:srgbClr val="000000"/>
                </a:solidFill>
                <a:effectLst/>
                <a:latin typeface="Lato"/>
                <a:ea typeface="Lato"/>
                <a:cs typeface="Lato"/>
              </a:rPr>
              <a:t>y las disputas necias de hombres de entendimiento corrupto y privados de la verdad, que hacen de la piedad una fuente de ganancia. De gente así, apártate.</a:t>
            </a:r>
            <a:endParaRPr lang="es-PY" sz="4000" i="1">
              <a:solidFill>
                <a:schemeClr val="dk1"/>
              </a:solidFill>
              <a:latin typeface="Lato"/>
              <a:ea typeface="Lato"/>
              <a:cs typeface="Lato"/>
            </a:endParaRPr>
          </a:p>
        </p:txBody>
      </p:sp>
    </p:spTree>
    <p:extLst>
      <p:ext uri="{BB962C8B-B14F-4D97-AF65-F5344CB8AC3E}">
        <p14:creationId xmlns:p14="http://schemas.microsoft.com/office/powerpoint/2010/main" val="3223410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a:extLst>
            <a:ext uri="{FF2B5EF4-FFF2-40B4-BE49-F238E27FC236}">
              <a16:creationId xmlns:a16="http://schemas.microsoft.com/office/drawing/2014/main" id="{CFC182F8-5D3E-DFCC-CDB6-D721E5BC1D79}"/>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BA3C1631-6BB4-C2D5-B512-03D0EDF9E49F}"/>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6:3-5</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16862617-0A5E-AD09-56AA-3B2A13523C3C}"/>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E0E42735-8AB2-8D5E-D428-66EE0904C86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E962E403-19B0-B2A4-F0D1-EEBF5A009B0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CBFD4595-0A08-98C8-F4F3-FEDE7AD2854E}"/>
              </a:ext>
            </a:extLst>
          </p:cNvPr>
          <p:cNvSpPr txBox="1"/>
          <p:nvPr/>
        </p:nvSpPr>
        <p:spPr>
          <a:xfrm>
            <a:off x="1688099" y="1887428"/>
            <a:ext cx="9733880" cy="3170058"/>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4000" i="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Pueden</a:t>
            </a:r>
            <a: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4000" i="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dar</a:t>
            </a:r>
            <a: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4000" i="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ejemplos</a:t>
            </a:r>
            <a: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4000" i="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modernos</a:t>
            </a:r>
            <a: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 (o sea, de </a:t>
            </a:r>
            <a:r>
              <a:rPr lang="en-US" sz="4000" i="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nuestros</a:t>
            </a:r>
            <a: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 días) de lo que </a:t>
            </a:r>
            <a:r>
              <a:rPr lang="en-US" sz="4000" i="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está</a:t>
            </a:r>
            <a: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4000" i="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hablando</a:t>
            </a:r>
            <a: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 Pablo?</a:t>
            </a:r>
            <a:b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br>
            <a:b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br>
            <a: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4000" i="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Qué</a:t>
            </a:r>
            <a: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4000" i="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nos</a:t>
            </a:r>
            <a: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4000" i="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corresponde</a:t>
            </a:r>
            <a: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4000" i="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hacer</a:t>
            </a:r>
            <a:r>
              <a:rPr lang="en-US"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endParaRPr lang="es-PY"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Tree>
    <p:extLst>
      <p:ext uri="{BB962C8B-B14F-4D97-AF65-F5344CB8AC3E}">
        <p14:creationId xmlns:p14="http://schemas.microsoft.com/office/powerpoint/2010/main" val="32522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06C8D4F6-AAC3-2272-AE53-D81223D07241}"/>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78196FE0-B490-033C-9124-C3AC4A7E81BC}"/>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6:6-10</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C0CA38ED-B6BC-72D0-4A44-9DB0094EEE82}"/>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B0F7F0D7-240C-BD2C-1ECA-74D669ADB6F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52713212-C097-162D-9301-06B9FBF9325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A7639C93-EEE8-5595-88CF-C31C4D32C796}"/>
              </a:ext>
            </a:extLst>
          </p:cNvPr>
          <p:cNvSpPr txBox="1"/>
          <p:nvPr/>
        </p:nvSpPr>
        <p:spPr>
          <a:xfrm>
            <a:off x="1688098" y="1887428"/>
            <a:ext cx="9513302" cy="1846619"/>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endParaRPr lang="es-PY" sz="3800" b="0" i="1"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19050" lvl="0" algn="l" rtl="0">
              <a:spcBef>
                <a:spcPts val="0"/>
              </a:spcBef>
              <a:spcAft>
                <a:spcPts val="0"/>
              </a:spcAft>
              <a:buClr>
                <a:schemeClr val="dk1"/>
              </a:buClr>
              <a:buSzPts val="3300"/>
            </a:pPr>
            <a:r>
              <a:rPr lang="es-PY" sz="3800" i="1" dirty="0">
                <a:latin typeface="Lato" panose="020F0502020204030203" pitchFamily="34" charset="0"/>
                <a:ea typeface="Lato" panose="020F0502020204030203" pitchFamily="34" charset="0"/>
                <a:cs typeface="Lato" panose="020F0502020204030203" pitchFamily="34" charset="0"/>
                <a:sym typeface="Lato"/>
              </a:rPr>
              <a:t>¿Cierto o falso?</a:t>
            </a:r>
          </a:p>
          <a:p>
            <a:pPr marL="19050" lvl="0" algn="l" rtl="0">
              <a:spcBef>
                <a:spcPts val="0"/>
              </a:spcBef>
              <a:spcAft>
                <a:spcPts val="0"/>
              </a:spcAft>
              <a:buClr>
                <a:schemeClr val="dk1"/>
              </a:buClr>
              <a:buSzPts val="3300"/>
            </a:pPr>
            <a:r>
              <a:rPr lang="es-PY" sz="3800" i="1" dirty="0">
                <a:latin typeface="Lato" panose="020F0502020204030203" pitchFamily="34" charset="0"/>
                <a:ea typeface="Lato" panose="020F0502020204030203" pitchFamily="34" charset="0"/>
                <a:cs typeface="Lato" panose="020F0502020204030203" pitchFamily="34" charset="0"/>
                <a:sym typeface="Lato"/>
              </a:rPr>
              <a:t> El dinero es la raíz de todos los males.  </a:t>
            </a:r>
            <a:endParaRPr lang="es-PY" sz="38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Tree>
    <p:extLst>
      <p:ext uri="{BB962C8B-B14F-4D97-AF65-F5344CB8AC3E}">
        <p14:creationId xmlns:p14="http://schemas.microsoft.com/office/powerpoint/2010/main" val="2827303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B6ED261C-54DD-2703-F71D-C761D3B19B6E}"/>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B21A006C-B4EF-EB0B-6C20-8890D3E43965}"/>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6:6-10</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D2F3AB04-1BBD-9097-10E0-FD593B63A815}"/>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DC88DD30-41B9-6456-0568-2E189F29952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16FCA300-6DAA-A164-505C-DD205872CF8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CDEDEE2A-C2A8-BCF8-DFC6-73B70C961C39}"/>
              </a:ext>
            </a:extLst>
          </p:cNvPr>
          <p:cNvSpPr txBox="1"/>
          <p:nvPr/>
        </p:nvSpPr>
        <p:spPr>
          <a:xfrm>
            <a:off x="1688099" y="1887428"/>
            <a:ext cx="9170342" cy="3724056"/>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200" b="1" i="0" baseline="30000" dirty="0">
                <a:solidFill>
                  <a:srgbClr val="000000"/>
                </a:solidFill>
                <a:effectLst/>
                <a:latin typeface="Lato"/>
                <a:ea typeface="Lato"/>
                <a:cs typeface="Lato"/>
              </a:rPr>
              <a:t>6</a:t>
            </a:r>
            <a:r>
              <a:rPr lang="es-PY" sz="2400" b="1" i="0" baseline="30000" dirty="0">
                <a:solidFill>
                  <a:srgbClr val="000000"/>
                </a:solidFill>
                <a:effectLst/>
                <a:latin typeface="Lato"/>
                <a:ea typeface="Lato"/>
                <a:cs typeface="Lato"/>
              </a:rPr>
              <a:t> </a:t>
            </a:r>
            <a:r>
              <a:rPr lang="es-PY" sz="2400" b="0" i="0" dirty="0">
                <a:solidFill>
                  <a:srgbClr val="000000"/>
                </a:solidFill>
                <a:effectLst/>
                <a:latin typeface="Lato"/>
                <a:ea typeface="Lato"/>
                <a:cs typeface="Lato"/>
              </a:rPr>
              <a:t>Pero la piedad es una gran ganancia, cuando va acompañada de contentamiento; </a:t>
            </a:r>
            <a:r>
              <a:rPr lang="es-PY" sz="2400" b="1" i="0" baseline="30000" dirty="0">
                <a:solidFill>
                  <a:srgbClr val="000000"/>
                </a:solidFill>
                <a:effectLst/>
                <a:latin typeface="Lato"/>
                <a:ea typeface="Lato"/>
                <a:cs typeface="Lato"/>
              </a:rPr>
              <a:t>7 </a:t>
            </a:r>
            <a:r>
              <a:rPr lang="es-PY" sz="2400" b="0" i="0" dirty="0">
                <a:solidFill>
                  <a:srgbClr val="000000"/>
                </a:solidFill>
                <a:effectLst/>
                <a:latin typeface="Lato"/>
                <a:ea typeface="Lato"/>
                <a:cs typeface="Lato"/>
              </a:rPr>
              <a:t>porque nada hemos traído a este mundo, y sin duda nada podremos sacar. </a:t>
            </a:r>
            <a:r>
              <a:rPr lang="es-PY" sz="2400" b="1" i="0" baseline="30000" dirty="0">
                <a:solidFill>
                  <a:srgbClr val="000000"/>
                </a:solidFill>
                <a:effectLst/>
                <a:latin typeface="Lato"/>
                <a:ea typeface="Lato"/>
                <a:cs typeface="Lato"/>
              </a:rPr>
              <a:t>8 </a:t>
            </a:r>
            <a:r>
              <a:rPr lang="es-PY" sz="2400" b="0" i="0" dirty="0">
                <a:solidFill>
                  <a:srgbClr val="000000"/>
                </a:solidFill>
                <a:effectLst/>
                <a:latin typeface="Lato"/>
                <a:ea typeface="Lato"/>
                <a:cs typeface="Lato"/>
              </a:rPr>
              <a:t>Así que, si tenemos sustento y abrigo, contentémonos con eso. </a:t>
            </a:r>
          </a:p>
          <a:p>
            <a:pPr marL="19050" lvl="0" algn="l" rtl="0">
              <a:spcBef>
                <a:spcPts val="0"/>
              </a:spcBef>
              <a:spcAft>
                <a:spcPts val="0"/>
              </a:spcAft>
              <a:buClr>
                <a:schemeClr val="dk1"/>
              </a:buClr>
              <a:buSzPts val="3300"/>
            </a:pPr>
            <a:r>
              <a:rPr lang="es-PY" sz="2400" b="1" i="0" baseline="30000" dirty="0">
                <a:solidFill>
                  <a:srgbClr val="000000"/>
                </a:solidFill>
                <a:effectLst/>
                <a:latin typeface="Lato"/>
                <a:ea typeface="Lato"/>
                <a:cs typeface="Lato"/>
              </a:rPr>
              <a:t>9 </a:t>
            </a:r>
            <a:r>
              <a:rPr lang="es-PY" sz="2400" b="0" i="0" dirty="0">
                <a:solidFill>
                  <a:srgbClr val="000000"/>
                </a:solidFill>
                <a:effectLst/>
                <a:latin typeface="Lato"/>
                <a:ea typeface="Lato"/>
                <a:cs typeface="Lato"/>
              </a:rPr>
              <a:t>Los que quieren enriquecerse caen en la trampa de la tentación, y en muchas codicias necias y nocivas, que hunden a los hombres en la destrucción y la perdición; </a:t>
            </a:r>
            <a:r>
              <a:rPr lang="es-PY" sz="2400" b="1" i="0" baseline="30000" dirty="0">
                <a:solidFill>
                  <a:srgbClr val="000000"/>
                </a:solidFill>
                <a:effectLst/>
                <a:latin typeface="Lato"/>
                <a:ea typeface="Lato"/>
                <a:cs typeface="Lato"/>
              </a:rPr>
              <a:t>10 </a:t>
            </a:r>
            <a:r>
              <a:rPr lang="es-PY" sz="2400" b="0" i="0" dirty="0">
                <a:solidFill>
                  <a:srgbClr val="000000"/>
                </a:solidFill>
                <a:effectLst/>
                <a:latin typeface="Lato"/>
                <a:ea typeface="Lato"/>
                <a:cs typeface="Lato"/>
              </a:rPr>
              <a:t>porque la raíz de todos los males es el amor al dinero, el cual algunos, por codiciarlo, se extraviaron de la fe y acabaron por experimentar muchos dolores</a:t>
            </a:r>
            <a:r>
              <a:rPr lang="es-PY" sz="4400" b="0" i="0" dirty="0">
                <a:solidFill>
                  <a:srgbClr val="000000"/>
                </a:solidFill>
                <a:effectLst/>
                <a:latin typeface="Lato"/>
                <a:ea typeface="Lato"/>
                <a:cs typeface="Lato"/>
              </a:rPr>
              <a:t>.</a:t>
            </a:r>
            <a:endParaRPr lang="es-PY" sz="44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2643645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1" descr="A logo with a cross and a bird&#10;&#10;Description automatically generated"/>
          <p:cNvPicPr preferRelativeResize="0"/>
          <p:nvPr/>
        </p:nvPicPr>
        <p:blipFill rotWithShape="1">
          <a:blip r:embed="rId3">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4500273"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5400" b="0" i="0" u="none" strike="noStrike" cap="none" dirty="0" err="1">
                <a:solidFill>
                  <a:schemeClr val="dk1"/>
                </a:solidFill>
                <a:latin typeface="Lato"/>
                <a:ea typeface="Lato"/>
                <a:cs typeface="Lato"/>
                <a:sym typeface="Lato"/>
              </a:rPr>
              <a:t>Fortaleciendo</a:t>
            </a:r>
            <a:r>
              <a:rPr lang="en-US" sz="5400" b="0" i="0" u="none" strike="noStrike" cap="none" dirty="0">
                <a:solidFill>
                  <a:schemeClr val="dk1"/>
                </a:solidFill>
                <a:latin typeface="Lato"/>
                <a:ea typeface="Lato"/>
                <a:cs typeface="Lato"/>
                <a:sym typeface="Lato"/>
              </a:rPr>
              <a:t> a </a:t>
            </a:r>
            <a:r>
              <a:rPr lang="en-US" sz="5400" b="0" i="0" u="none" strike="noStrike" cap="none" dirty="0" err="1">
                <a:solidFill>
                  <a:schemeClr val="dk1"/>
                </a:solidFill>
                <a:latin typeface="Lato"/>
                <a:ea typeface="Lato"/>
                <a:cs typeface="Lato"/>
                <a:sym typeface="Lato"/>
              </a:rPr>
              <a:t>Timoteo</a:t>
            </a:r>
            <a:endParaRPr sz="700" b="0" i="0" u="none" strike="noStrike" cap="none" dirty="0">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Picture 2" descr="At Lystra, they met a young Christian called Timothy. His mother was a Jewish believer, but his father was a Greek. The local Christians thought very highly of him and Paul invited Timothy to join them on their journey. – Slide 7">
            <a:extLst>
              <a:ext uri="{FF2B5EF4-FFF2-40B4-BE49-F238E27FC236}">
                <a16:creationId xmlns:a16="http://schemas.microsoft.com/office/drawing/2014/main" id="{1E2162B5-A7F0-D8DB-66BD-C3C5B4F5D7C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69395" y="948267"/>
            <a:ext cx="5758024" cy="4318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450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613E567A-17AD-A4AC-233F-B76F7E88FEA8}"/>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05730CA7-62C5-4C70-406A-A5CFD306DC86}"/>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6:6-10</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2798A54E-8C49-B61F-EEBE-972425422141}"/>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585DDDD9-290C-A1F1-E749-35DBDA4DE85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70419696-A057-0998-66BC-073AC0F215D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644078E2-AD14-6FB7-92EB-01A21000A635}"/>
              </a:ext>
            </a:extLst>
          </p:cNvPr>
          <p:cNvSpPr txBox="1"/>
          <p:nvPr/>
        </p:nvSpPr>
        <p:spPr>
          <a:xfrm>
            <a:off x="1688098" y="1887428"/>
            <a:ext cx="9513302" cy="4770496"/>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9 </a:t>
            </a:r>
            <a:r>
              <a:rPr lang="es-PY" sz="3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Los que quieren enriquecerse caen en la trampa de la tentación, y en muchas codicias necias y nocivas, que hunden a los hombres en la destrucción y la perdición; </a:t>
            </a:r>
            <a:r>
              <a:rPr lang="es-PY" sz="38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10 </a:t>
            </a:r>
            <a:r>
              <a:rPr lang="es-PY" sz="3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porque la raíz de todos los males es el amor al dinero, el cual algunos, por codiciarlo, se extraviaron de la fe y acabaron por experimentar muchos dolores.</a:t>
            </a:r>
            <a:endParaRPr lang="es-PY" sz="38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Tree>
    <p:extLst>
      <p:ext uri="{BB962C8B-B14F-4D97-AF65-F5344CB8AC3E}">
        <p14:creationId xmlns:p14="http://schemas.microsoft.com/office/powerpoint/2010/main" val="1118772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D1690-42D7-3664-697A-25C281132D23}"/>
              </a:ext>
            </a:extLst>
          </p:cNvPr>
          <p:cNvSpPr>
            <a:spLocks noGrp="1"/>
          </p:cNvSpPr>
          <p:nvPr>
            <p:ph type="ctrTitle"/>
          </p:nvPr>
        </p:nvSpPr>
        <p:spPr/>
        <p:txBody>
          <a:bodyPr/>
          <a:lstStyle/>
          <a:p>
            <a:endParaRPr lang="es-PY"/>
          </a:p>
        </p:txBody>
      </p:sp>
      <p:sp>
        <p:nvSpPr>
          <p:cNvPr id="3" name="Subtitle 2">
            <a:extLst>
              <a:ext uri="{FF2B5EF4-FFF2-40B4-BE49-F238E27FC236}">
                <a16:creationId xmlns:a16="http://schemas.microsoft.com/office/drawing/2014/main" id="{F64E5CF8-239E-9159-EE1C-B75657EF78D9}"/>
              </a:ext>
            </a:extLst>
          </p:cNvPr>
          <p:cNvSpPr>
            <a:spLocks noGrp="1"/>
          </p:cNvSpPr>
          <p:nvPr>
            <p:ph type="subTitle" idx="1"/>
          </p:nvPr>
        </p:nvSpPr>
        <p:spPr/>
        <p:txBody>
          <a:bodyPr/>
          <a:lstStyle/>
          <a:p>
            <a:endParaRPr lang="es-PY"/>
          </a:p>
        </p:txBody>
      </p:sp>
      <p:pic>
        <p:nvPicPr>
          <p:cNvPr id="5" name="Picture 4">
            <a:extLst>
              <a:ext uri="{FF2B5EF4-FFF2-40B4-BE49-F238E27FC236}">
                <a16:creationId xmlns:a16="http://schemas.microsoft.com/office/drawing/2014/main" id="{285C6AB7-A64C-6D47-3BE4-C6B02714049D}"/>
              </a:ext>
            </a:extLst>
          </p:cNvPr>
          <p:cNvPicPr>
            <a:picLocks noChangeAspect="1"/>
          </p:cNvPicPr>
          <p:nvPr/>
        </p:nvPicPr>
        <p:blipFill>
          <a:blip r:embed="rId3"/>
          <a:stretch>
            <a:fillRect/>
          </a:stretch>
        </p:blipFill>
        <p:spPr>
          <a:xfrm>
            <a:off x="0" y="1718945"/>
            <a:ext cx="12192000" cy="3420110"/>
          </a:xfrm>
          <a:prstGeom prst="rect">
            <a:avLst/>
          </a:prstGeom>
        </p:spPr>
      </p:pic>
    </p:spTree>
    <p:extLst>
      <p:ext uri="{BB962C8B-B14F-4D97-AF65-F5344CB8AC3E}">
        <p14:creationId xmlns:p14="http://schemas.microsoft.com/office/powerpoint/2010/main" val="1492179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49ECF67D-8937-4BCB-FD99-975D3900CFD5}"/>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E4CF20D8-04CF-A482-0E49-D754D71DCCE5}"/>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6:6-10</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DBDC9A25-F4E1-015A-D32C-0CDDD0286D1C}"/>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839FEDFF-71DB-C845-3C38-848857D7439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A7B460C7-1A9E-8E25-C108-9B124C96814E}"/>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813253EB-966E-EEAE-8FF4-1EEFE10E1E3E}"/>
              </a:ext>
            </a:extLst>
          </p:cNvPr>
          <p:cNvSpPr txBox="1"/>
          <p:nvPr/>
        </p:nvSpPr>
        <p:spPr>
          <a:xfrm>
            <a:off x="1688098" y="1887428"/>
            <a:ext cx="9513302" cy="3016170"/>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Piedad + Contentamiento = _______?______</a:t>
            </a:r>
          </a:p>
          <a:p>
            <a:pPr marL="19050" lvl="0" algn="l" rtl="0">
              <a:spcBef>
                <a:spcPts val="0"/>
              </a:spcBef>
              <a:spcAft>
                <a:spcPts val="0"/>
              </a:spcAft>
              <a:buClr>
                <a:schemeClr val="dk1"/>
              </a:buClr>
              <a:buSzPts val="3300"/>
            </a:pPr>
            <a:endParaRPr lang="es-PY" sz="3800" dirty="0">
              <a:latin typeface="Lato" panose="020F0502020204030203" pitchFamily="34" charset="0"/>
              <a:ea typeface="Lato" panose="020F0502020204030203" pitchFamily="34" charset="0"/>
              <a:cs typeface="Lato" panose="020F0502020204030203" pitchFamily="34" charset="0"/>
            </a:endParaRPr>
          </a:p>
          <a:p>
            <a:pPr marL="19050" lvl="0" algn="l" rtl="0">
              <a:spcBef>
                <a:spcPts val="0"/>
              </a:spcBef>
              <a:spcAft>
                <a:spcPts val="0"/>
              </a:spcAft>
              <a:buClr>
                <a:schemeClr val="dk1"/>
              </a:buClr>
              <a:buSzPts val="3300"/>
            </a:pPr>
            <a:r>
              <a:rPr lang="es-PY" sz="3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El </a:t>
            </a:r>
            <a:r>
              <a:rPr lang="es-PY" sz="3800" b="0" i="1" dirty="0">
                <a:solidFill>
                  <a:srgbClr val="000000"/>
                </a:solidFill>
                <a:effectLst/>
                <a:latin typeface="Lato" panose="020F0502020204030203" pitchFamily="34" charset="0"/>
                <a:ea typeface="Lato" panose="020F0502020204030203" pitchFamily="34" charset="0"/>
                <a:cs typeface="Lato" panose="020F0502020204030203" pitchFamily="34" charset="0"/>
              </a:rPr>
              <a:t>amor </a:t>
            </a:r>
            <a:r>
              <a:rPr lang="es-PY" sz="3800" b="0" dirty="0">
                <a:solidFill>
                  <a:srgbClr val="000000"/>
                </a:solidFill>
                <a:effectLst/>
                <a:latin typeface="Lato" panose="020F0502020204030203" pitchFamily="34" charset="0"/>
                <a:ea typeface="Lato" panose="020F0502020204030203" pitchFamily="34" charset="0"/>
                <a:cs typeface="Lato" panose="020F0502020204030203" pitchFamily="34" charset="0"/>
              </a:rPr>
              <a:t>al dinero + querer enriquecerse = ?</a:t>
            </a:r>
            <a:br>
              <a:rPr lang="es-PY" sz="3800" b="0" dirty="0">
                <a:solidFill>
                  <a:srgbClr val="000000"/>
                </a:solidFill>
                <a:effectLst/>
                <a:latin typeface="Lato" panose="020F0502020204030203" pitchFamily="34" charset="0"/>
                <a:ea typeface="Lato" panose="020F0502020204030203" pitchFamily="34" charset="0"/>
                <a:cs typeface="Lato" panose="020F0502020204030203" pitchFamily="34" charset="0"/>
              </a:rPr>
            </a:br>
            <a:r>
              <a:rPr lang="es-PY" sz="3800" b="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br>
              <a:rPr lang="es-PY" sz="3800" b="0" dirty="0">
                <a:solidFill>
                  <a:srgbClr val="000000"/>
                </a:solidFill>
                <a:effectLst/>
                <a:latin typeface="Lato" panose="020F0502020204030203" pitchFamily="34" charset="0"/>
                <a:ea typeface="Lato" panose="020F0502020204030203" pitchFamily="34" charset="0"/>
                <a:cs typeface="Lato" panose="020F0502020204030203" pitchFamily="34" charset="0"/>
              </a:rPr>
            </a:br>
            <a:endParaRPr lang="es-PY" sz="3800"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02862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F3950950-A525-E19A-4111-3C6836237D96}"/>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2C41EBDC-BEA5-77BD-FEEB-5BC6266DAA78}"/>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6:6-10</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411A86DE-13D1-730D-E260-694F471BFB09}"/>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15CC57EB-1AF1-4F17-F3EE-024AF8B8074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268FD98A-8134-92CF-4657-8D6D2BCDE45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E109E61E-DF1E-AA79-BC92-567C22B5C34C}"/>
              </a:ext>
            </a:extLst>
          </p:cNvPr>
          <p:cNvSpPr txBox="1"/>
          <p:nvPr/>
        </p:nvSpPr>
        <p:spPr>
          <a:xfrm>
            <a:off x="1688098" y="1887428"/>
            <a:ext cx="9513302" cy="4185721"/>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Piedad + Contentamiento = </a:t>
            </a:r>
            <a:r>
              <a:rPr lang="es-PY" sz="3800" b="1" i="1" dirty="0">
                <a:solidFill>
                  <a:srgbClr val="000000"/>
                </a:solidFill>
                <a:effectLst/>
                <a:latin typeface="Lato" panose="020F0502020204030203" pitchFamily="34" charset="0"/>
                <a:ea typeface="Lato" panose="020F0502020204030203" pitchFamily="34" charset="0"/>
                <a:cs typeface="Lato" panose="020F0502020204030203" pitchFamily="34" charset="0"/>
              </a:rPr>
              <a:t>Ganancia</a:t>
            </a:r>
          </a:p>
          <a:p>
            <a:pPr marL="19050" lvl="0" algn="l" rtl="0">
              <a:spcBef>
                <a:spcPts val="0"/>
              </a:spcBef>
              <a:spcAft>
                <a:spcPts val="0"/>
              </a:spcAft>
              <a:buClr>
                <a:schemeClr val="dk1"/>
              </a:buClr>
              <a:buSzPts val="3300"/>
            </a:pPr>
            <a:endParaRPr lang="es-PY" sz="3800" dirty="0">
              <a:latin typeface="Lato" panose="020F0502020204030203" pitchFamily="34" charset="0"/>
              <a:ea typeface="Lato" panose="020F0502020204030203" pitchFamily="34" charset="0"/>
              <a:cs typeface="Lato" panose="020F0502020204030203" pitchFamily="34" charset="0"/>
            </a:endParaRPr>
          </a:p>
          <a:p>
            <a:pPr marL="19050" lvl="0" algn="l" rtl="0">
              <a:spcBef>
                <a:spcPts val="0"/>
              </a:spcBef>
              <a:spcAft>
                <a:spcPts val="0"/>
              </a:spcAft>
              <a:buClr>
                <a:schemeClr val="dk1"/>
              </a:buClr>
              <a:buSzPts val="3300"/>
            </a:pPr>
            <a:r>
              <a:rPr lang="es-PY" sz="3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El </a:t>
            </a:r>
            <a:r>
              <a:rPr lang="es-PY" sz="3800" b="0" i="1" dirty="0">
                <a:solidFill>
                  <a:srgbClr val="000000"/>
                </a:solidFill>
                <a:effectLst/>
                <a:latin typeface="Lato" panose="020F0502020204030203" pitchFamily="34" charset="0"/>
                <a:ea typeface="Lato" panose="020F0502020204030203" pitchFamily="34" charset="0"/>
                <a:cs typeface="Lato" panose="020F0502020204030203" pitchFamily="34" charset="0"/>
              </a:rPr>
              <a:t>amor </a:t>
            </a:r>
            <a:r>
              <a:rPr lang="es-PY" sz="3800" b="0" dirty="0">
                <a:solidFill>
                  <a:srgbClr val="000000"/>
                </a:solidFill>
                <a:effectLst/>
                <a:latin typeface="Lato" panose="020F0502020204030203" pitchFamily="34" charset="0"/>
                <a:ea typeface="Lato" panose="020F0502020204030203" pitchFamily="34" charset="0"/>
                <a:cs typeface="Lato" panose="020F0502020204030203" pitchFamily="34" charset="0"/>
              </a:rPr>
              <a:t>al dinero + querer enriquecerse + codicias = </a:t>
            </a:r>
            <a:r>
              <a:rPr lang="es-PY" sz="3800" b="1" i="1" dirty="0">
                <a:solidFill>
                  <a:srgbClr val="000000"/>
                </a:solidFill>
                <a:effectLst/>
                <a:latin typeface="Lato" panose="020F0502020204030203" pitchFamily="34" charset="0"/>
                <a:ea typeface="Lato" panose="020F0502020204030203" pitchFamily="34" charset="0"/>
                <a:cs typeface="Lato" panose="020F0502020204030203" pitchFamily="34" charset="0"/>
              </a:rPr>
              <a:t>Caída, destrucción, perdición, extraviarse de la fe, muchos dolores</a:t>
            </a:r>
            <a:br>
              <a:rPr lang="es-PY" sz="3800" b="0" dirty="0">
                <a:solidFill>
                  <a:srgbClr val="000000"/>
                </a:solidFill>
                <a:effectLst/>
                <a:latin typeface="Lato" panose="020F0502020204030203" pitchFamily="34" charset="0"/>
                <a:ea typeface="Lato" panose="020F0502020204030203" pitchFamily="34" charset="0"/>
                <a:cs typeface="Lato" panose="020F0502020204030203" pitchFamily="34" charset="0"/>
              </a:rPr>
            </a:br>
            <a:r>
              <a:rPr lang="es-PY" sz="3800" b="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br>
              <a:rPr lang="es-PY" sz="3800" b="0" dirty="0">
                <a:solidFill>
                  <a:srgbClr val="000000"/>
                </a:solidFill>
                <a:effectLst/>
                <a:latin typeface="Lato" panose="020F0502020204030203" pitchFamily="34" charset="0"/>
                <a:ea typeface="Lato" panose="020F0502020204030203" pitchFamily="34" charset="0"/>
                <a:cs typeface="Lato" panose="020F0502020204030203" pitchFamily="34" charset="0"/>
              </a:rPr>
            </a:br>
            <a:endParaRPr lang="es-PY" sz="3800"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81403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761092F1-FFF4-D0B7-FFE7-2E1F6415AE5F}"/>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79E52FBB-D3D9-72A6-C0B2-C147AECA995C}"/>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6:11-16</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5EC46538-6E9D-7AED-2E24-58D2C0026621}"/>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299D1CCA-53D5-10EE-A695-4462341458C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350A50E2-216D-0529-6BF3-4EEE716DE63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3CB2DEA9-267F-32C1-DEED-7F333F1149F6}"/>
              </a:ext>
            </a:extLst>
          </p:cNvPr>
          <p:cNvSpPr txBox="1"/>
          <p:nvPr/>
        </p:nvSpPr>
        <p:spPr>
          <a:xfrm>
            <a:off x="1686704" y="1741337"/>
            <a:ext cx="9513302" cy="2677616"/>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n-US" sz="4200" i="1" dirty="0">
                <a:solidFill>
                  <a:schemeClr val="dk1"/>
                </a:solidFill>
                <a:latin typeface="Lato" panose="020F0502020204030203" pitchFamily="34" charset="0"/>
                <a:ea typeface="Lato" panose="020F0502020204030203" pitchFamily="34" charset="0"/>
                <a:cs typeface="Lato" panose="020F0502020204030203" pitchFamily="34" charset="0"/>
                <a:sym typeface="Lato"/>
              </a:rPr>
              <a:t>Vamos a leer v.11-16</a:t>
            </a:r>
          </a:p>
          <a:p>
            <a:pPr marL="19050" lvl="0" algn="l" rtl="0">
              <a:spcBef>
                <a:spcPts val="0"/>
              </a:spcBef>
              <a:spcAft>
                <a:spcPts val="0"/>
              </a:spcAft>
              <a:buClr>
                <a:schemeClr val="dk1"/>
              </a:buClr>
              <a:buSzPts val="3300"/>
            </a:pPr>
            <a:endParaRPr lang="en-US" sz="42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19050">
              <a:buClr>
                <a:schemeClr val="dk1"/>
              </a:buClr>
              <a:buSzPts val="3300"/>
            </a:pPr>
            <a:r>
              <a:rPr lang="en-US" sz="4200" i="1" dirty="0">
                <a:solidFill>
                  <a:schemeClr val="dk1"/>
                </a:solidFill>
                <a:latin typeface="Lato"/>
                <a:ea typeface="Lato"/>
                <a:cs typeface="Lato"/>
                <a:sym typeface="Lato"/>
              </a:rPr>
              <a:t>Eliga </a:t>
            </a:r>
            <a:r>
              <a:rPr lang="en-US" sz="4200" i="1" dirty="0" err="1">
                <a:solidFill>
                  <a:schemeClr val="dk1"/>
                </a:solidFill>
                <a:latin typeface="Lato"/>
                <a:ea typeface="Lato"/>
                <a:cs typeface="Lato"/>
                <a:sym typeface="Lato"/>
              </a:rPr>
              <a:t>su</a:t>
            </a:r>
            <a:r>
              <a:rPr lang="en-US" sz="4200" i="1" dirty="0">
                <a:solidFill>
                  <a:schemeClr val="dk1"/>
                </a:solidFill>
                <a:latin typeface="Lato"/>
                <a:ea typeface="Lato"/>
                <a:cs typeface="Lato"/>
                <a:sym typeface="Lato"/>
              </a:rPr>
              <a:t>  </a:t>
            </a:r>
            <a:r>
              <a:rPr lang="en-US" sz="4200" i="1" dirty="0" err="1">
                <a:solidFill>
                  <a:schemeClr val="dk1"/>
                </a:solidFill>
                <a:latin typeface="Lato"/>
                <a:ea typeface="Lato"/>
                <a:cs typeface="Lato"/>
                <a:sym typeface="Lato"/>
              </a:rPr>
              <a:t>frase</a:t>
            </a:r>
            <a:r>
              <a:rPr lang="en-US" sz="4200" i="1" dirty="0">
                <a:solidFill>
                  <a:schemeClr val="dk1"/>
                </a:solidFill>
                <a:latin typeface="Lato"/>
                <a:ea typeface="Lato"/>
                <a:cs typeface="Lato"/>
                <a:sym typeface="Lato"/>
              </a:rPr>
              <a:t> </a:t>
            </a:r>
            <a:r>
              <a:rPr lang="en-US" sz="4200" i="1" dirty="0" err="1">
                <a:solidFill>
                  <a:schemeClr val="dk1"/>
                </a:solidFill>
                <a:latin typeface="Lato"/>
                <a:ea typeface="Lato"/>
                <a:cs typeface="Lato"/>
                <a:sym typeface="Lato"/>
              </a:rPr>
              <a:t>favorita</a:t>
            </a:r>
            <a:r>
              <a:rPr lang="en-US" sz="4200" i="1" dirty="0">
                <a:solidFill>
                  <a:schemeClr val="dk1"/>
                </a:solidFill>
                <a:latin typeface="Lato"/>
                <a:ea typeface="Lato"/>
                <a:cs typeface="Lato"/>
                <a:sym typeface="Lato"/>
              </a:rPr>
              <a:t> de lo que Pablo le </a:t>
            </a:r>
            <a:r>
              <a:rPr lang="en-US" sz="4200" i="1" dirty="0" err="1">
                <a:solidFill>
                  <a:schemeClr val="dk1"/>
                </a:solidFill>
                <a:latin typeface="Lato"/>
                <a:ea typeface="Lato"/>
                <a:cs typeface="Lato"/>
                <a:sym typeface="Lato"/>
              </a:rPr>
              <a:t>encarga</a:t>
            </a:r>
            <a:r>
              <a:rPr lang="en-US" sz="4200" i="1" dirty="0">
                <a:solidFill>
                  <a:schemeClr val="dk1"/>
                </a:solidFill>
                <a:latin typeface="Lato"/>
                <a:ea typeface="Lato"/>
                <a:cs typeface="Lato"/>
                <a:sym typeface="Lato"/>
              </a:rPr>
              <a:t> a Timoteo </a:t>
            </a:r>
            <a:r>
              <a:rPr lang="en-US" sz="4200" i="1" dirty="0" err="1">
                <a:solidFill>
                  <a:schemeClr val="dk1"/>
                </a:solidFill>
                <a:latin typeface="Lato"/>
                <a:ea typeface="Lato"/>
                <a:cs typeface="Lato"/>
                <a:sym typeface="Lato"/>
              </a:rPr>
              <a:t>en</a:t>
            </a:r>
            <a:r>
              <a:rPr lang="en-US" sz="4200" i="1" dirty="0">
                <a:solidFill>
                  <a:schemeClr val="dk1"/>
                </a:solidFill>
                <a:latin typeface="Lato"/>
                <a:ea typeface="Lato"/>
                <a:cs typeface="Lato"/>
                <a:sym typeface="Lato"/>
              </a:rPr>
              <a:t> v.11 al 16 </a:t>
            </a:r>
            <a:endParaRPr lang="es-PY" sz="42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3399610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72BA9B16-2D07-7764-D98B-FCDDF22A415C}"/>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D5B3C62F-E645-BBD0-26C9-5C163C8A91ED}"/>
              </a:ext>
            </a:extLst>
          </p:cNvPr>
          <p:cNvSpPr txBox="1"/>
          <p:nvPr/>
        </p:nvSpPr>
        <p:spPr>
          <a:xfrm>
            <a:off x="2476370" y="-131782"/>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6:11-16</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CCB95130-5424-0648-9544-6B6ADE313B66}"/>
              </a:ext>
            </a:extLst>
          </p:cNvPr>
          <p:cNvCxnSpPr/>
          <p:nvPr/>
        </p:nvCxnSpPr>
        <p:spPr>
          <a:xfrm>
            <a:off x="2478227" y="92012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49430DA7-0F88-B136-5529-0488EC2F454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0E9BCB48-E4DC-A7F5-37D5-C3E52CFCC57E}"/>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8FD41487-6444-C886-BC6A-3BE234E4B53A}"/>
              </a:ext>
            </a:extLst>
          </p:cNvPr>
          <p:cNvSpPr txBox="1"/>
          <p:nvPr/>
        </p:nvSpPr>
        <p:spPr>
          <a:xfrm>
            <a:off x="1666384" y="1192697"/>
            <a:ext cx="10224502" cy="4842311"/>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4000" b="1" i="0" baseline="30000" dirty="0">
                <a:solidFill>
                  <a:srgbClr val="000000"/>
                </a:solidFill>
                <a:effectLst/>
                <a:latin typeface="Lato"/>
                <a:ea typeface="Lato"/>
                <a:cs typeface="Lato"/>
              </a:rPr>
              <a:t>1</a:t>
            </a:r>
            <a:r>
              <a:rPr lang="es-PY" sz="2400" b="1" i="0" baseline="30000" dirty="0">
                <a:solidFill>
                  <a:srgbClr val="000000"/>
                </a:solidFill>
                <a:effectLst/>
                <a:latin typeface="Lato"/>
                <a:ea typeface="Lato"/>
                <a:cs typeface="Lato"/>
              </a:rPr>
              <a:t>1 </a:t>
            </a:r>
            <a:r>
              <a:rPr lang="es-PY" sz="2400" b="0" i="0" dirty="0">
                <a:solidFill>
                  <a:srgbClr val="000000"/>
                </a:solidFill>
                <a:effectLst/>
                <a:latin typeface="Lato"/>
                <a:ea typeface="Lato"/>
                <a:cs typeface="Lato"/>
              </a:rPr>
              <a:t>Pero tú, hombre de Dios, huye de estas cosas y sigue la justicia, la piedad, la fe, el amor, la paciencia y la mansedumbre. </a:t>
            </a:r>
            <a:r>
              <a:rPr lang="es-PY" sz="2400" b="1" i="0" baseline="30000" dirty="0">
                <a:solidFill>
                  <a:srgbClr val="000000"/>
                </a:solidFill>
                <a:effectLst/>
                <a:latin typeface="Lato"/>
                <a:ea typeface="Lato"/>
                <a:cs typeface="Lato"/>
              </a:rPr>
              <a:t>12 </a:t>
            </a:r>
            <a:r>
              <a:rPr lang="es-PY" sz="2400" b="0" i="0" dirty="0">
                <a:solidFill>
                  <a:srgbClr val="000000"/>
                </a:solidFill>
                <a:effectLst/>
                <a:latin typeface="Lato"/>
                <a:ea typeface="Lato"/>
                <a:cs typeface="Lato"/>
              </a:rPr>
              <a:t>Presenta la buena batalla de la fe, aférrate a la vida eterna, a la cual también fuiste llamado cuando hiciste la buena profesión delante de muchos testigos. </a:t>
            </a:r>
          </a:p>
          <a:p>
            <a:pPr marL="19050" lvl="0" algn="l" rtl="0">
              <a:spcBef>
                <a:spcPts val="0"/>
              </a:spcBef>
              <a:spcAft>
                <a:spcPts val="0"/>
              </a:spcAft>
              <a:buClr>
                <a:schemeClr val="dk1"/>
              </a:buClr>
              <a:buSzPts val="3300"/>
            </a:pPr>
            <a:r>
              <a:rPr lang="es-PY" sz="2400" b="1" i="0" baseline="30000" dirty="0">
                <a:solidFill>
                  <a:srgbClr val="000000"/>
                </a:solidFill>
                <a:effectLst/>
                <a:latin typeface="Lato"/>
                <a:ea typeface="Lato"/>
                <a:cs typeface="Lato"/>
              </a:rPr>
              <a:t>13 </a:t>
            </a:r>
            <a:r>
              <a:rPr lang="es-PY" sz="2400" b="0" i="0" dirty="0">
                <a:solidFill>
                  <a:srgbClr val="000000"/>
                </a:solidFill>
                <a:effectLst/>
                <a:latin typeface="Lato"/>
                <a:ea typeface="Lato"/>
                <a:cs typeface="Lato"/>
              </a:rPr>
              <a:t>Delante de Dios, que da vida a todas las cosas, y de Jesucristo, que dio testimonio de la buena profesión delante de Poncio Pilato, te mando </a:t>
            </a:r>
            <a:r>
              <a:rPr lang="es-PY" sz="2400" b="1" i="0" baseline="30000" dirty="0">
                <a:solidFill>
                  <a:srgbClr val="000000"/>
                </a:solidFill>
                <a:effectLst/>
                <a:latin typeface="Lato"/>
                <a:ea typeface="Lato"/>
                <a:cs typeface="Lato"/>
              </a:rPr>
              <a:t>14 </a:t>
            </a:r>
            <a:r>
              <a:rPr lang="es-PY" sz="2400" b="0" i="0" dirty="0">
                <a:solidFill>
                  <a:srgbClr val="000000"/>
                </a:solidFill>
                <a:effectLst/>
                <a:latin typeface="Lato"/>
                <a:ea typeface="Lato"/>
                <a:cs typeface="Lato"/>
              </a:rPr>
              <a:t>que mantengas el mandamiento inmaculado e</a:t>
            </a:r>
            <a:r>
              <a:rPr lang="es-PY" sz="4200" b="0" i="0" dirty="0">
                <a:solidFill>
                  <a:srgbClr val="000000"/>
                </a:solidFill>
                <a:effectLst/>
                <a:latin typeface="Lato"/>
                <a:ea typeface="Lato"/>
                <a:cs typeface="Lato"/>
              </a:rPr>
              <a:t> </a:t>
            </a:r>
            <a:r>
              <a:rPr lang="es-PY" sz="2400" b="0" i="0" dirty="0">
                <a:solidFill>
                  <a:srgbClr val="000000"/>
                </a:solidFill>
                <a:effectLst/>
                <a:latin typeface="Lato"/>
                <a:ea typeface="Lato"/>
                <a:cs typeface="Lato"/>
              </a:rPr>
              <a:t>irreprensible hasta la aparición de nuestro Señor Jesucristo, </a:t>
            </a:r>
            <a:r>
              <a:rPr lang="es-PY" sz="2400" b="1" i="0" baseline="30000" dirty="0">
                <a:solidFill>
                  <a:srgbClr val="000000"/>
                </a:solidFill>
                <a:effectLst/>
                <a:latin typeface="Lato"/>
                <a:ea typeface="Lato"/>
                <a:cs typeface="Lato"/>
              </a:rPr>
              <a:t>15 </a:t>
            </a:r>
            <a:r>
              <a:rPr lang="es-PY" sz="2400" b="0" i="0" dirty="0">
                <a:solidFill>
                  <a:srgbClr val="000000"/>
                </a:solidFill>
                <a:effectLst/>
                <a:latin typeface="Lato"/>
                <a:ea typeface="Lato"/>
                <a:cs typeface="Lato"/>
              </a:rPr>
              <a:t>la cual a su debido tiempo mostrará el bienaventurado y solo Soberano, Rey de reyes, y Señor de señores, </a:t>
            </a:r>
            <a:r>
              <a:rPr lang="es-PY" sz="2400" b="1" i="0" baseline="30000" dirty="0">
                <a:solidFill>
                  <a:srgbClr val="000000"/>
                </a:solidFill>
                <a:effectLst/>
                <a:latin typeface="Lato"/>
                <a:ea typeface="Lato"/>
                <a:cs typeface="Lato"/>
              </a:rPr>
              <a:t>16 </a:t>
            </a:r>
            <a:r>
              <a:rPr lang="es-PY" sz="2400" b="0" i="0" dirty="0">
                <a:solidFill>
                  <a:srgbClr val="000000"/>
                </a:solidFill>
                <a:effectLst/>
                <a:latin typeface="Lato"/>
                <a:ea typeface="Lato"/>
                <a:cs typeface="Lato"/>
              </a:rPr>
              <a:t>el único que es inmortal y que habita en luz inaccesible, a quien ningún hombre ha visto ni puede ver, al cual sea la honra y el imperio sempiterno. Amén.</a:t>
            </a:r>
            <a:endParaRPr lang="es-PY" sz="2400" i="1">
              <a:solidFill>
                <a:schemeClr val="dk1"/>
              </a:solidFill>
              <a:latin typeface="Lato"/>
              <a:ea typeface="Lato"/>
              <a:cs typeface="Lato"/>
            </a:endParaRPr>
          </a:p>
        </p:txBody>
      </p:sp>
    </p:spTree>
    <p:extLst>
      <p:ext uri="{BB962C8B-B14F-4D97-AF65-F5344CB8AC3E}">
        <p14:creationId xmlns:p14="http://schemas.microsoft.com/office/powerpoint/2010/main" val="1673420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4249FF3F-F07B-B769-C208-23A44059F882}"/>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2633EB2F-5AB4-164C-7548-F3A848ADBB00}"/>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6:11-16</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4AE08781-0B64-E8D6-4C5E-22F827130E1D}"/>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99585116-7D3A-5923-B605-CFA69A5C329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1F75B513-C066-7423-BE09-92EDBB5D3C6A}"/>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ACF8622D-EA4B-1A51-3FCE-B37BB7E2556F}"/>
              </a:ext>
            </a:extLst>
          </p:cNvPr>
          <p:cNvSpPr txBox="1"/>
          <p:nvPr/>
        </p:nvSpPr>
        <p:spPr>
          <a:xfrm>
            <a:off x="1686704" y="1741337"/>
            <a:ext cx="9689508" cy="4401164"/>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2800" b="1" i="0" baseline="30000" dirty="0">
                <a:solidFill>
                  <a:srgbClr val="000000"/>
                </a:solidFill>
                <a:effectLst/>
                <a:latin typeface="Lato"/>
                <a:ea typeface="Lato"/>
                <a:cs typeface="Lato"/>
              </a:rPr>
              <a:t>13 </a:t>
            </a:r>
            <a:r>
              <a:rPr lang="es-PY" sz="2800" b="0" i="0" dirty="0">
                <a:solidFill>
                  <a:srgbClr val="000000"/>
                </a:solidFill>
                <a:effectLst/>
                <a:latin typeface="Lato"/>
                <a:ea typeface="Lato"/>
                <a:cs typeface="Lato"/>
              </a:rPr>
              <a:t>Delante de Dios, que da vida a todas las cosas, y de Jesucristo, que dio testimonio de la buena profesión delante de Poncio Pilato, te mando </a:t>
            </a:r>
            <a:r>
              <a:rPr lang="es-PY" sz="2800" b="1" i="0" baseline="30000" dirty="0">
                <a:solidFill>
                  <a:srgbClr val="000000"/>
                </a:solidFill>
                <a:effectLst/>
                <a:latin typeface="Lato"/>
                <a:ea typeface="Lato"/>
                <a:cs typeface="Lato"/>
              </a:rPr>
              <a:t>14 </a:t>
            </a:r>
            <a:r>
              <a:rPr lang="es-PY" sz="2800" b="0" i="0" dirty="0">
                <a:solidFill>
                  <a:srgbClr val="000000"/>
                </a:solidFill>
                <a:effectLst/>
                <a:latin typeface="Lato"/>
                <a:ea typeface="Lato"/>
                <a:cs typeface="Lato"/>
              </a:rPr>
              <a:t>que mantengas el mandamiento inmaculado e irreprensible hasta la aparición de nuestro Señor Jesucristo, </a:t>
            </a:r>
          </a:p>
          <a:p>
            <a:pPr marL="19050" lvl="0" algn="l" rtl="0">
              <a:spcBef>
                <a:spcPts val="0"/>
              </a:spcBef>
              <a:spcAft>
                <a:spcPts val="0"/>
              </a:spcAft>
              <a:buClr>
                <a:schemeClr val="dk1"/>
              </a:buClr>
              <a:buSzPts val="3300"/>
            </a:pPr>
            <a:r>
              <a:rPr lang="es-PY" sz="2800" b="1" i="0" baseline="30000" dirty="0">
                <a:solidFill>
                  <a:srgbClr val="000000"/>
                </a:solidFill>
                <a:effectLst/>
                <a:latin typeface="Lato"/>
                <a:ea typeface="Lato"/>
                <a:cs typeface="Lato"/>
              </a:rPr>
              <a:t>15 </a:t>
            </a:r>
            <a:r>
              <a:rPr lang="es-PY" sz="2800" b="0" i="0" dirty="0">
                <a:solidFill>
                  <a:srgbClr val="000000"/>
                </a:solidFill>
                <a:effectLst/>
                <a:latin typeface="Lato"/>
                <a:ea typeface="Lato"/>
                <a:cs typeface="Lato"/>
              </a:rPr>
              <a:t>la cual a su debido tiempo mostrará el bienaventurado y solo Soberano, Rey de reyes, y Señor de señores, </a:t>
            </a:r>
            <a:r>
              <a:rPr lang="es-PY" sz="2800" b="1" i="0" baseline="30000" dirty="0">
                <a:solidFill>
                  <a:srgbClr val="000000"/>
                </a:solidFill>
                <a:effectLst/>
                <a:latin typeface="Lato"/>
                <a:ea typeface="Lato"/>
                <a:cs typeface="Lato"/>
              </a:rPr>
              <a:t>16 </a:t>
            </a:r>
            <a:r>
              <a:rPr lang="es-PY" sz="2800" b="0" i="0" dirty="0">
                <a:solidFill>
                  <a:srgbClr val="000000"/>
                </a:solidFill>
                <a:effectLst/>
                <a:latin typeface="Lato"/>
                <a:ea typeface="Lato"/>
                <a:cs typeface="Lato"/>
              </a:rPr>
              <a:t>el único que es inmortal y que habita en luz inaccesible, a quien ningún hombre ha visto ni puede ver, al cual sea la honra y el imperio sempiterno. Amén.</a:t>
            </a:r>
            <a:endParaRPr lang="es-PY" sz="2800" i="1">
              <a:solidFill>
                <a:schemeClr val="dk1"/>
              </a:solidFill>
              <a:latin typeface="Lato"/>
              <a:ea typeface="Lato"/>
              <a:cs typeface="Lato"/>
            </a:endParaRPr>
          </a:p>
        </p:txBody>
      </p:sp>
    </p:spTree>
    <p:extLst>
      <p:ext uri="{BB962C8B-B14F-4D97-AF65-F5344CB8AC3E}">
        <p14:creationId xmlns:p14="http://schemas.microsoft.com/office/powerpoint/2010/main" val="541891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536C6F27-C33D-EB38-06DA-08BEA0CCE058}"/>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71364ED9-41AF-C1A2-C389-7F4A2625D531}"/>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6:11-16</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BD68140C-9486-59FE-D423-352F194FE668}"/>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8DE67BA4-801B-84A9-6598-8EDAFCD275B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8CF06889-2625-7674-EC3A-A9B3652BE84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747E4B13-0BF1-5AB9-76D3-64920C3EE76E}"/>
              </a:ext>
            </a:extLst>
          </p:cNvPr>
          <p:cNvSpPr txBox="1"/>
          <p:nvPr/>
        </p:nvSpPr>
        <p:spPr>
          <a:xfrm>
            <a:off x="1686704" y="1741337"/>
            <a:ext cx="9513302" cy="4401164"/>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4000" b="1" i="0" baseline="30000" dirty="0">
                <a:solidFill>
                  <a:srgbClr val="000000"/>
                </a:solidFill>
                <a:effectLst/>
                <a:latin typeface="Lato"/>
                <a:ea typeface="Lato"/>
                <a:cs typeface="Lato"/>
              </a:rPr>
              <a:t>15 </a:t>
            </a:r>
            <a:r>
              <a:rPr lang="es-PY" sz="4000" b="0" i="0" dirty="0">
                <a:solidFill>
                  <a:srgbClr val="000000"/>
                </a:solidFill>
                <a:effectLst/>
                <a:latin typeface="Lato"/>
                <a:ea typeface="Lato"/>
                <a:cs typeface="Lato"/>
              </a:rPr>
              <a:t>la cual a su debido tiempo mostrará el bienaventurado y solo Soberano, Rey de reyes, y Señor de señores, </a:t>
            </a:r>
            <a:r>
              <a:rPr lang="es-PY" sz="4000" b="1" i="0" baseline="30000" dirty="0">
                <a:solidFill>
                  <a:srgbClr val="000000"/>
                </a:solidFill>
                <a:effectLst/>
                <a:latin typeface="Lato"/>
                <a:ea typeface="Lato"/>
                <a:cs typeface="Lato"/>
              </a:rPr>
              <a:t>16 </a:t>
            </a:r>
            <a:r>
              <a:rPr lang="es-PY" sz="4000" b="0" i="0" dirty="0">
                <a:solidFill>
                  <a:srgbClr val="000000"/>
                </a:solidFill>
                <a:effectLst/>
                <a:latin typeface="Lato"/>
                <a:ea typeface="Lato"/>
                <a:cs typeface="Lato"/>
              </a:rPr>
              <a:t>el único que es inmortal y que habita en luz inaccesible, a quien ningún hombre ha visto ni puede ver, al cual sea la honra y el imperio sempiterno. Amén.</a:t>
            </a:r>
            <a:endParaRPr lang="es-PY" sz="4000" i="1">
              <a:solidFill>
                <a:schemeClr val="dk1"/>
              </a:solidFill>
              <a:latin typeface="Lato"/>
              <a:ea typeface="Lato"/>
              <a:cs typeface="Lato"/>
            </a:endParaRPr>
          </a:p>
        </p:txBody>
      </p:sp>
    </p:spTree>
    <p:extLst>
      <p:ext uri="{BB962C8B-B14F-4D97-AF65-F5344CB8AC3E}">
        <p14:creationId xmlns:p14="http://schemas.microsoft.com/office/powerpoint/2010/main" val="385643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9F105A73-EC83-C1F0-3BD0-DE15AC3B9B3F}"/>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96750711-EFB8-6DF3-43E4-80DB59CCED98}"/>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6:11-16</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CF2E3022-BA63-DF5B-CA17-EFA8F5CFC71C}"/>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22D239A4-92D4-561F-372A-7C2794EAB75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E0EE1B24-1FE3-B51E-8DEE-D75186B14B1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8917CF37-B87C-54AC-BF28-3BB597743158}"/>
              </a:ext>
            </a:extLst>
          </p:cNvPr>
          <p:cNvSpPr txBox="1"/>
          <p:nvPr/>
        </p:nvSpPr>
        <p:spPr>
          <a:xfrm>
            <a:off x="1686704" y="1741337"/>
            <a:ext cx="9513302" cy="2031285"/>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endParaRPr lang="es-PY" sz="4200"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19050">
              <a:buClr>
                <a:schemeClr val="dk1"/>
              </a:buClr>
              <a:buSzPts val="3300"/>
            </a:pPr>
            <a:r>
              <a:rPr lang="es-PY" sz="4200" dirty="0">
                <a:latin typeface="Lato"/>
                <a:ea typeface="Lato"/>
                <a:cs typeface="Lato"/>
              </a:rPr>
              <a:t>Elija su frase favorita…</a:t>
            </a:r>
          </a:p>
          <a:p>
            <a:pPr marL="19050" lvl="0" algn="l" rtl="0">
              <a:spcBef>
                <a:spcPts val="0"/>
              </a:spcBef>
              <a:spcAft>
                <a:spcPts val="0"/>
              </a:spcAft>
              <a:buClr>
                <a:schemeClr val="dk1"/>
              </a:buClr>
              <a:buSzPts val="3300"/>
            </a:pPr>
            <a:endParaRPr lang="es-PY" sz="42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Tree>
    <p:extLst>
      <p:ext uri="{BB962C8B-B14F-4D97-AF65-F5344CB8AC3E}">
        <p14:creationId xmlns:p14="http://schemas.microsoft.com/office/powerpoint/2010/main" val="844697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203935FD-746F-9526-94D1-CA4A5C41FE41}"/>
            </a:ext>
          </a:extLst>
        </p:cNvPr>
        <p:cNvGrpSpPr/>
        <p:nvPr/>
      </p:nvGrpSpPr>
      <p:grpSpPr>
        <a:xfrm>
          <a:off x="0" y="0"/>
          <a:ext cx="0" cy="0"/>
          <a:chOff x="0" y="0"/>
          <a:chExt cx="0" cy="0"/>
        </a:xfrm>
      </p:grpSpPr>
      <p:sp>
        <p:nvSpPr>
          <p:cNvPr id="317" name="Google Shape;317;g2f5882f685f_0_775">
            <a:extLst>
              <a:ext uri="{FF2B5EF4-FFF2-40B4-BE49-F238E27FC236}">
                <a16:creationId xmlns:a16="http://schemas.microsoft.com/office/drawing/2014/main" id="{2CFD40BA-AF5A-655D-94BB-CDB3E15BAB75}"/>
              </a:ext>
            </a:extLst>
          </p:cNvPr>
          <p:cNvSpPr txBox="1"/>
          <p:nvPr/>
        </p:nvSpPr>
        <p:spPr>
          <a:xfrm>
            <a:off x="726142" y="302400"/>
            <a:ext cx="10272159" cy="6555600"/>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0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11 </a:t>
            </a:r>
            <a:r>
              <a:rPr lang="es-PY" sz="3000" b="0" i="0" dirty="0">
                <a:solidFill>
                  <a:srgbClr val="000000"/>
                </a:solidFill>
                <a:effectLst/>
                <a:latin typeface="Lato" panose="020F0502020204030203" pitchFamily="34" charset="0"/>
                <a:ea typeface="Lato" panose="020F0502020204030203" pitchFamily="34" charset="0"/>
                <a:cs typeface="Lato" panose="020F0502020204030203" pitchFamily="34" charset="0"/>
              </a:rPr>
              <a:t>Pero tú, hombre de Dios, huye de estas cosas y sigue la justicia, la piedad, la fe, el amor, la paciencia y la mansedumbre. </a:t>
            </a:r>
            <a:r>
              <a:rPr lang="es-PY" sz="30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12 </a:t>
            </a:r>
            <a:r>
              <a:rPr lang="es-PY" sz="3000" b="0" i="0" dirty="0">
                <a:solidFill>
                  <a:srgbClr val="000000"/>
                </a:solidFill>
                <a:effectLst/>
                <a:latin typeface="Lato" panose="020F0502020204030203" pitchFamily="34" charset="0"/>
                <a:ea typeface="Lato" panose="020F0502020204030203" pitchFamily="34" charset="0"/>
                <a:cs typeface="Lato" panose="020F0502020204030203" pitchFamily="34" charset="0"/>
              </a:rPr>
              <a:t>Presenta la buena batalla de la fe, aférrate a la vida eterna, a la cual también fuiste llamado cuando hiciste la buena profesión delante de muchos testigos. </a:t>
            </a:r>
          </a:p>
          <a:p>
            <a:pPr marL="19050" lvl="0" algn="l" rtl="0">
              <a:spcBef>
                <a:spcPts val="0"/>
              </a:spcBef>
              <a:spcAft>
                <a:spcPts val="0"/>
              </a:spcAft>
              <a:buClr>
                <a:schemeClr val="dk1"/>
              </a:buClr>
              <a:buSzPts val="3300"/>
            </a:pPr>
            <a:r>
              <a:rPr lang="es-PY" sz="30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13 </a:t>
            </a:r>
            <a:r>
              <a:rPr lang="es-PY" sz="3000" b="0" i="0" dirty="0">
                <a:solidFill>
                  <a:srgbClr val="000000"/>
                </a:solidFill>
                <a:effectLst/>
                <a:latin typeface="Lato" panose="020F0502020204030203" pitchFamily="34" charset="0"/>
                <a:ea typeface="Lato" panose="020F0502020204030203" pitchFamily="34" charset="0"/>
                <a:cs typeface="Lato" panose="020F0502020204030203" pitchFamily="34" charset="0"/>
              </a:rPr>
              <a:t>Delante de Dios, que da vida a todas las cosas, y de Jesucristo, que dio testimonio de la buena profesión delante de Poncio Pilato, te mando </a:t>
            </a:r>
            <a:r>
              <a:rPr lang="es-PY" sz="30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14 </a:t>
            </a:r>
            <a:r>
              <a:rPr lang="es-PY" sz="3000" b="0" i="0" dirty="0">
                <a:solidFill>
                  <a:srgbClr val="000000"/>
                </a:solidFill>
                <a:effectLst/>
                <a:latin typeface="Lato" panose="020F0502020204030203" pitchFamily="34" charset="0"/>
                <a:ea typeface="Lato" panose="020F0502020204030203" pitchFamily="34" charset="0"/>
                <a:cs typeface="Lato" panose="020F0502020204030203" pitchFamily="34" charset="0"/>
              </a:rPr>
              <a:t>que mantengas el mandamiento inmaculado e irreprensible hasta la aparición de nuestro Señor Jesucristo, </a:t>
            </a:r>
            <a:r>
              <a:rPr lang="es-PY" sz="30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15 </a:t>
            </a:r>
            <a:r>
              <a:rPr lang="es-PY" sz="3000" b="0" i="0" dirty="0">
                <a:solidFill>
                  <a:srgbClr val="000000"/>
                </a:solidFill>
                <a:effectLst/>
                <a:latin typeface="Lato" panose="020F0502020204030203" pitchFamily="34" charset="0"/>
                <a:ea typeface="Lato" panose="020F0502020204030203" pitchFamily="34" charset="0"/>
                <a:cs typeface="Lato" panose="020F0502020204030203" pitchFamily="34" charset="0"/>
              </a:rPr>
              <a:t>la cual a su debido tiempo mostrará el bienaventurado y solo Soberano, Rey de reyes, y Señor de señores, </a:t>
            </a:r>
            <a:r>
              <a:rPr lang="es-PY" sz="30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16 </a:t>
            </a:r>
            <a:r>
              <a:rPr lang="es-PY" sz="3000" b="0" i="0" dirty="0">
                <a:solidFill>
                  <a:srgbClr val="000000"/>
                </a:solidFill>
                <a:effectLst/>
                <a:latin typeface="Lato" panose="020F0502020204030203" pitchFamily="34" charset="0"/>
                <a:ea typeface="Lato" panose="020F0502020204030203" pitchFamily="34" charset="0"/>
                <a:cs typeface="Lato" panose="020F0502020204030203" pitchFamily="34" charset="0"/>
              </a:rPr>
              <a:t>el único que es inmortal y que habita en luz inaccesible, a quien ningún hombre ha visto ni puede ver, al cual sea la honra y el imperio sempiterno. Amén.</a:t>
            </a:r>
            <a:endParaRPr lang="es-PY" sz="30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Tree>
    <p:extLst>
      <p:ext uri="{BB962C8B-B14F-4D97-AF65-F5344CB8AC3E}">
        <p14:creationId xmlns:p14="http://schemas.microsoft.com/office/powerpoint/2010/main" val="917495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11340"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6</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12889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Contentamiento</a:t>
            </a:r>
            <a:r>
              <a:rPr lang="en-US" sz="3888" dirty="0">
                <a:solidFill>
                  <a:schemeClr val="dk1"/>
                </a:solidFill>
                <a:latin typeface="Lato"/>
                <a:ea typeface="Lato"/>
                <a:cs typeface="Lato"/>
                <a:sym typeface="Lato"/>
              </a:rPr>
              <a:t> y la Buena </a:t>
            </a:r>
            <a:r>
              <a:rPr lang="en-US" sz="3888" dirty="0" err="1">
                <a:solidFill>
                  <a:schemeClr val="dk1"/>
                </a:solidFill>
                <a:latin typeface="Lato"/>
                <a:ea typeface="Lato"/>
                <a:cs typeface="Lato"/>
                <a:sym typeface="Lato"/>
              </a:rPr>
              <a:t>Batalla</a:t>
            </a:r>
            <a:endParaRPr sz="3888" b="0" i="0" u="none" strike="noStrike" cap="none"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EB80FD9A-D5D2-19AE-C15F-7FB276BA121B}"/>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D78FCF82-EF65-2A1F-4329-7AF3AE5875B8}"/>
              </a:ext>
            </a:extLst>
          </p:cNvPr>
          <p:cNvSpPr txBox="1"/>
          <p:nvPr/>
        </p:nvSpPr>
        <p:spPr>
          <a:xfrm>
            <a:off x="2476370" y="-131782"/>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6:17-21</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6B25AC56-0DAC-E983-EB67-2C0D99EA065D}"/>
              </a:ext>
            </a:extLst>
          </p:cNvPr>
          <p:cNvCxnSpPr/>
          <p:nvPr/>
        </p:nvCxnSpPr>
        <p:spPr>
          <a:xfrm>
            <a:off x="2579827" y="92012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374B5AA7-09DF-753B-6046-1EFF29C084C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EC812B35-FC81-CA0F-61A2-C0456508009A}"/>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990916B1-342D-52CD-E531-7CEB4ACF937B}"/>
              </a:ext>
            </a:extLst>
          </p:cNvPr>
          <p:cNvSpPr txBox="1"/>
          <p:nvPr/>
        </p:nvSpPr>
        <p:spPr>
          <a:xfrm>
            <a:off x="1849264" y="1131737"/>
            <a:ext cx="9513302" cy="5755381"/>
          </a:xfrm>
          <a:prstGeom prst="rect">
            <a:avLst/>
          </a:prstGeom>
          <a:noFill/>
          <a:ln>
            <a:noFill/>
          </a:ln>
        </p:spPr>
        <p:txBody>
          <a:bodyPr spcFirstLastPara="1" wrap="square" lIns="91425" tIns="45700" rIns="91425" bIns="45700" anchor="t" anchorCtr="0">
            <a:spAutoFit/>
          </a:bodyPr>
          <a:lstStyle/>
          <a:p>
            <a:pPr algn="l"/>
            <a:r>
              <a:rPr lang="es-PY" sz="2800" b="1" i="0" baseline="30000" dirty="0">
                <a:solidFill>
                  <a:srgbClr val="000000"/>
                </a:solidFill>
                <a:effectLst/>
                <a:latin typeface="Lato"/>
                <a:ea typeface="Lato"/>
                <a:cs typeface="Lato"/>
              </a:rPr>
              <a:t>17 </a:t>
            </a:r>
            <a:r>
              <a:rPr lang="es-PY" sz="2800" b="0" i="0" dirty="0">
                <a:solidFill>
                  <a:srgbClr val="000000"/>
                </a:solidFill>
                <a:effectLst/>
                <a:latin typeface="Lato"/>
                <a:ea typeface="Lato"/>
                <a:cs typeface="Lato"/>
              </a:rPr>
              <a:t>A los ricos de este siglo mándales que no sean altivos, ni pongan su esperanza en las riquezas, las cuales son inciertas, sino en el Dios vivo, que nos da todas las cosas en abundancia para que las disfrutemos. </a:t>
            </a:r>
            <a:r>
              <a:rPr lang="es-PY" sz="2800" b="1" i="0" baseline="30000" dirty="0">
                <a:solidFill>
                  <a:srgbClr val="000000"/>
                </a:solidFill>
                <a:effectLst/>
                <a:latin typeface="Lato"/>
                <a:ea typeface="Lato"/>
                <a:cs typeface="Lato"/>
              </a:rPr>
              <a:t>18 </a:t>
            </a:r>
            <a:r>
              <a:rPr lang="es-PY" sz="2800" b="0" i="0" dirty="0">
                <a:solidFill>
                  <a:srgbClr val="000000"/>
                </a:solidFill>
                <a:effectLst/>
                <a:latin typeface="Lato"/>
                <a:ea typeface="Lato"/>
                <a:cs typeface="Lato"/>
              </a:rPr>
              <a:t>Mándales que hagan el bien, y que sean ricos en buenas obras, dadivosos y generosos;</a:t>
            </a:r>
          </a:p>
          <a:p>
            <a:pPr algn="l"/>
            <a:r>
              <a:rPr lang="es-PY" sz="2800" b="0" i="0" dirty="0">
                <a:solidFill>
                  <a:srgbClr val="000000"/>
                </a:solidFill>
                <a:effectLst/>
                <a:latin typeface="Lato"/>
                <a:ea typeface="Lato"/>
                <a:cs typeface="Lato"/>
              </a:rPr>
              <a:t> </a:t>
            </a:r>
            <a:r>
              <a:rPr lang="es-PY" sz="2800" b="1" i="0" baseline="30000" dirty="0">
                <a:solidFill>
                  <a:srgbClr val="000000"/>
                </a:solidFill>
                <a:effectLst/>
                <a:latin typeface="Lato"/>
                <a:ea typeface="Lato"/>
                <a:cs typeface="Lato"/>
              </a:rPr>
              <a:t>19 </a:t>
            </a:r>
            <a:r>
              <a:rPr lang="es-PY" sz="2800" b="0" i="0" dirty="0">
                <a:solidFill>
                  <a:srgbClr val="000000"/>
                </a:solidFill>
                <a:effectLst/>
                <a:latin typeface="Lato"/>
                <a:ea typeface="Lato"/>
                <a:cs typeface="Lato"/>
              </a:rPr>
              <a:t>que atesoren para sí mismos un buen fundamento para el futuro, que se aferren a la vida eterna.</a:t>
            </a:r>
          </a:p>
          <a:p>
            <a:pPr algn="l"/>
            <a:r>
              <a:rPr lang="es-PY" sz="2800" b="1" i="0" baseline="30000" dirty="0">
                <a:solidFill>
                  <a:srgbClr val="000000"/>
                </a:solidFill>
                <a:effectLst/>
                <a:latin typeface="Lato"/>
                <a:ea typeface="Lato"/>
                <a:cs typeface="Lato"/>
              </a:rPr>
              <a:t>20 </a:t>
            </a:r>
            <a:r>
              <a:rPr lang="es-PY" sz="2800" b="0" i="0" dirty="0">
                <a:solidFill>
                  <a:srgbClr val="000000"/>
                </a:solidFill>
                <a:effectLst/>
                <a:latin typeface="Lato"/>
                <a:ea typeface="Lato"/>
                <a:cs typeface="Lato"/>
              </a:rPr>
              <a:t>Timoteo, guarda lo que se te ha encomendado. Evita las pláticas profanas acerca de cosas vanas, y los argumentos de la falsamente llamada ciencia, </a:t>
            </a:r>
            <a:r>
              <a:rPr lang="es-PY" sz="2800" b="1" i="0" baseline="30000" dirty="0">
                <a:solidFill>
                  <a:srgbClr val="000000"/>
                </a:solidFill>
                <a:effectLst/>
                <a:latin typeface="Lato"/>
                <a:ea typeface="Lato"/>
                <a:cs typeface="Lato"/>
              </a:rPr>
              <a:t>21 </a:t>
            </a:r>
            <a:r>
              <a:rPr lang="es-PY" sz="2800" b="0" i="0" dirty="0">
                <a:solidFill>
                  <a:srgbClr val="000000"/>
                </a:solidFill>
                <a:effectLst/>
                <a:latin typeface="Lato"/>
                <a:ea typeface="Lato"/>
                <a:cs typeface="Lato"/>
              </a:rPr>
              <a:t>la cual algunos profesaron y se desviaron de la fe. Que la gracia sea contigo. A</a:t>
            </a:r>
            <a:r>
              <a:rPr lang="es-PY" sz="3200" b="0" i="0" dirty="0">
                <a:solidFill>
                  <a:srgbClr val="000000"/>
                </a:solidFill>
                <a:effectLst/>
                <a:latin typeface="Lato"/>
                <a:ea typeface="Lato"/>
                <a:cs typeface="Lato"/>
              </a:rPr>
              <a:t>mén.</a:t>
            </a:r>
          </a:p>
        </p:txBody>
      </p:sp>
    </p:spTree>
    <p:extLst>
      <p:ext uri="{BB962C8B-B14F-4D97-AF65-F5344CB8AC3E}">
        <p14:creationId xmlns:p14="http://schemas.microsoft.com/office/powerpoint/2010/main" val="3904844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1F164859-74A5-9E9C-9B14-B3369B3CDB82}"/>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5E307F93-F5F9-5D83-2F2C-F681E4EA1C19}"/>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6:17-21</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8814C15B-5457-24EA-E9CB-401292AB2133}"/>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CBC1037B-2322-AE2E-8B58-8570BF462A7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097D43FD-0AEC-B195-71A6-3C70D9B3DA4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E17E1DB7-28CC-CDA7-09E7-53407BA94049}"/>
              </a:ext>
            </a:extLst>
          </p:cNvPr>
          <p:cNvSpPr txBox="1"/>
          <p:nvPr/>
        </p:nvSpPr>
        <p:spPr>
          <a:xfrm>
            <a:off x="1686704" y="1741337"/>
            <a:ext cx="9513302" cy="4108777"/>
          </a:xfrm>
          <a:prstGeom prst="rect">
            <a:avLst/>
          </a:prstGeom>
          <a:noFill/>
          <a:ln>
            <a:noFill/>
          </a:ln>
        </p:spPr>
        <p:txBody>
          <a:bodyPr spcFirstLastPara="1" wrap="square" lIns="91425" tIns="45700" rIns="91425" bIns="45700" anchor="t" anchorCtr="0">
            <a:spAutoFit/>
          </a:bodyPr>
          <a:lstStyle/>
          <a:p>
            <a:pPr algn="l"/>
            <a:r>
              <a:rPr lang="es-PY" sz="3700" b="0" i="0" dirty="0">
                <a:solidFill>
                  <a:srgbClr val="000000"/>
                </a:solidFill>
                <a:effectLst/>
                <a:latin typeface="Lato"/>
                <a:ea typeface="Lato"/>
                <a:cs typeface="Lato"/>
              </a:rPr>
              <a:t> </a:t>
            </a:r>
            <a:r>
              <a:rPr lang="es-PY" sz="3200" b="1" i="0" baseline="30000" dirty="0">
                <a:solidFill>
                  <a:srgbClr val="000000"/>
                </a:solidFill>
                <a:effectLst/>
                <a:latin typeface="Lato"/>
                <a:ea typeface="Lato"/>
                <a:cs typeface="Lato"/>
              </a:rPr>
              <a:t>19 </a:t>
            </a:r>
            <a:r>
              <a:rPr lang="es-PY" sz="3200" b="0" i="0" dirty="0">
                <a:solidFill>
                  <a:srgbClr val="000000"/>
                </a:solidFill>
                <a:effectLst/>
                <a:latin typeface="Lato"/>
                <a:ea typeface="Lato"/>
                <a:cs typeface="Lato"/>
              </a:rPr>
              <a:t>que atesoren para sí mismos un buen fundamento para el futuro, que se aferren a la vida eterna.</a:t>
            </a:r>
            <a:endParaRPr lang="es-PY" sz="3200" b="1" i="0" baseline="30000" dirty="0">
              <a:solidFill>
                <a:srgbClr val="000000"/>
              </a:solidFill>
              <a:effectLst/>
              <a:latin typeface="Lato"/>
              <a:ea typeface="Lato"/>
              <a:cs typeface="Lato"/>
            </a:endParaRPr>
          </a:p>
          <a:p>
            <a:pPr algn="l"/>
            <a:r>
              <a:rPr lang="es-PY" sz="3200" b="1" i="0" baseline="30000" dirty="0">
                <a:solidFill>
                  <a:srgbClr val="000000"/>
                </a:solidFill>
                <a:effectLst/>
                <a:latin typeface="Lato"/>
                <a:ea typeface="Lato"/>
                <a:cs typeface="Lato"/>
              </a:rPr>
              <a:t>20 </a:t>
            </a:r>
            <a:r>
              <a:rPr lang="es-PY" sz="3200" b="0" i="0" dirty="0">
                <a:solidFill>
                  <a:srgbClr val="000000"/>
                </a:solidFill>
                <a:effectLst/>
                <a:latin typeface="Lato"/>
                <a:ea typeface="Lato"/>
                <a:cs typeface="Lato"/>
              </a:rPr>
              <a:t>Timoteo, guarda lo que se te ha encomendado. Evita las pláticas profanas acerca de cosas vanas, y los argumentos de la falsamente llamada ciencia, </a:t>
            </a:r>
            <a:r>
              <a:rPr lang="es-PY" sz="3200" b="1" i="0" baseline="30000" dirty="0">
                <a:solidFill>
                  <a:srgbClr val="000000"/>
                </a:solidFill>
                <a:effectLst/>
                <a:latin typeface="Lato"/>
                <a:ea typeface="Lato"/>
                <a:cs typeface="Lato"/>
              </a:rPr>
              <a:t>21 </a:t>
            </a:r>
            <a:r>
              <a:rPr lang="es-PY" sz="3200" b="0" i="0" dirty="0">
                <a:solidFill>
                  <a:srgbClr val="000000"/>
                </a:solidFill>
                <a:effectLst/>
                <a:latin typeface="Lato"/>
                <a:ea typeface="Lato"/>
                <a:cs typeface="Lato"/>
              </a:rPr>
              <a:t>la cual algunos profesaron y se desviaron de la fe. Que la gracia sea contigo. Amén.</a:t>
            </a:r>
          </a:p>
        </p:txBody>
      </p:sp>
    </p:spTree>
    <p:extLst>
      <p:ext uri="{BB962C8B-B14F-4D97-AF65-F5344CB8AC3E}">
        <p14:creationId xmlns:p14="http://schemas.microsoft.com/office/powerpoint/2010/main" val="3351127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6B3370F9-A46D-4285-4C0D-99C656D446DE}"/>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1C5F5782-D570-B714-773C-810C9EA2F6AD}"/>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6:17-21</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1FD90212-7DA7-3F9A-9C3E-4018D8435617}"/>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E227E39A-C95A-D8D3-2288-D95EE92F29A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177BACDA-F2D0-438C-71AA-458DB6D7397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62131654-87CE-92FF-9612-6B5BC29A2403}"/>
              </a:ext>
            </a:extLst>
          </p:cNvPr>
          <p:cNvSpPr txBox="1"/>
          <p:nvPr/>
        </p:nvSpPr>
        <p:spPr>
          <a:xfrm>
            <a:off x="1686704" y="1741337"/>
            <a:ext cx="9513302" cy="4647386"/>
          </a:xfrm>
          <a:prstGeom prst="rect">
            <a:avLst/>
          </a:prstGeom>
          <a:noFill/>
          <a:ln>
            <a:noFill/>
          </a:ln>
        </p:spPr>
        <p:txBody>
          <a:bodyPr spcFirstLastPara="1" wrap="square" lIns="91425" tIns="45700" rIns="91425" bIns="45700" anchor="t" anchorCtr="0">
            <a:spAutoFit/>
          </a:bodyPr>
          <a:lstStyle/>
          <a:p>
            <a:r>
              <a:rPr lang="es-PY" sz="3700" b="0" i="1" dirty="0">
                <a:solidFill>
                  <a:srgbClr val="000000"/>
                </a:solidFill>
                <a:effectLst/>
                <a:latin typeface="Lato"/>
                <a:ea typeface="Lato"/>
                <a:cs typeface="Lato"/>
              </a:rPr>
              <a:t>¿Cómo </a:t>
            </a:r>
            <a:r>
              <a:rPr lang="es-PY" sz="3700" i="1" dirty="0">
                <a:latin typeface="Lato"/>
                <a:ea typeface="Lato"/>
                <a:cs typeface="Lato"/>
              </a:rPr>
              <a:t>puede </a:t>
            </a:r>
            <a:r>
              <a:rPr lang="es-PY" sz="3700" b="0" i="1" dirty="0">
                <a:solidFill>
                  <a:srgbClr val="000000"/>
                </a:solidFill>
                <a:effectLst/>
                <a:latin typeface="Lato"/>
                <a:ea typeface="Lato"/>
                <a:cs typeface="Lato"/>
              </a:rPr>
              <a:t>el sembrador animar </a:t>
            </a:r>
            <a:r>
              <a:rPr lang="es-PY" sz="3700" i="1" dirty="0">
                <a:latin typeface="Lato"/>
                <a:ea typeface="Lato"/>
                <a:cs typeface="Lato"/>
              </a:rPr>
              <a:t>a una familia que posea  </a:t>
            </a:r>
            <a:r>
              <a:rPr lang="es-PY" sz="3700" b="0" i="1" dirty="0">
                <a:solidFill>
                  <a:srgbClr val="000000"/>
                </a:solidFill>
                <a:effectLst/>
                <a:latin typeface="Lato"/>
                <a:ea typeface="Lato"/>
                <a:cs typeface="Lato"/>
              </a:rPr>
              <a:t>muchos recursos materiales? </a:t>
            </a:r>
          </a:p>
          <a:p>
            <a:pPr algn="l"/>
            <a:endParaRPr lang="es-PY" sz="3700" i="1" dirty="0">
              <a:latin typeface="Lato" panose="020F0502020204030203" pitchFamily="34" charset="0"/>
              <a:ea typeface="Lato" panose="020F0502020204030203" pitchFamily="34" charset="0"/>
              <a:cs typeface="Lato" panose="020F0502020204030203" pitchFamily="34" charset="0"/>
            </a:endParaRPr>
          </a:p>
          <a:p>
            <a:pPr algn="l"/>
            <a:endParaRPr lang="es-PY" sz="3700" i="1" dirty="0">
              <a:latin typeface="Lato" panose="020F0502020204030203" pitchFamily="34" charset="0"/>
              <a:ea typeface="Lato" panose="020F0502020204030203" pitchFamily="34" charset="0"/>
              <a:cs typeface="Lato" panose="020F0502020204030203" pitchFamily="34" charset="0"/>
            </a:endParaRPr>
          </a:p>
          <a:p>
            <a:pPr algn="l"/>
            <a:endParaRPr lang="es-PY" sz="3700" i="1" dirty="0">
              <a:latin typeface="Lato" panose="020F0502020204030203" pitchFamily="34" charset="0"/>
              <a:ea typeface="Lato" panose="020F0502020204030203" pitchFamily="34" charset="0"/>
              <a:cs typeface="Lato" panose="020F0502020204030203" pitchFamily="34" charset="0"/>
            </a:endParaRPr>
          </a:p>
          <a:p>
            <a:r>
              <a:rPr lang="es-PY" sz="3700" i="1" dirty="0">
                <a:latin typeface="Lato"/>
                <a:ea typeface="Lato"/>
                <a:cs typeface="Lato"/>
              </a:rPr>
              <a:t>¿Cuál es la última advertencia de Pablo a Timoteo y también a nosotros? </a:t>
            </a:r>
          </a:p>
          <a:p>
            <a:pPr algn="l"/>
            <a:endParaRPr lang="es-PY" sz="3700" b="0" i="1" dirty="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94186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01539F02-4B19-E131-AAE3-8B600B268439}"/>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2065664B-3F75-1A39-9FDE-7C70D4DA13AC}"/>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Timoteo</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D30317B1-E40F-749D-83A3-8EAB9C5A13F5}"/>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F7C15F9F-504C-0339-2746-F9B10D23FA8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4237376B-41FA-9C5B-9AFA-8646F938F08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7DB20AC9-E84A-33F9-BEA4-F07009ED2790}"/>
              </a:ext>
            </a:extLst>
          </p:cNvPr>
          <p:cNvSpPr txBox="1"/>
          <p:nvPr/>
        </p:nvSpPr>
        <p:spPr>
          <a:xfrm>
            <a:off x="1686704" y="1741337"/>
            <a:ext cx="9513302" cy="5216772"/>
          </a:xfrm>
          <a:prstGeom prst="rect">
            <a:avLst/>
          </a:prstGeom>
          <a:noFill/>
          <a:ln>
            <a:noFill/>
          </a:ln>
        </p:spPr>
        <p:txBody>
          <a:bodyPr spcFirstLastPara="1" wrap="square" lIns="91425" tIns="45700" rIns="91425" bIns="45700" anchor="t" anchorCtr="0">
            <a:spAutoFit/>
          </a:bodyPr>
          <a:lstStyle/>
          <a:p>
            <a:pPr algn="l"/>
            <a:r>
              <a:rPr lang="es-PY" sz="3700" b="0" i="1" dirty="0">
                <a:solidFill>
                  <a:srgbClr val="000000"/>
                </a:solidFill>
                <a:effectLst/>
                <a:latin typeface="Lato" panose="020F0502020204030203" pitchFamily="34" charset="0"/>
                <a:ea typeface="Lato" panose="020F0502020204030203" pitchFamily="34" charset="0"/>
                <a:cs typeface="Lato" panose="020F0502020204030203" pitchFamily="34" charset="0"/>
              </a:rPr>
              <a:t>1-”Te encargo, hijo mío”</a:t>
            </a:r>
            <a:r>
              <a:rPr lang="es-PY" sz="3700" i="1" dirty="0">
                <a:latin typeface="Lato" panose="020F0502020204030203" pitchFamily="34" charset="0"/>
                <a:ea typeface="Lato" panose="020F0502020204030203" pitchFamily="34" charset="0"/>
                <a:cs typeface="Lato" panose="020F0502020204030203" pitchFamily="34" charset="0"/>
              </a:rPr>
              <a:t> y el testimonio de Pablo</a:t>
            </a:r>
          </a:p>
          <a:p>
            <a:pPr algn="l"/>
            <a:r>
              <a:rPr lang="es-PY" sz="3700" i="1" dirty="0">
                <a:latin typeface="Lato" panose="020F0502020204030203" pitchFamily="34" charset="0"/>
                <a:ea typeface="Lato" panose="020F0502020204030203" pitchFamily="34" charset="0"/>
                <a:cs typeface="Lato" panose="020F0502020204030203" pitchFamily="34" charset="0"/>
              </a:rPr>
              <a:t>2- Oración, Varones, Mujeres</a:t>
            </a:r>
          </a:p>
          <a:p>
            <a:pPr algn="l"/>
            <a:r>
              <a:rPr lang="es-PY" sz="3700" i="1" dirty="0">
                <a:latin typeface="Lato" panose="020F0502020204030203" pitchFamily="34" charset="0"/>
                <a:ea typeface="Lato" panose="020F0502020204030203" pitchFamily="34" charset="0"/>
                <a:cs typeface="Lato" panose="020F0502020204030203" pitchFamily="34" charset="0"/>
              </a:rPr>
              <a:t>3- Requisitos a los líderes</a:t>
            </a:r>
          </a:p>
          <a:p>
            <a:r>
              <a:rPr lang="es-PY" sz="3700" i="1" dirty="0">
                <a:latin typeface="Lato" panose="020F0502020204030203" pitchFamily="34" charset="0"/>
                <a:ea typeface="Lato" panose="020F0502020204030203" pitchFamily="34" charset="0"/>
                <a:cs typeface="Lato" panose="020F0502020204030203" pitchFamily="34" charset="0"/>
              </a:rPr>
              <a:t>4- Un buen ministerio</a:t>
            </a:r>
          </a:p>
          <a:p>
            <a:r>
              <a:rPr lang="es-PY" sz="3700" i="1" dirty="0">
                <a:latin typeface="Lato" panose="020F0502020204030203" pitchFamily="34" charset="0"/>
                <a:ea typeface="Lato" panose="020F0502020204030203" pitchFamily="34" charset="0"/>
                <a:cs typeface="Lato" panose="020F0502020204030203" pitchFamily="34" charset="0"/>
              </a:rPr>
              <a:t>5- Viudas y Ancianos</a:t>
            </a:r>
          </a:p>
          <a:p>
            <a:r>
              <a:rPr lang="es-PY" sz="3700" i="1" dirty="0">
                <a:latin typeface="Lato" panose="020F0502020204030203" pitchFamily="34" charset="0"/>
                <a:ea typeface="Lato" panose="020F0502020204030203" pitchFamily="34" charset="0"/>
                <a:cs typeface="Lato" panose="020F0502020204030203" pitchFamily="34" charset="0"/>
              </a:rPr>
              <a:t>6-Contentamiento y la buena batalla</a:t>
            </a:r>
          </a:p>
          <a:p>
            <a:pPr algn="l"/>
            <a:endParaRPr lang="es-PY" sz="3700" i="1" dirty="0">
              <a:latin typeface="Lato" panose="020F0502020204030203" pitchFamily="34" charset="0"/>
              <a:ea typeface="Lato" panose="020F0502020204030203" pitchFamily="34" charset="0"/>
              <a:cs typeface="Lato" panose="020F0502020204030203" pitchFamily="34" charset="0"/>
            </a:endParaRPr>
          </a:p>
          <a:p>
            <a:pPr algn="l"/>
            <a:endParaRPr lang="es-PY" sz="3700" b="0" i="1" dirty="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298312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f5882f685f_0_139"/>
          <p:cNvSpPr txBox="1"/>
          <p:nvPr/>
        </p:nvSpPr>
        <p:spPr>
          <a:xfrm>
            <a:off x="2803359" y="889280"/>
            <a:ext cx="8097252"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Proyecto Final – 3 partes</a:t>
            </a:r>
            <a:endParaRPr sz="6000" dirty="0">
              <a:solidFill>
                <a:srgbClr val="009444"/>
              </a:solidFill>
              <a:latin typeface="Lato"/>
              <a:ea typeface="Lato"/>
              <a:cs typeface="Lato"/>
              <a:sym typeface="Lato"/>
            </a:endParaRPr>
          </a:p>
        </p:txBody>
      </p:sp>
      <p:cxnSp>
        <p:nvCxnSpPr>
          <p:cNvPr id="210" name="Google Shape;210;g2f5882f685f_0_139"/>
          <p:cNvCxnSpPr/>
          <p:nvPr/>
        </p:nvCxnSpPr>
        <p:spPr>
          <a:xfrm>
            <a:off x="4230789" y="192072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2" name="Google Shape;212;g2f5882f685f_0_139"/>
          <p:cNvSpPr txBox="1"/>
          <p:nvPr/>
        </p:nvSpPr>
        <p:spPr>
          <a:xfrm>
            <a:off x="3257130" y="2171724"/>
            <a:ext cx="8217018" cy="4121409"/>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2600" dirty="0">
                <a:effectLst/>
                <a:latin typeface="Lato"/>
                <a:ea typeface="Lato"/>
                <a:cs typeface="Lato"/>
              </a:rPr>
              <a:t>1.) Desarrollar </a:t>
            </a:r>
            <a:r>
              <a:rPr lang="es-PY" sz="2600" dirty="0">
                <a:latin typeface="Lato"/>
                <a:ea typeface="Lato"/>
                <a:cs typeface="Lato"/>
              </a:rPr>
              <a:t>por escrito, por audio o video su </a:t>
            </a:r>
            <a:r>
              <a:rPr lang="es-PY" sz="2600" b="1" dirty="0">
                <a:latin typeface="Lato"/>
                <a:ea typeface="Lato"/>
                <a:cs typeface="Lato"/>
              </a:rPr>
              <a:t>testimonio personal</a:t>
            </a:r>
            <a:r>
              <a:rPr lang="es-PY" sz="2600" dirty="0">
                <a:latin typeface="Lato"/>
                <a:ea typeface="Lato"/>
                <a:cs typeface="Lato"/>
              </a:rPr>
              <a:t>.  ¿Cómo le ha salvado Dios?  ¿Cómo ha obrado en su vida?  </a:t>
            </a:r>
            <a:endParaRPr lang="es-PY" sz="2600" dirty="0">
              <a:effectLst/>
              <a:latin typeface="Lato"/>
              <a:ea typeface="Lato"/>
              <a:cs typeface="Lato"/>
            </a:endParaRPr>
          </a:p>
          <a:p>
            <a:pPr>
              <a:lnSpc>
                <a:spcPct val="107000"/>
              </a:lnSpc>
              <a:spcAft>
                <a:spcPts val="800"/>
              </a:spcAft>
            </a:pPr>
            <a:r>
              <a:rPr lang="es-PY" sz="2600" dirty="0">
                <a:effectLst/>
                <a:latin typeface="Lato" panose="020F0502020204030203" pitchFamily="34" charset="0"/>
                <a:ea typeface="Lato" panose="020F0502020204030203" pitchFamily="34" charset="0"/>
                <a:cs typeface="Lato" panose="020F0502020204030203" pitchFamily="34" charset="0"/>
              </a:rPr>
              <a:t>  </a:t>
            </a:r>
          </a:p>
          <a:p>
            <a:pPr>
              <a:lnSpc>
                <a:spcPct val="107000"/>
              </a:lnSpc>
              <a:spcAft>
                <a:spcPts val="800"/>
              </a:spcAft>
            </a:pPr>
            <a:r>
              <a:rPr lang="es-PY" sz="2600" dirty="0">
                <a:effectLst/>
                <a:latin typeface="Lato"/>
                <a:ea typeface="Lato"/>
                <a:cs typeface="Lato"/>
              </a:rPr>
              <a:t>2.) </a:t>
            </a:r>
            <a:r>
              <a:rPr lang="es-PY" sz="2600" b="1" dirty="0">
                <a:latin typeface="Lato"/>
                <a:ea typeface="Lato"/>
                <a:cs typeface="Lato"/>
              </a:rPr>
              <a:t>Escribir</a:t>
            </a:r>
            <a:r>
              <a:rPr lang="es-PY" sz="2600" b="1" dirty="0">
                <a:effectLst/>
                <a:latin typeface="Lato"/>
                <a:ea typeface="Lato"/>
                <a:cs typeface="Lato"/>
              </a:rPr>
              <a:t> una carta a un “Timoteo” </a:t>
            </a:r>
            <a:r>
              <a:rPr lang="es-PY" sz="2400" dirty="0">
                <a:latin typeface="Lato"/>
                <a:ea typeface="Lato"/>
                <a:cs typeface="Lato"/>
              </a:rPr>
              <a:t>(alguien) en su grupo que muestre potencial como líder. La carta hablará sobre el carácter de un líder espiritual, usando temas y pasajes de 1 y 2 Timoteo. ¿Qué es lo que ve en él o ella? Enfóquese más en lo espiritual y no tanto en los talentos</a:t>
            </a:r>
            <a:endParaRPr lang="es-PY" sz="2600" dirty="0">
              <a:effectLst/>
              <a:latin typeface="Lato"/>
              <a:ea typeface="Lato"/>
              <a:cs typeface="Lato"/>
            </a:endParaRPr>
          </a:p>
        </p:txBody>
      </p:sp>
      <p:sp>
        <p:nvSpPr>
          <p:cNvPr id="213" name="Google Shape;213;g2f5882f685f_0_13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4" name="Google Shape;214;g2f5882f685f_0_13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5" name="Google Shape;215;g2f5882f685f_0_139"/>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8">
          <a:extLst>
            <a:ext uri="{FF2B5EF4-FFF2-40B4-BE49-F238E27FC236}">
              <a16:creationId xmlns:a16="http://schemas.microsoft.com/office/drawing/2014/main" id="{BBB56D99-D1D9-D8D6-CE1D-3D96F1680458}"/>
            </a:ext>
          </a:extLst>
        </p:cNvPr>
        <p:cNvGrpSpPr/>
        <p:nvPr/>
      </p:nvGrpSpPr>
      <p:grpSpPr>
        <a:xfrm>
          <a:off x="0" y="0"/>
          <a:ext cx="0" cy="0"/>
          <a:chOff x="0" y="0"/>
          <a:chExt cx="0" cy="0"/>
        </a:xfrm>
      </p:grpSpPr>
      <p:sp>
        <p:nvSpPr>
          <p:cNvPr id="209" name="Google Shape;209;g2f5882f685f_0_139">
            <a:extLst>
              <a:ext uri="{FF2B5EF4-FFF2-40B4-BE49-F238E27FC236}">
                <a16:creationId xmlns:a16="http://schemas.microsoft.com/office/drawing/2014/main" id="{47C17705-A616-DD1F-2BC0-106400691445}"/>
              </a:ext>
            </a:extLst>
          </p:cNvPr>
          <p:cNvSpPr txBox="1"/>
          <p:nvPr/>
        </p:nvSpPr>
        <p:spPr>
          <a:xfrm>
            <a:off x="2803359" y="889280"/>
            <a:ext cx="8097252"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Proyecto Final – 3 partes</a:t>
            </a:r>
            <a:endParaRPr sz="6000" dirty="0">
              <a:solidFill>
                <a:srgbClr val="009444"/>
              </a:solidFill>
              <a:latin typeface="Lato"/>
              <a:ea typeface="Lato"/>
              <a:cs typeface="Lato"/>
              <a:sym typeface="Lato"/>
            </a:endParaRPr>
          </a:p>
        </p:txBody>
      </p:sp>
      <p:cxnSp>
        <p:nvCxnSpPr>
          <p:cNvPr id="210" name="Google Shape;210;g2f5882f685f_0_139">
            <a:extLst>
              <a:ext uri="{FF2B5EF4-FFF2-40B4-BE49-F238E27FC236}">
                <a16:creationId xmlns:a16="http://schemas.microsoft.com/office/drawing/2014/main" id="{C18AE05B-C175-4DF6-77BC-377D9FEE1207}"/>
              </a:ext>
            </a:extLst>
          </p:cNvPr>
          <p:cNvCxnSpPr/>
          <p:nvPr/>
        </p:nvCxnSpPr>
        <p:spPr>
          <a:xfrm>
            <a:off x="4230789" y="192072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2" name="Google Shape;212;g2f5882f685f_0_139">
            <a:extLst>
              <a:ext uri="{FF2B5EF4-FFF2-40B4-BE49-F238E27FC236}">
                <a16:creationId xmlns:a16="http://schemas.microsoft.com/office/drawing/2014/main" id="{7D510CC5-19A4-CDD2-5504-93B19BCCF08A}"/>
              </a:ext>
            </a:extLst>
          </p:cNvPr>
          <p:cNvSpPr txBox="1"/>
          <p:nvPr/>
        </p:nvSpPr>
        <p:spPr>
          <a:xfrm>
            <a:off x="3257130" y="2171724"/>
            <a:ext cx="8217018" cy="197325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3600" dirty="0">
                <a:effectLst/>
                <a:latin typeface="Lato"/>
                <a:ea typeface="Lato"/>
                <a:cs typeface="Lato"/>
              </a:rPr>
              <a:t>3.) </a:t>
            </a:r>
            <a:r>
              <a:rPr lang="en-US" sz="3600" b="1" dirty="0">
                <a:effectLst/>
                <a:latin typeface="Lato"/>
                <a:ea typeface="Lato"/>
                <a:cs typeface="Lato"/>
              </a:rPr>
              <a:t>Responder </a:t>
            </a:r>
            <a:r>
              <a:rPr lang="en-US" sz="3600" b="1" dirty="0" err="1">
                <a:latin typeface="Lato"/>
                <a:ea typeface="Lato"/>
                <a:cs typeface="Lato"/>
              </a:rPr>
              <a:t>algunas</a:t>
            </a:r>
            <a:r>
              <a:rPr lang="en-US" sz="3600" b="1" dirty="0">
                <a:latin typeface="Lato"/>
                <a:ea typeface="Lato"/>
                <a:cs typeface="Lato"/>
              </a:rPr>
              <a:t> </a:t>
            </a:r>
            <a:r>
              <a:rPr lang="en-US" sz="3600" b="1" dirty="0" err="1">
                <a:latin typeface="Lato"/>
                <a:ea typeface="Lato"/>
                <a:cs typeface="Lato"/>
              </a:rPr>
              <a:t>preguntas</a:t>
            </a:r>
            <a:r>
              <a:rPr lang="en-US" sz="3600" b="1" dirty="0">
                <a:effectLst/>
                <a:latin typeface="Lato"/>
                <a:ea typeface="Lato"/>
                <a:cs typeface="Lato"/>
              </a:rPr>
              <a:t> </a:t>
            </a:r>
            <a:r>
              <a:rPr lang="en-US" sz="3600" dirty="0" err="1">
                <a:effectLst/>
                <a:latin typeface="Lato"/>
                <a:ea typeface="Lato"/>
                <a:cs typeface="Lato"/>
              </a:rPr>
              <a:t>acerca</a:t>
            </a:r>
            <a:r>
              <a:rPr lang="en-US" sz="3600" dirty="0">
                <a:effectLst/>
                <a:latin typeface="Lato"/>
                <a:ea typeface="Lato"/>
                <a:cs typeface="Lato"/>
              </a:rPr>
              <a:t> de </a:t>
            </a:r>
            <a:r>
              <a:rPr lang="en-US" sz="3600" dirty="0" err="1">
                <a:effectLst/>
                <a:latin typeface="Lato"/>
                <a:ea typeface="Lato"/>
                <a:cs typeface="Lato"/>
              </a:rPr>
              <a:t>temas</a:t>
            </a:r>
            <a:r>
              <a:rPr lang="en-US" sz="3600" dirty="0">
                <a:effectLst/>
                <a:latin typeface="Lato"/>
                <a:ea typeface="Lato"/>
                <a:cs typeface="Lato"/>
              </a:rPr>
              <a:t> clave </a:t>
            </a:r>
            <a:r>
              <a:rPr lang="en-US" sz="3600" dirty="0" err="1">
                <a:effectLst/>
                <a:latin typeface="Lato"/>
                <a:ea typeface="Lato"/>
                <a:cs typeface="Lato"/>
              </a:rPr>
              <a:t>en</a:t>
            </a:r>
            <a:r>
              <a:rPr lang="en-US" sz="3600" dirty="0">
                <a:effectLst/>
                <a:latin typeface="Lato"/>
                <a:ea typeface="Lato"/>
                <a:cs typeface="Lato"/>
              </a:rPr>
              <a:t> las dos cartas a Timoteo.</a:t>
            </a:r>
            <a:endParaRPr lang="es-PY" sz="3600" dirty="0">
              <a:effectLst/>
              <a:latin typeface="Lato"/>
              <a:ea typeface="Lato"/>
              <a:cs typeface="Lato"/>
            </a:endParaRPr>
          </a:p>
        </p:txBody>
      </p:sp>
      <p:sp>
        <p:nvSpPr>
          <p:cNvPr id="213" name="Google Shape;213;g2f5882f685f_0_139">
            <a:extLst>
              <a:ext uri="{FF2B5EF4-FFF2-40B4-BE49-F238E27FC236}">
                <a16:creationId xmlns:a16="http://schemas.microsoft.com/office/drawing/2014/main" id="{E2AB0FA2-8739-F8D2-F6B9-08D1297F21E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4" name="Google Shape;214;g2f5882f685f_0_139" descr="A green bird with leaves&#10;&#10;Description automatically generated">
            <a:extLst>
              <a:ext uri="{FF2B5EF4-FFF2-40B4-BE49-F238E27FC236}">
                <a16:creationId xmlns:a16="http://schemas.microsoft.com/office/drawing/2014/main" id="{C68AF898-6F2A-B9EE-80DA-D1A165CC67A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5" name="Google Shape;215;g2f5882f685f_0_139">
            <a:extLst>
              <a:ext uri="{FF2B5EF4-FFF2-40B4-BE49-F238E27FC236}">
                <a16:creationId xmlns:a16="http://schemas.microsoft.com/office/drawing/2014/main" id="{BEF3453F-8FE0-53B2-C629-4A73E0F3184D}"/>
              </a:ext>
            </a:extLst>
          </p:cNvPr>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Tree>
    <p:extLst>
      <p:ext uri="{BB962C8B-B14F-4D97-AF65-F5344CB8AC3E}">
        <p14:creationId xmlns:p14="http://schemas.microsoft.com/office/powerpoint/2010/main" val="1965923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1"/>
        <p:cNvGrpSpPr/>
        <p:nvPr/>
      </p:nvGrpSpPr>
      <p:grpSpPr>
        <a:xfrm>
          <a:off x="0" y="0"/>
          <a:ext cx="0" cy="0"/>
          <a:chOff x="0" y="0"/>
          <a:chExt cx="0" cy="0"/>
        </a:xfrm>
      </p:grpSpPr>
      <p:sp>
        <p:nvSpPr>
          <p:cNvPr id="462" name="Google Shape;462;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63" name="Google Shape;463;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64" name="Google Shape;464;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5" name="Google Shape;465;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66" name="Google Shape;466;p30"/>
          <p:cNvSpPr txBox="1"/>
          <p:nvPr/>
        </p:nvSpPr>
        <p:spPr>
          <a:xfrm>
            <a:off x="4127382" y="3633847"/>
            <a:ext cx="7432500" cy="172350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600"/>
              </a:spcBef>
              <a:spcAft>
                <a:spcPts val="0"/>
              </a:spcAft>
              <a:buClr>
                <a:srgbClr val="000000"/>
              </a:buClr>
              <a:buSzPts val="3200"/>
              <a:buFontTx/>
              <a:buChar char="-"/>
            </a:pPr>
            <a:r>
              <a:rPr lang="en-US" sz="3200" i="1" dirty="0">
                <a:solidFill>
                  <a:schemeClr val="dk1"/>
                </a:solidFill>
                <a:latin typeface="Lato"/>
                <a:ea typeface="Lato"/>
                <a:cs typeface="Lato"/>
                <a:sym typeface="Lato"/>
              </a:rPr>
              <a:t>Leer la </a:t>
            </a:r>
            <a:r>
              <a:rPr lang="en-US" sz="3200" i="1" dirty="0" err="1">
                <a:solidFill>
                  <a:schemeClr val="dk1"/>
                </a:solidFill>
                <a:latin typeface="Lato"/>
                <a:ea typeface="Lato"/>
                <a:cs typeface="Lato"/>
                <a:sym typeface="Lato"/>
              </a:rPr>
              <a:t>introducción</a:t>
            </a:r>
            <a:r>
              <a:rPr lang="en-US" sz="3200" i="1" dirty="0">
                <a:solidFill>
                  <a:schemeClr val="dk1"/>
                </a:solidFill>
                <a:latin typeface="Lato"/>
                <a:ea typeface="Lato"/>
                <a:cs typeface="Lato"/>
                <a:sym typeface="Lato"/>
              </a:rPr>
              <a:t> a 2 Timoteo </a:t>
            </a:r>
            <a:r>
              <a:rPr lang="en-US" sz="3200" i="1" dirty="0" err="1">
                <a:solidFill>
                  <a:schemeClr val="dk1"/>
                </a:solidFill>
                <a:latin typeface="Lato"/>
                <a:ea typeface="Lato"/>
                <a:cs typeface="Lato"/>
                <a:sym typeface="Lato"/>
              </a:rPr>
              <a:t>en</a:t>
            </a:r>
            <a:r>
              <a:rPr lang="en-US" sz="3200" i="1" dirty="0">
                <a:solidFill>
                  <a:schemeClr val="dk1"/>
                </a:solidFill>
                <a:latin typeface="Lato"/>
                <a:ea typeface="Lato"/>
                <a:cs typeface="Lato"/>
                <a:sym typeface="Lato"/>
              </a:rPr>
              <a:t> la Biblia Popular</a:t>
            </a:r>
          </a:p>
          <a:p>
            <a:pPr marL="457200" marR="0" lvl="0" indent="-457200" algn="l" rtl="0">
              <a:lnSpc>
                <a:spcPct val="100000"/>
              </a:lnSpc>
              <a:spcBef>
                <a:spcPts val="600"/>
              </a:spcBef>
              <a:spcAft>
                <a:spcPts val="0"/>
              </a:spcAft>
              <a:buClr>
                <a:srgbClr val="000000"/>
              </a:buClr>
              <a:buSzPts val="3200"/>
              <a:buFontTx/>
              <a:buChar char="-"/>
            </a:pPr>
            <a:r>
              <a:rPr lang="en-US" sz="3200" i="1" dirty="0">
                <a:solidFill>
                  <a:schemeClr val="dk1"/>
                </a:solidFill>
                <a:latin typeface="Lato"/>
                <a:ea typeface="Lato"/>
                <a:cs typeface="Lato"/>
                <a:sym typeface="Lato"/>
              </a:rPr>
              <a:t>Leer 2 Timoteo 1 y 2</a:t>
            </a:r>
          </a:p>
        </p:txBody>
      </p:sp>
      <p:pic>
        <p:nvPicPr>
          <p:cNvPr id="467" name="Google Shape;467;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3"/>
        <p:cNvGrpSpPr/>
        <p:nvPr/>
      </p:nvGrpSpPr>
      <p:grpSpPr>
        <a:xfrm>
          <a:off x="0" y="0"/>
          <a:ext cx="0" cy="0"/>
          <a:chOff x="0" y="0"/>
          <a:chExt cx="0" cy="0"/>
        </a:xfrm>
      </p:grpSpPr>
      <p:sp>
        <p:nvSpPr>
          <p:cNvPr id="454" name="Google Shape;454;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455" name="Google Shape;455;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6" name="Google Shape;456;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57" name="Google Shape;457;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
        <p:cNvGrpSpPr/>
        <p:nvPr/>
      </p:nvGrpSpPr>
      <p:grpSpPr>
        <a:xfrm>
          <a:off x="0" y="0"/>
          <a:ext cx="0" cy="0"/>
          <a:chOff x="0" y="0"/>
          <a:chExt cx="0" cy="0"/>
        </a:xfrm>
      </p:grpSpPr>
      <p:sp>
        <p:nvSpPr>
          <p:cNvPr id="472" name="Google Shape;472;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473" name="Google Shape;473;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4" name="Google Shape;474;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475" name="Google Shape;475;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1" name="Google Shape;481;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82" name="Google Shape;482;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83" name="Google Shape;483;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84" name="Google Shape;484;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85" name="Google Shape;485;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6" name="Google Shape;486;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Saludos y bienvenidos</a:t>
            </a:r>
            <a:endParaRPr sz="6000" b="0" i="0" u="none" strike="noStrike" cap="non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a:solidFill>
                    <a:schemeClr val="lt1"/>
                  </a:solidFill>
                  <a:latin typeface="Lato"/>
                  <a:ea typeface="Lato"/>
                  <a:cs typeface="Lato"/>
                  <a:sym typeface="Lato"/>
                </a:rPr>
                <a:t>1. </a:t>
              </a:r>
              <a:r>
                <a:rPr lang="en-US" sz="2500" b="0" i="0" u="none" strike="noStrike" cap="none" dirty="0" err="1">
                  <a:solidFill>
                    <a:schemeClr val="lt1"/>
                  </a:solidFill>
                  <a:latin typeface="Lato"/>
                  <a:ea typeface="Lato"/>
                  <a:cs typeface="Lato"/>
                  <a:sym typeface="Lato"/>
                </a:rPr>
                <a:t>Valoraremos</a:t>
              </a:r>
              <a:r>
                <a:rPr lang="en-US" sz="2500" b="0" i="0" u="none" strike="noStrike" cap="none" dirty="0">
                  <a:solidFill>
                    <a:schemeClr val="lt1"/>
                  </a:solidFill>
                  <a:latin typeface="Lato"/>
                  <a:ea typeface="Lato"/>
                  <a:cs typeface="Lato"/>
                  <a:sym typeface="Lato"/>
                </a:rPr>
                <a:t> a </a:t>
              </a:r>
              <a:r>
                <a:rPr lang="en-US" sz="2500" b="0" i="0" u="none" strike="noStrike" cap="none" dirty="0" err="1">
                  <a:solidFill>
                    <a:schemeClr val="lt1"/>
                  </a:solidFill>
                  <a:latin typeface="Lato"/>
                  <a:ea typeface="Lato"/>
                  <a:cs typeface="Lato"/>
                  <a:sym typeface="Lato"/>
                </a:rPr>
                <a:t>los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mayores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en</a:t>
              </a:r>
              <a:r>
                <a:rPr lang="en-US" sz="2500" dirty="0">
                  <a:solidFill>
                    <a:schemeClr val="lt1"/>
                  </a:solidFill>
                  <a:latin typeface="Lato"/>
                  <a:ea typeface="Lato"/>
                  <a:cs typeface="Lato"/>
                  <a:sym typeface="Lato"/>
                </a:rPr>
                <a:t> la </a:t>
              </a:r>
              <a:r>
                <a:rPr lang="en-US" sz="2500" dirty="0" err="1">
                  <a:solidFill>
                    <a:schemeClr val="lt1"/>
                  </a:solidFill>
                  <a:latin typeface="Lato"/>
                  <a:ea typeface="Lato"/>
                  <a:cs typeface="Lato"/>
                  <a:sym typeface="Lato"/>
                </a:rPr>
                <a:t>iglesia</a:t>
              </a:r>
              <a:r>
                <a:rPr lang="en-US" sz="2500" dirty="0">
                  <a:solidFill>
                    <a:schemeClr val="lt1"/>
                  </a:solidFill>
                  <a:latin typeface="Lato"/>
                  <a:ea typeface="Lato"/>
                  <a:cs typeface="Lato"/>
                  <a:sym typeface="Lato"/>
                </a:rPr>
                <a:t>.</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a:solidFill>
                    <a:schemeClr val="lt1"/>
                  </a:solidFill>
                  <a:latin typeface="Lato"/>
                  <a:ea typeface="Lato"/>
                  <a:cs typeface="Lato"/>
                  <a:sym typeface="Lato"/>
                </a:rPr>
                <a:t>2. </a:t>
              </a:r>
              <a:r>
                <a:rPr lang="en-US" sz="2500" dirty="0" err="1">
                  <a:solidFill>
                    <a:schemeClr val="lt1"/>
                  </a:solidFill>
                  <a:latin typeface="Lato"/>
                  <a:ea typeface="Lato"/>
                  <a:cs typeface="Lato"/>
                  <a:sym typeface="Lato"/>
                </a:rPr>
                <a:t>Intercambiaremos</a:t>
              </a:r>
              <a:r>
                <a:rPr lang="en-US" sz="2500" dirty="0">
                  <a:solidFill>
                    <a:schemeClr val="lt1"/>
                  </a:solidFill>
                  <a:latin typeface="Lato"/>
                  <a:ea typeface="Lato"/>
                  <a:cs typeface="Lato"/>
                  <a:sym typeface="Lato"/>
                </a:rPr>
                <a:t> ideas para </a:t>
              </a:r>
              <a:r>
                <a:rPr lang="en-US" sz="2500" dirty="0" err="1">
                  <a:solidFill>
                    <a:schemeClr val="lt1"/>
                  </a:solidFill>
                  <a:latin typeface="Lato"/>
                  <a:ea typeface="Lato"/>
                  <a:cs typeface="Lato"/>
                  <a:sym typeface="Lato"/>
                </a:rPr>
                <a:t>el</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cuidado</a:t>
              </a:r>
              <a:r>
                <a:rPr lang="en-US" sz="2500" dirty="0">
                  <a:solidFill>
                    <a:schemeClr val="lt1"/>
                  </a:solidFill>
                  <a:latin typeface="Lato"/>
                  <a:ea typeface="Lato"/>
                  <a:cs typeface="Lato"/>
                  <a:sym typeface="Lato"/>
                </a:rPr>
                <a:t> de </a:t>
              </a:r>
              <a:r>
                <a:rPr lang="en-US" sz="2500" dirty="0" err="1">
                  <a:solidFill>
                    <a:schemeClr val="lt1"/>
                  </a:solidFill>
                  <a:latin typeface="Lato"/>
                  <a:ea typeface="Lato"/>
                  <a:cs typeface="Lato"/>
                  <a:sym typeface="Lato"/>
                </a:rPr>
                <a:t>los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necesitados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en</a:t>
              </a:r>
              <a:r>
                <a:rPr lang="en-US" sz="2500" dirty="0">
                  <a:solidFill>
                    <a:schemeClr val="lt1"/>
                  </a:solidFill>
                  <a:latin typeface="Lato"/>
                  <a:ea typeface="Lato"/>
                  <a:cs typeface="Lato"/>
                  <a:sym typeface="Lato"/>
                </a:rPr>
                <a:t> la familia de Dios. </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a:solidFill>
                    <a:schemeClr val="lt1"/>
                  </a:solidFill>
                  <a:latin typeface="Lato"/>
                  <a:ea typeface="Lato"/>
                  <a:cs typeface="Lato"/>
                  <a:sym typeface="Lato"/>
                </a:rPr>
                <a:t>3.  </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pic>
        <p:nvPicPr>
          <p:cNvPr id="146" name="Google Shape;146;g2f5882f685f_0_5"/>
          <p:cNvPicPr preferRelativeResize="0"/>
          <p:nvPr/>
        </p:nvPicPr>
        <p:blipFill rotWithShape="1">
          <a:blip r:embed="rId3">
            <a:alphaModFix/>
          </a:blip>
          <a:srcRect/>
          <a:stretch/>
        </p:blipFill>
        <p:spPr>
          <a:xfrm>
            <a:off x="762000" y="0"/>
            <a:ext cx="11430000" cy="6010275"/>
          </a:xfrm>
          <a:prstGeom prst="rect">
            <a:avLst/>
          </a:prstGeom>
          <a:noFill/>
          <a:ln>
            <a:noFill/>
          </a:ln>
        </p:spPr>
      </p:pic>
      <p:sp>
        <p:nvSpPr>
          <p:cNvPr id="147" name="Google Shape;147;g2f5882f685f_0_5"/>
          <p:cNvSpPr txBox="1"/>
          <p:nvPr/>
        </p:nvSpPr>
        <p:spPr>
          <a:xfrm>
            <a:off x="2275771" y="4137794"/>
            <a:ext cx="7189500" cy="8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4860">
                <a:solidFill>
                  <a:srgbClr val="009444"/>
                </a:solidFill>
                <a:latin typeface="Lato"/>
                <a:ea typeface="Lato"/>
                <a:cs typeface="Lato"/>
                <a:sym typeface="Lato"/>
              </a:rPr>
              <a:t>Introducción al Curso</a:t>
            </a:r>
            <a:endParaRPr sz="4860">
              <a:solidFill>
                <a:srgbClr val="009444"/>
              </a:solidFill>
              <a:latin typeface="Lato"/>
              <a:ea typeface="Lato"/>
              <a:cs typeface="Lato"/>
              <a:sym typeface="Lato"/>
            </a:endParaRPr>
          </a:p>
        </p:txBody>
      </p:sp>
      <p:cxnSp>
        <p:nvCxnSpPr>
          <p:cNvPr id="148" name="Google Shape;148;g2f5882f685f_0_5"/>
          <p:cNvCxnSpPr/>
          <p:nvPr/>
        </p:nvCxnSpPr>
        <p:spPr>
          <a:xfrm>
            <a:off x="2379216" y="515614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49" name="Google Shape;149;g2f5882f685f_0_5"/>
          <p:cNvSpPr txBox="1"/>
          <p:nvPr/>
        </p:nvSpPr>
        <p:spPr>
          <a:xfrm>
            <a:off x="2275776" y="5319625"/>
            <a:ext cx="8370300" cy="690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dirty="0" err="1">
                <a:solidFill>
                  <a:schemeClr val="dk1"/>
                </a:solidFill>
                <a:latin typeface="Lato"/>
                <a:ea typeface="Lato"/>
                <a:cs typeface="Lato"/>
                <a:sym typeface="Lato"/>
              </a:rPr>
              <a:t>Fortaleciendo</a:t>
            </a:r>
            <a:r>
              <a:rPr lang="en-US" sz="3888" dirty="0">
                <a:solidFill>
                  <a:schemeClr val="dk1"/>
                </a:solidFill>
                <a:latin typeface="Lato"/>
                <a:ea typeface="Lato"/>
                <a:cs typeface="Lato"/>
                <a:sym typeface="Lato"/>
              </a:rPr>
              <a:t> a </a:t>
            </a:r>
            <a:r>
              <a:rPr lang="en-US" sz="3888" dirty="0" err="1">
                <a:solidFill>
                  <a:schemeClr val="dk1"/>
                </a:solidFill>
                <a:latin typeface="Lato"/>
                <a:ea typeface="Lato"/>
                <a:cs typeface="Lato"/>
                <a:sym typeface="Lato"/>
              </a:rPr>
              <a:t>Timoteo</a:t>
            </a:r>
            <a:endParaRPr sz="4800" dirty="0">
              <a:solidFill>
                <a:schemeClr val="dk1"/>
              </a:solidFill>
              <a:latin typeface="Lato"/>
              <a:ea typeface="Lato"/>
              <a:cs typeface="Lato"/>
              <a:sym typeface="Lato"/>
            </a:endParaRPr>
          </a:p>
        </p:txBody>
      </p:sp>
      <p:sp>
        <p:nvSpPr>
          <p:cNvPr id="150" name="Google Shape;150;g2f5882f685f_0_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g2f5882f685f_0_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52" name="Google Shape;152;g2f5882f685f_0_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f5882f685f_0_117"/>
          <p:cNvSpPr txBox="1"/>
          <p:nvPr/>
        </p:nvSpPr>
        <p:spPr>
          <a:xfrm>
            <a:off x="1551227" y="403125"/>
            <a:ext cx="89589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a:t>
            </a:r>
            <a:r>
              <a:rPr lang="en-US" sz="6000">
                <a:solidFill>
                  <a:srgbClr val="009444"/>
                </a:solidFill>
                <a:latin typeface="Lato"/>
                <a:ea typeface="Lato"/>
                <a:cs typeface="Lato"/>
                <a:sym typeface="Lato"/>
              </a:rPr>
              <a:t>l Curso</a:t>
            </a:r>
            <a:endParaRPr sz="6000" b="0" i="0" u="none" strike="noStrike" cap="none">
              <a:solidFill>
                <a:srgbClr val="009444"/>
              </a:solidFill>
              <a:latin typeface="Lato"/>
              <a:ea typeface="Lato"/>
              <a:cs typeface="Lato"/>
              <a:sym typeface="Lato"/>
            </a:endParaRPr>
          </a:p>
        </p:txBody>
      </p:sp>
      <p:cxnSp>
        <p:nvCxnSpPr>
          <p:cNvPr id="191" name="Google Shape;191;g2f5882f685f_0_117"/>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sp>
        <p:nvSpPr>
          <p:cNvPr id="192" name="Google Shape;192;g2f5882f685f_0_117"/>
          <p:cNvSpPr/>
          <p:nvPr/>
        </p:nvSpPr>
        <p:spPr>
          <a:xfrm>
            <a:off x="627275" y="2011704"/>
            <a:ext cx="10815300" cy="15321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3" name="Google Shape;193;g2f5882f685f_0_117"/>
          <p:cNvSpPr/>
          <p:nvPr/>
        </p:nvSpPr>
        <p:spPr>
          <a:xfrm>
            <a:off x="992820" y="2493882"/>
            <a:ext cx="6648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4" name="Google Shape;194;g2f5882f685f_0_117"/>
          <p:cNvSpPr/>
          <p:nvPr/>
        </p:nvSpPr>
        <p:spPr>
          <a:xfrm>
            <a:off x="1975373" y="2011050"/>
            <a:ext cx="9467100" cy="15321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5" name="Google Shape;195;g2f5882f685f_0_117"/>
          <p:cNvSpPr txBox="1"/>
          <p:nvPr/>
        </p:nvSpPr>
        <p:spPr>
          <a:xfrm>
            <a:off x="1975373" y="2011050"/>
            <a:ext cx="9467100" cy="15321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s-PY" sz="3200" dirty="0">
                <a:solidFill>
                  <a:schemeClr val="lt1"/>
                </a:solidFill>
                <a:latin typeface="Lato"/>
                <a:ea typeface="Lato"/>
                <a:cs typeface="Lato"/>
                <a:sym typeface="Lato"/>
              </a:rPr>
              <a:t>Leeremos las cartas a Timoteo desde la perspectiva de un sembrador. </a:t>
            </a:r>
            <a:endParaRPr sz="3200" dirty="0">
              <a:solidFill>
                <a:schemeClr val="lt1"/>
              </a:solidFill>
              <a:latin typeface="Lato"/>
              <a:ea typeface="Lato"/>
              <a:cs typeface="Lato"/>
              <a:sym typeface="Lato"/>
            </a:endParaRPr>
          </a:p>
        </p:txBody>
      </p:sp>
      <p:sp>
        <p:nvSpPr>
          <p:cNvPr id="196" name="Google Shape;196;g2f5882f685f_0_117"/>
          <p:cNvSpPr/>
          <p:nvPr/>
        </p:nvSpPr>
        <p:spPr>
          <a:xfrm>
            <a:off x="627275" y="3802254"/>
            <a:ext cx="108153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7" name="Google Shape;197;g2f5882f685f_0_117"/>
          <p:cNvSpPr/>
          <p:nvPr/>
        </p:nvSpPr>
        <p:spPr>
          <a:xfrm>
            <a:off x="992820" y="4056008"/>
            <a:ext cx="6648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8" name="Google Shape;198;g2f5882f685f_0_117"/>
          <p:cNvSpPr/>
          <p:nvPr/>
        </p:nvSpPr>
        <p:spPr>
          <a:xfrm>
            <a:off x="1975372" y="3802254"/>
            <a:ext cx="94671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9" name="Google Shape;199;g2f5882f685f_0_117"/>
          <p:cNvSpPr txBox="1"/>
          <p:nvPr/>
        </p:nvSpPr>
        <p:spPr>
          <a:xfrm>
            <a:off x="1975372" y="3802254"/>
            <a:ext cx="9467100" cy="1127700"/>
          </a:xfrm>
          <a:prstGeom prst="rect">
            <a:avLst/>
          </a:prstGeom>
          <a:noFill/>
          <a:ln>
            <a:noFill/>
          </a:ln>
        </p:spPr>
        <p:txBody>
          <a:bodyPr spcFirstLastPara="1" wrap="square" lIns="119350" tIns="119350" rIns="119350" bIns="119350" anchor="ctr" anchorCtr="0">
            <a:noAutofit/>
          </a:bodyPr>
          <a:lstStyle/>
          <a:p>
            <a:r>
              <a:rPr lang="es-PY" sz="2400" dirty="0">
                <a:solidFill>
                  <a:schemeClr val="bg1"/>
                </a:solidFill>
                <a:latin typeface="Lato"/>
                <a:ea typeface="Lato"/>
                <a:cs typeface="Lato"/>
                <a:sym typeface="Lato"/>
              </a:rPr>
              <a:t>Investigaremos temas difíciles en las cartas a Timoteo, tanto prácticas como doctrinales que, sin duda surgirán en su grupo sembrador.</a:t>
            </a:r>
            <a:r>
              <a:rPr lang="es-PY" sz="2800" dirty="0">
                <a:solidFill>
                  <a:schemeClr val="bg1"/>
                </a:solidFill>
                <a:latin typeface="Lato"/>
                <a:ea typeface="Lato"/>
                <a:cs typeface="Lato"/>
                <a:sym typeface="Lato"/>
              </a:rPr>
              <a:t> </a:t>
            </a:r>
            <a:r>
              <a:rPr lang="es" sz="2800" dirty="0">
                <a:solidFill>
                  <a:schemeClr val="bg1"/>
                </a:solidFill>
                <a:latin typeface="Lato"/>
                <a:ea typeface="Lato"/>
                <a:cs typeface="Lato"/>
                <a:sym typeface="Lato"/>
              </a:rPr>
              <a:t> </a:t>
            </a:r>
            <a:endParaRPr lang="es-PY" sz="2800" dirty="0">
              <a:solidFill>
                <a:schemeClr val="bg1"/>
              </a:solidFill>
              <a:latin typeface="Lato"/>
              <a:ea typeface="Lato"/>
              <a:cs typeface="Lato"/>
            </a:endParaRPr>
          </a:p>
        </p:txBody>
      </p:sp>
      <p:sp>
        <p:nvSpPr>
          <p:cNvPr id="200" name="Google Shape;200;g2f5882f685f_0_117"/>
          <p:cNvSpPr/>
          <p:nvPr/>
        </p:nvSpPr>
        <p:spPr>
          <a:xfrm>
            <a:off x="627275" y="5211977"/>
            <a:ext cx="108153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1" name="Google Shape;201;g2f5882f685f_0_117"/>
          <p:cNvSpPr/>
          <p:nvPr/>
        </p:nvSpPr>
        <p:spPr>
          <a:xfrm>
            <a:off x="992820" y="5465734"/>
            <a:ext cx="6648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2" name="Google Shape;202;g2f5882f685f_0_117"/>
          <p:cNvSpPr/>
          <p:nvPr/>
        </p:nvSpPr>
        <p:spPr>
          <a:xfrm>
            <a:off x="1975372" y="5211977"/>
            <a:ext cx="94671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3" name="Google Shape;203;g2f5882f685f_0_117"/>
          <p:cNvSpPr txBox="1"/>
          <p:nvPr/>
        </p:nvSpPr>
        <p:spPr>
          <a:xfrm>
            <a:off x="1975372" y="5211977"/>
            <a:ext cx="9467100" cy="1127700"/>
          </a:xfrm>
          <a:prstGeom prst="rect">
            <a:avLst/>
          </a:prstGeom>
          <a:noFill/>
          <a:ln>
            <a:noFill/>
          </a:ln>
        </p:spPr>
        <p:txBody>
          <a:bodyPr spcFirstLastPara="1" wrap="square" lIns="119350" tIns="119350" rIns="119350" bIns="119350" anchor="ctr" anchorCtr="0">
            <a:noAutofit/>
          </a:bodyPr>
          <a:lstStyle/>
          <a:p>
            <a:r>
              <a:rPr lang="es-PY" sz="2800" dirty="0">
                <a:solidFill>
                  <a:schemeClr val="bg1"/>
                </a:solidFill>
                <a:effectLst/>
                <a:latin typeface="Calibri"/>
                <a:ea typeface="Calibri"/>
                <a:cs typeface="Calibri"/>
              </a:rPr>
              <a:t>Identificaremos las </a:t>
            </a:r>
            <a:r>
              <a:rPr lang="es-PY" sz="2800" dirty="0">
                <a:solidFill>
                  <a:schemeClr val="bg1"/>
                </a:solidFill>
                <a:latin typeface="Calibri"/>
                <a:ea typeface="Calibri"/>
                <a:cs typeface="Calibri"/>
              </a:rPr>
              <a:t> </a:t>
            </a:r>
            <a:r>
              <a:rPr lang="es-PY" sz="2800" dirty="0">
                <a:solidFill>
                  <a:schemeClr val="bg1"/>
                </a:solidFill>
                <a:effectLst/>
                <a:latin typeface="Calibri"/>
                <a:ea typeface="Calibri"/>
                <a:cs typeface="Calibri"/>
              </a:rPr>
              <a:t>características </a:t>
            </a:r>
            <a:r>
              <a:rPr lang="es-PY" sz="2800" dirty="0">
                <a:solidFill>
                  <a:schemeClr val="bg1"/>
                </a:solidFill>
                <a:latin typeface="Calibri"/>
                <a:ea typeface="Calibri"/>
                <a:cs typeface="Calibri"/>
              </a:rPr>
              <a:t>esenciales sobre la vida personal y ministerial de los que sirven en la obra del Evangelio. </a:t>
            </a:r>
            <a:r>
              <a:rPr lang="es-PY" sz="2800" dirty="0">
                <a:latin typeface="Calibri"/>
                <a:ea typeface="Calibri"/>
                <a:cs typeface="Calibri"/>
              </a:rPr>
              <a:t> </a:t>
            </a:r>
          </a:p>
        </p:txBody>
      </p:sp>
      <p:pic>
        <p:nvPicPr>
          <p:cNvPr id="204" name="Google Shape;204;g2f5882f685f_0_1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f5882f685f_0_254"/>
          <p:cNvSpPr/>
          <p:nvPr/>
        </p:nvSpPr>
        <p:spPr>
          <a:xfrm>
            <a:off x="5741672" y="644100"/>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err="1">
                <a:solidFill>
                  <a:srgbClr val="FFFFFF"/>
                </a:solidFill>
                <a:latin typeface="Lato"/>
                <a:ea typeface="Lato"/>
                <a:cs typeface="Lato"/>
                <a:sym typeface="Lato"/>
              </a:rPr>
              <a:t>Contexto</a:t>
            </a:r>
            <a:r>
              <a:rPr lang="en-US" sz="2500" dirty="0">
                <a:solidFill>
                  <a:srgbClr val="FFFFFF"/>
                </a:solidFill>
                <a:latin typeface="Lato"/>
                <a:ea typeface="Lato"/>
                <a:cs typeface="Lato"/>
                <a:sym typeface="Lato"/>
              </a:rPr>
              <a:t> y 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1 </a:t>
            </a:r>
            <a:endParaRPr sz="2500" dirty="0">
              <a:solidFill>
                <a:srgbClr val="FFFFFF"/>
              </a:solidFill>
              <a:latin typeface="Lato"/>
              <a:ea typeface="Lato"/>
              <a:cs typeface="Lato"/>
              <a:sym typeface="Lato"/>
            </a:endParaRPr>
          </a:p>
        </p:txBody>
      </p:sp>
      <p:sp>
        <p:nvSpPr>
          <p:cNvPr id="232" name="Google Shape;232;g2f5882f685f_0_254"/>
          <p:cNvSpPr/>
          <p:nvPr/>
        </p:nvSpPr>
        <p:spPr>
          <a:xfrm>
            <a:off x="712574" y="644073"/>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3" name="Google Shape;233;g2f5882f685f_0_254"/>
          <p:cNvSpPr/>
          <p:nvPr/>
        </p:nvSpPr>
        <p:spPr>
          <a:xfrm>
            <a:off x="2167274" y="644100"/>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4" name="Google Shape;234;g2f5882f685f_0_254"/>
          <p:cNvSpPr/>
          <p:nvPr/>
        </p:nvSpPr>
        <p:spPr>
          <a:xfrm>
            <a:off x="712574" y="644100"/>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5" name="Google Shape;235;g2f5882f685f_0_254"/>
          <p:cNvSpPr/>
          <p:nvPr/>
        </p:nvSpPr>
        <p:spPr>
          <a:xfrm>
            <a:off x="972253" y="1101395"/>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a:solidFill>
                  <a:srgbClr val="FFFFFF"/>
                </a:solidFill>
                <a:latin typeface="Lato"/>
                <a:ea typeface="Lato"/>
                <a:cs typeface="Lato"/>
                <a:sym typeface="Lato"/>
              </a:rPr>
              <a:t>1</a:t>
            </a:r>
            <a:endParaRPr sz="6500" b="1">
              <a:solidFill>
                <a:srgbClr val="FFFFFF"/>
              </a:solidFill>
              <a:latin typeface="Lato"/>
              <a:ea typeface="Lato"/>
              <a:cs typeface="Lato"/>
              <a:sym typeface="Lato"/>
            </a:endParaRPr>
          </a:p>
        </p:txBody>
      </p:sp>
      <p:sp>
        <p:nvSpPr>
          <p:cNvPr id="236" name="Google Shape;236;g2f5882f685f_0_254"/>
          <p:cNvSpPr/>
          <p:nvPr/>
        </p:nvSpPr>
        <p:spPr>
          <a:xfrm>
            <a:off x="2167275" y="1101375"/>
            <a:ext cx="3574500" cy="987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err="1">
                <a:solidFill>
                  <a:srgbClr val="FFFFFF"/>
                </a:solidFill>
                <a:latin typeface="Lato"/>
                <a:ea typeface="Lato"/>
                <a:cs typeface="Lato"/>
                <a:sym typeface="Lato"/>
              </a:rPr>
              <a:t>Te</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encargo</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Hijo</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Timoteo</a:t>
            </a:r>
            <a:endParaRPr sz="2500" b="1" dirty="0">
              <a:solidFill>
                <a:srgbClr val="FFFFFF"/>
              </a:solidFill>
              <a:latin typeface="Lato"/>
              <a:ea typeface="Lato"/>
              <a:cs typeface="Lato"/>
              <a:sym typeface="Lato"/>
            </a:endParaRPr>
          </a:p>
        </p:txBody>
      </p:sp>
      <p:sp>
        <p:nvSpPr>
          <p:cNvPr id="237" name="Google Shape;237;g2f5882f685f_0_254"/>
          <p:cNvSpPr/>
          <p:nvPr/>
        </p:nvSpPr>
        <p:spPr>
          <a:xfrm>
            <a:off x="5741672" y="2092195"/>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2</a:t>
            </a:r>
            <a:endParaRPr sz="2500" dirty="0">
              <a:solidFill>
                <a:srgbClr val="FFFFFF"/>
              </a:solidFill>
              <a:latin typeface="Lato"/>
              <a:ea typeface="Lato"/>
              <a:cs typeface="Lato"/>
              <a:sym typeface="Lato"/>
            </a:endParaRPr>
          </a:p>
        </p:txBody>
      </p:sp>
      <p:sp>
        <p:nvSpPr>
          <p:cNvPr id="238" name="Google Shape;238;g2f5882f685f_0_254"/>
          <p:cNvSpPr/>
          <p:nvPr/>
        </p:nvSpPr>
        <p:spPr>
          <a:xfrm>
            <a:off x="712574" y="2092169"/>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9" name="Google Shape;239;g2f5882f685f_0_254"/>
          <p:cNvSpPr/>
          <p:nvPr/>
        </p:nvSpPr>
        <p:spPr>
          <a:xfrm>
            <a:off x="2167274" y="2092195"/>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0" name="Google Shape;240;g2f5882f685f_0_254"/>
          <p:cNvSpPr/>
          <p:nvPr/>
        </p:nvSpPr>
        <p:spPr>
          <a:xfrm>
            <a:off x="712574" y="2092195"/>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1" name="Google Shape;241;g2f5882f685f_0_254"/>
          <p:cNvSpPr/>
          <p:nvPr/>
        </p:nvSpPr>
        <p:spPr>
          <a:xfrm>
            <a:off x="972253" y="2549490"/>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a:solidFill>
                  <a:srgbClr val="FFFFFF"/>
                </a:solidFill>
                <a:latin typeface="Lato"/>
                <a:ea typeface="Lato"/>
                <a:cs typeface="Lato"/>
                <a:sym typeface="Lato"/>
              </a:rPr>
              <a:t>2</a:t>
            </a:r>
            <a:endParaRPr sz="6500" b="1">
              <a:solidFill>
                <a:srgbClr val="FFFFFF"/>
              </a:solidFill>
              <a:latin typeface="Lato"/>
              <a:ea typeface="Lato"/>
              <a:cs typeface="Lato"/>
              <a:sym typeface="Lato"/>
            </a:endParaRPr>
          </a:p>
        </p:txBody>
      </p:sp>
      <p:sp>
        <p:nvSpPr>
          <p:cNvPr id="242" name="Google Shape;242;g2f5882f685f_0_254"/>
          <p:cNvSpPr/>
          <p:nvPr/>
        </p:nvSpPr>
        <p:spPr>
          <a:xfrm>
            <a:off x="2167275" y="2397074"/>
            <a:ext cx="3574500" cy="864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err="1">
                <a:solidFill>
                  <a:srgbClr val="FFFFFF"/>
                </a:solidFill>
                <a:latin typeface="Lato"/>
                <a:ea typeface="Lato"/>
                <a:cs typeface="Lato"/>
                <a:sym typeface="Lato"/>
              </a:rPr>
              <a:t>Orar</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Varones</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Mujeres</a:t>
            </a:r>
            <a:endParaRPr sz="2500" b="1" dirty="0">
              <a:solidFill>
                <a:srgbClr val="FFFFFF"/>
              </a:solidFill>
              <a:latin typeface="Lato"/>
              <a:ea typeface="Lato"/>
              <a:cs typeface="Lato"/>
              <a:sym typeface="Lato"/>
            </a:endParaRPr>
          </a:p>
        </p:txBody>
      </p:sp>
      <p:sp>
        <p:nvSpPr>
          <p:cNvPr id="243" name="Google Shape;243;g2f5882f685f_0_254"/>
          <p:cNvSpPr/>
          <p:nvPr/>
        </p:nvSpPr>
        <p:spPr>
          <a:xfrm>
            <a:off x="5741672" y="3540290"/>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lang="es-PY"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3</a:t>
            </a:r>
          </a:p>
        </p:txBody>
      </p:sp>
      <p:sp>
        <p:nvSpPr>
          <p:cNvPr id="244" name="Google Shape;244;g2f5882f685f_0_254"/>
          <p:cNvSpPr/>
          <p:nvPr/>
        </p:nvSpPr>
        <p:spPr>
          <a:xfrm>
            <a:off x="712574" y="3540264"/>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5" name="Google Shape;245;g2f5882f685f_0_254"/>
          <p:cNvSpPr/>
          <p:nvPr/>
        </p:nvSpPr>
        <p:spPr>
          <a:xfrm>
            <a:off x="2167274" y="3540290"/>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6" name="Google Shape;246;g2f5882f685f_0_254"/>
          <p:cNvSpPr/>
          <p:nvPr/>
        </p:nvSpPr>
        <p:spPr>
          <a:xfrm>
            <a:off x="712574" y="3540290"/>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7" name="Google Shape;247;g2f5882f685f_0_254"/>
          <p:cNvSpPr/>
          <p:nvPr/>
        </p:nvSpPr>
        <p:spPr>
          <a:xfrm>
            <a:off x="972253" y="3997585"/>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a:solidFill>
                  <a:srgbClr val="FFFFFF"/>
                </a:solidFill>
                <a:latin typeface="Lato"/>
                <a:ea typeface="Lato"/>
                <a:cs typeface="Lato"/>
                <a:sym typeface="Lato"/>
              </a:rPr>
              <a:t>3</a:t>
            </a:r>
            <a:endParaRPr sz="6500" b="1">
              <a:solidFill>
                <a:srgbClr val="FFFFFF"/>
              </a:solidFill>
              <a:latin typeface="Lato"/>
              <a:ea typeface="Lato"/>
              <a:cs typeface="Lato"/>
              <a:sym typeface="Lato"/>
            </a:endParaRPr>
          </a:p>
        </p:txBody>
      </p:sp>
      <p:sp>
        <p:nvSpPr>
          <p:cNvPr id="248" name="Google Shape;248;g2f5882f685f_0_254"/>
          <p:cNvSpPr/>
          <p:nvPr/>
        </p:nvSpPr>
        <p:spPr>
          <a:xfrm>
            <a:off x="2167275" y="3845172"/>
            <a:ext cx="3574500" cy="864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err="1">
                <a:solidFill>
                  <a:srgbClr val="FFFFFF"/>
                </a:solidFill>
                <a:latin typeface="Lato"/>
                <a:ea typeface="Lato"/>
                <a:cs typeface="Lato"/>
                <a:sym typeface="Lato"/>
              </a:rPr>
              <a:t>Requisitos</a:t>
            </a:r>
            <a:r>
              <a:rPr lang="en-US" sz="2500" b="1" dirty="0">
                <a:solidFill>
                  <a:srgbClr val="FFFFFF"/>
                </a:solidFill>
                <a:latin typeface="Lato"/>
                <a:ea typeface="Lato"/>
                <a:cs typeface="Lato"/>
                <a:sym typeface="Lato"/>
              </a:rPr>
              <a:t> para </a:t>
            </a:r>
            <a:r>
              <a:rPr lang="en-US" sz="2500" b="1" dirty="0" err="1">
                <a:solidFill>
                  <a:srgbClr val="FFFFFF"/>
                </a:solidFill>
                <a:latin typeface="Lato"/>
                <a:ea typeface="Lato"/>
                <a:cs typeface="Lato"/>
                <a:sym typeface="Lato"/>
              </a:rPr>
              <a:t>líderes</a:t>
            </a:r>
            <a:endParaRPr sz="2500" b="1" dirty="0">
              <a:solidFill>
                <a:srgbClr val="FFFFFF"/>
              </a:solidFill>
              <a:latin typeface="Lato"/>
              <a:ea typeface="Lato"/>
              <a:cs typeface="Lato"/>
              <a:sym typeface="Lato"/>
            </a:endParaRPr>
          </a:p>
        </p:txBody>
      </p:sp>
      <p:sp>
        <p:nvSpPr>
          <p:cNvPr id="249" name="Google Shape;249;g2f5882f685f_0_254"/>
          <p:cNvSpPr/>
          <p:nvPr/>
        </p:nvSpPr>
        <p:spPr>
          <a:xfrm>
            <a:off x="5741672" y="4988422"/>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lang="es-PY"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4</a:t>
            </a:r>
          </a:p>
        </p:txBody>
      </p:sp>
      <p:sp>
        <p:nvSpPr>
          <p:cNvPr id="250" name="Google Shape;250;g2f5882f685f_0_254"/>
          <p:cNvSpPr/>
          <p:nvPr/>
        </p:nvSpPr>
        <p:spPr>
          <a:xfrm>
            <a:off x="712574" y="4988395"/>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1" name="Google Shape;251;g2f5882f685f_0_254"/>
          <p:cNvSpPr/>
          <p:nvPr/>
        </p:nvSpPr>
        <p:spPr>
          <a:xfrm>
            <a:off x="2167274" y="4988422"/>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2" name="Google Shape;252;g2f5882f685f_0_254"/>
          <p:cNvSpPr/>
          <p:nvPr/>
        </p:nvSpPr>
        <p:spPr>
          <a:xfrm>
            <a:off x="712574" y="4988422"/>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3" name="Google Shape;253;g2f5882f685f_0_254"/>
          <p:cNvSpPr/>
          <p:nvPr/>
        </p:nvSpPr>
        <p:spPr>
          <a:xfrm>
            <a:off x="972253" y="5445717"/>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a:solidFill>
                  <a:srgbClr val="FFFFFF"/>
                </a:solidFill>
                <a:latin typeface="Lato"/>
                <a:ea typeface="Lato"/>
                <a:cs typeface="Lato"/>
                <a:sym typeface="Lato"/>
              </a:rPr>
              <a:t>4</a:t>
            </a:r>
            <a:endParaRPr sz="6500" b="1">
              <a:solidFill>
                <a:srgbClr val="FFFFFF"/>
              </a:solidFill>
              <a:latin typeface="Lato"/>
              <a:ea typeface="Lato"/>
              <a:cs typeface="Lato"/>
              <a:sym typeface="Lato"/>
            </a:endParaRPr>
          </a:p>
        </p:txBody>
      </p:sp>
      <p:sp>
        <p:nvSpPr>
          <p:cNvPr id="254" name="Google Shape;254;g2f5882f685f_0_254"/>
          <p:cNvSpPr/>
          <p:nvPr/>
        </p:nvSpPr>
        <p:spPr>
          <a:xfrm>
            <a:off x="2167275" y="5293300"/>
            <a:ext cx="3574500" cy="864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a:solidFill>
                  <a:srgbClr val="FFFFFF"/>
                </a:solidFill>
                <a:latin typeface="Lato"/>
                <a:ea typeface="Lato"/>
                <a:cs typeface="Lato"/>
                <a:sym typeface="Lato"/>
              </a:rPr>
              <a:t>Un </a:t>
            </a:r>
            <a:r>
              <a:rPr lang="en-US" sz="2500" b="1" dirty="0" err="1">
                <a:solidFill>
                  <a:srgbClr val="FFFFFF"/>
                </a:solidFill>
                <a:latin typeface="Lato"/>
                <a:ea typeface="Lato"/>
                <a:cs typeface="Lato"/>
                <a:sym typeface="Lato"/>
              </a:rPr>
              <a:t>buen</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ministerio</a:t>
            </a:r>
            <a:endParaRPr sz="2500" b="1" dirty="0">
              <a:solidFill>
                <a:srgbClr val="FFFFFF"/>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4" ma:contentTypeDescription="Create a new document." ma:contentTypeScope="" ma:versionID="361dfd8e6ecd30d7a1b801f1fef2a82b">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8a004bd0867d3abe8a9c89e06099ee7"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8C64C0-6878-48AE-B4A6-6EFA3A6F27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1D5F2C-D676-40E3-BCEB-62F377DE7C4F}">
  <ds:schemaRefs>
    <ds:schemaRef ds:uri="http://schemas.microsoft.com/office/2006/metadata/properties"/>
    <ds:schemaRef ds:uri="http://schemas.microsoft.com/office/infopath/2007/PartnerControls"/>
    <ds:schemaRef ds:uri="d9dd568f-92e7-4aa1-8e50-87aa9ffea924"/>
    <ds:schemaRef ds:uri="9d1aa794-ada9-4a3e-9c2a-189f245fcbb8"/>
    <ds:schemaRef ds:uri="38896d1c-d48b-47b1-97a9-761dcde349b0"/>
  </ds:schemaRefs>
</ds:datastoreItem>
</file>

<file path=customXml/itemProps3.xml><?xml version="1.0" encoding="utf-8"?>
<ds:datastoreItem xmlns:ds="http://schemas.openxmlformats.org/officeDocument/2006/customXml" ds:itemID="{A49A4CBF-2F2A-4A06-BB7B-A69F01B29A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18681</TotalTime>
  <Words>2674</Words>
  <Application>Microsoft Office PowerPoint</Application>
  <PresentationFormat>Widescreen</PresentationFormat>
  <Paragraphs>164</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Joel Sutton</cp:lastModifiedBy>
  <cp:revision>75</cp:revision>
  <dcterms:created xsi:type="dcterms:W3CDTF">2023-11-29T19:33:05Z</dcterms:created>
  <dcterms:modified xsi:type="dcterms:W3CDTF">2025-01-14T14:00:22Z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MediaServiceImageTags">
    <vt:lpwstr/>
  </property>
</Properties>
</file>