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39"/>
  </p:notesMasterIdLst>
  <p:sldIdLst>
    <p:sldId id="256" r:id="rId5"/>
    <p:sldId id="294" r:id="rId6"/>
    <p:sldId id="258" r:id="rId7"/>
    <p:sldId id="259" r:id="rId8"/>
    <p:sldId id="260" r:id="rId9"/>
    <p:sldId id="261" r:id="rId10"/>
    <p:sldId id="262" r:id="rId11"/>
    <p:sldId id="331" r:id="rId12"/>
    <p:sldId id="332" r:id="rId13"/>
    <p:sldId id="333" r:id="rId14"/>
    <p:sldId id="271" r:id="rId15"/>
    <p:sldId id="334" r:id="rId16"/>
    <p:sldId id="317" r:id="rId17"/>
    <p:sldId id="337" r:id="rId18"/>
    <p:sldId id="335" r:id="rId19"/>
    <p:sldId id="306" r:id="rId20"/>
    <p:sldId id="324" r:id="rId21"/>
    <p:sldId id="318" r:id="rId22"/>
    <p:sldId id="326" r:id="rId23"/>
    <p:sldId id="319" r:id="rId24"/>
    <p:sldId id="325" r:id="rId25"/>
    <p:sldId id="320" r:id="rId26"/>
    <p:sldId id="327" r:id="rId27"/>
    <p:sldId id="321" r:id="rId28"/>
    <p:sldId id="322" r:id="rId29"/>
    <p:sldId id="273" r:id="rId30"/>
    <p:sldId id="328" r:id="rId31"/>
    <p:sldId id="329" r:id="rId32"/>
    <p:sldId id="266" r:id="rId33"/>
    <p:sldId id="338" r:id="rId34"/>
    <p:sldId id="291" r:id="rId35"/>
    <p:sldId id="290" r:id="rId36"/>
    <p:sldId id="292" r:id="rId37"/>
    <p:sldId id="293" r:id="rId38"/>
  </p:sldIdLst>
  <p:sldSz cx="12192000" cy="6858000"/>
  <p:notesSz cx="6858000" cy="9144000"/>
  <p:embeddedFontLst>
    <p:embeddedFont>
      <p:font typeface="Lato" panose="020F0502020204030203" pitchFamily="34" charset="0"/>
      <p:regular r:id="rId40"/>
      <p:bold r:id="rId41"/>
      <p:italic r:id="rId42"/>
      <p:boldItalic r:id="rId43"/>
    </p:embeddedFont>
    <p:embeddedFont>
      <p:font typeface="Lucida Sans Unicode" panose="020B0602030504020204" pitchFamily="34" charset="0"/>
      <p:regular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1" roundtripDataSignature="AMtx7mgbwmeaeIy0VqOo5hRMJOKNlA0L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94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A08E1A-50A8-5D58-5571-7E8A9CBA0785}" v="300" dt="2025-01-13T18:22:45.0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393" autoAdjust="0"/>
  </p:normalViewPr>
  <p:slideViewPr>
    <p:cSldViewPr snapToGrid="0">
      <p:cViewPr varScale="1">
        <p:scale>
          <a:sx n="66" d="100"/>
          <a:sy n="66" d="100"/>
        </p:scale>
        <p:origin x="1301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3.fntdata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font" Target="fonts/font1.fntdata"/><Relationship Id="rId66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61" Type="http://customschemas.google.com/relationships/presentationmetadata" Target="meta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5.fntdata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4.fntdata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67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font" Target="fonts/font2.fntdata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el Sutton" userId="1e63f7443f7518ef" providerId="LiveId" clId="{C6721035-DA54-49A2-AAFC-464AFC465270}"/>
    <pc:docChg chg="undo custSel addSld delSld modSld sldOrd">
      <pc:chgData name="Joel Sutton" userId="1e63f7443f7518ef" providerId="LiveId" clId="{C6721035-DA54-49A2-AAFC-464AFC465270}" dt="2024-10-12T14:15:23.364" v="5215" actId="5793"/>
      <pc:docMkLst>
        <pc:docMk/>
      </pc:docMkLst>
      <pc:sldChg chg="modSp mod">
        <pc:chgData name="Joel Sutton" userId="1e63f7443f7518ef" providerId="LiveId" clId="{C6721035-DA54-49A2-AAFC-464AFC465270}" dt="2024-10-12T12:59:20.063" v="5127" actId="1076"/>
        <pc:sldMkLst>
          <pc:docMk/>
          <pc:sldMk cId="0" sldId="256"/>
        </pc:sldMkLst>
        <pc:spChg chg="mod">
          <ac:chgData name="Joel Sutton" userId="1e63f7443f7518ef" providerId="LiveId" clId="{C6721035-DA54-49A2-AAFC-464AFC465270}" dt="2024-10-08T17:18:14.048" v="22" actId="20577"/>
          <ac:spMkLst>
            <pc:docMk/>
            <pc:sldMk cId="0" sldId="256"/>
            <ac:spMk id="88" creationId="{00000000-0000-0000-0000-000000000000}"/>
          </ac:spMkLst>
        </pc:spChg>
        <pc:picChg chg="mod">
          <ac:chgData name="Joel Sutton" userId="1e63f7443f7518ef" providerId="LiveId" clId="{C6721035-DA54-49A2-AAFC-464AFC465270}" dt="2024-10-12T12:59:20.063" v="5127" actId="1076"/>
          <ac:picMkLst>
            <pc:docMk/>
            <pc:sldMk cId="0" sldId="256"/>
            <ac:picMk id="86" creationId="{00000000-0000-0000-0000-000000000000}"/>
          </ac:picMkLst>
        </pc:picChg>
      </pc:sldChg>
      <pc:sldChg chg="addSp delSp modSp del mod setBg">
        <pc:chgData name="Joel Sutton" userId="1e63f7443f7518ef" providerId="LiveId" clId="{C6721035-DA54-49A2-AAFC-464AFC465270}" dt="2024-10-08T17:45:23.504" v="67" actId="47"/>
        <pc:sldMkLst>
          <pc:docMk/>
          <pc:sldMk cId="0" sldId="257"/>
        </pc:sldMkLst>
      </pc:sldChg>
      <pc:sldChg chg="modSp mod">
        <pc:chgData name="Joel Sutton" userId="1e63f7443f7518ef" providerId="LiveId" clId="{C6721035-DA54-49A2-AAFC-464AFC465270}" dt="2024-10-09T17:39:24.423" v="3975" actId="20577"/>
        <pc:sldMkLst>
          <pc:docMk/>
          <pc:sldMk cId="0" sldId="258"/>
        </pc:sldMkLst>
        <pc:spChg chg="mod">
          <ac:chgData name="Joel Sutton" userId="1e63f7443f7518ef" providerId="LiveId" clId="{C6721035-DA54-49A2-AAFC-464AFC465270}" dt="2024-10-08T17:45:26.683" v="69" actId="20577"/>
          <ac:spMkLst>
            <pc:docMk/>
            <pc:sldMk cId="0" sldId="258"/>
            <ac:spMk id="100" creationId="{00000000-0000-0000-0000-000000000000}"/>
          </ac:spMkLst>
        </pc:spChg>
        <pc:spChg chg="mod">
          <ac:chgData name="Joel Sutton" userId="1e63f7443f7518ef" providerId="LiveId" clId="{C6721035-DA54-49A2-AAFC-464AFC465270}" dt="2024-10-09T17:39:24.423" v="3975" actId="20577"/>
          <ac:spMkLst>
            <pc:docMk/>
            <pc:sldMk cId="0" sldId="258"/>
            <ac:spMk id="102" creationId="{00000000-0000-0000-0000-000000000000}"/>
          </ac:spMkLst>
        </pc:spChg>
      </pc:sldChg>
      <pc:sldChg chg="modNotesTx">
        <pc:chgData name="Joel Sutton" userId="1e63f7443f7518ef" providerId="LiveId" clId="{C6721035-DA54-49A2-AAFC-464AFC465270}" dt="2024-10-08T17:46:46.121" v="165" actId="20577"/>
        <pc:sldMkLst>
          <pc:docMk/>
          <pc:sldMk cId="0" sldId="259"/>
        </pc:sldMkLst>
      </pc:sldChg>
      <pc:sldChg chg="modNotesTx">
        <pc:chgData name="Joel Sutton" userId="1e63f7443f7518ef" providerId="LiveId" clId="{C6721035-DA54-49A2-AAFC-464AFC465270}" dt="2024-10-08T17:46:52.513" v="166" actId="20577"/>
        <pc:sldMkLst>
          <pc:docMk/>
          <pc:sldMk cId="0" sldId="260"/>
        </pc:sldMkLst>
      </pc:sldChg>
      <pc:sldChg chg="modSp mod">
        <pc:chgData name="Joel Sutton" userId="1e63f7443f7518ef" providerId="LiveId" clId="{C6721035-DA54-49A2-AAFC-464AFC465270}" dt="2024-10-08T18:11:11.286" v="746" actId="20577"/>
        <pc:sldMkLst>
          <pc:docMk/>
          <pc:sldMk cId="0" sldId="261"/>
        </pc:sldMkLst>
        <pc:spChg chg="mod">
          <ac:chgData name="Joel Sutton" userId="1e63f7443f7518ef" providerId="LiveId" clId="{C6721035-DA54-49A2-AAFC-464AFC465270}" dt="2024-10-08T18:08:56.822" v="374" actId="20577"/>
          <ac:spMkLst>
            <pc:docMk/>
            <pc:sldMk cId="0" sldId="261"/>
            <ac:spMk id="132" creationId="{00000000-0000-0000-0000-000000000000}"/>
          </ac:spMkLst>
        </pc:spChg>
        <pc:spChg chg="mod">
          <ac:chgData name="Joel Sutton" userId="1e63f7443f7518ef" providerId="LiveId" clId="{C6721035-DA54-49A2-AAFC-464AFC465270}" dt="2024-10-08T18:11:11.286" v="746" actId="20577"/>
          <ac:spMkLst>
            <pc:docMk/>
            <pc:sldMk cId="0" sldId="261"/>
            <ac:spMk id="136" creationId="{00000000-0000-0000-0000-000000000000}"/>
          </ac:spMkLst>
        </pc:spChg>
        <pc:spChg chg="mod">
          <ac:chgData name="Joel Sutton" userId="1e63f7443f7518ef" providerId="LiveId" clId="{C6721035-DA54-49A2-AAFC-464AFC465270}" dt="2024-10-08T18:10:59.060" v="713" actId="6549"/>
          <ac:spMkLst>
            <pc:docMk/>
            <pc:sldMk cId="0" sldId="261"/>
            <ac:spMk id="140" creationId="{00000000-0000-0000-0000-000000000000}"/>
          </ac:spMkLst>
        </pc:spChg>
      </pc:sldChg>
      <pc:sldChg chg="modSp mod">
        <pc:chgData name="Joel Sutton" userId="1e63f7443f7518ef" providerId="LiveId" clId="{C6721035-DA54-49A2-AAFC-464AFC465270}" dt="2024-10-08T18:03:06.573" v="228" actId="20577"/>
        <pc:sldMkLst>
          <pc:docMk/>
          <pc:sldMk cId="0" sldId="262"/>
        </pc:sldMkLst>
        <pc:spChg chg="mod">
          <ac:chgData name="Joel Sutton" userId="1e63f7443f7518ef" providerId="LiveId" clId="{C6721035-DA54-49A2-AAFC-464AFC465270}" dt="2024-10-08T18:03:06.573" v="228" actId="20577"/>
          <ac:spMkLst>
            <pc:docMk/>
            <pc:sldMk cId="0" sldId="262"/>
            <ac:spMk id="149" creationId="{00000000-0000-0000-0000-000000000000}"/>
          </ac:spMkLst>
        </pc:spChg>
      </pc:sldChg>
      <pc:sldChg chg="addSp delSp modSp mod">
        <pc:chgData name="Joel Sutton" userId="1e63f7443f7518ef" providerId="LiveId" clId="{C6721035-DA54-49A2-AAFC-464AFC465270}" dt="2024-10-08T21:51:06.454" v="1059" actId="207"/>
        <pc:sldMkLst>
          <pc:docMk/>
          <pc:sldMk cId="0" sldId="263"/>
        </pc:sldMkLst>
      </pc:sldChg>
      <pc:sldChg chg="del">
        <pc:chgData name="Joel Sutton" userId="1e63f7443f7518ef" providerId="LiveId" clId="{C6721035-DA54-49A2-AAFC-464AFC465270}" dt="2024-10-08T21:51:36.690" v="1061" actId="47"/>
        <pc:sldMkLst>
          <pc:docMk/>
          <pc:sldMk cId="0" sldId="264"/>
        </pc:sldMkLst>
      </pc:sldChg>
      <pc:sldChg chg="addSp modSp mod modNotes">
        <pc:chgData name="Joel Sutton" userId="1e63f7443f7518ef" providerId="LiveId" clId="{C6721035-DA54-49A2-AAFC-464AFC465270}" dt="2024-10-08T21:58:51.909" v="1680" actId="20577"/>
        <pc:sldMkLst>
          <pc:docMk/>
          <pc:sldMk cId="0" sldId="265"/>
        </pc:sldMkLst>
      </pc:sldChg>
      <pc:sldChg chg="delSp modSp mod">
        <pc:chgData name="Joel Sutton" userId="1e63f7443f7518ef" providerId="LiveId" clId="{C6721035-DA54-49A2-AAFC-464AFC465270}" dt="2024-10-08T22:06:44.858" v="2393" actId="14100"/>
        <pc:sldMkLst>
          <pc:docMk/>
          <pc:sldMk cId="0" sldId="266"/>
        </pc:sldMkLst>
      </pc:sldChg>
      <pc:sldChg chg="modSp mod">
        <pc:chgData name="Joel Sutton" userId="1e63f7443f7518ef" providerId="LiveId" clId="{C6721035-DA54-49A2-AAFC-464AFC465270}" dt="2024-10-09T00:23:48.429" v="2478" actId="20577"/>
        <pc:sldMkLst>
          <pc:docMk/>
          <pc:sldMk cId="0" sldId="267"/>
        </pc:sldMkLst>
      </pc:sldChg>
      <pc:sldChg chg="modSp mod">
        <pc:chgData name="Joel Sutton" userId="1e63f7443f7518ef" providerId="LiveId" clId="{C6721035-DA54-49A2-AAFC-464AFC465270}" dt="2024-10-09T15:50:58.381" v="3183" actId="20577"/>
        <pc:sldMkLst>
          <pc:docMk/>
          <pc:sldMk cId="0" sldId="268"/>
        </pc:sldMkLst>
      </pc:sldChg>
      <pc:sldChg chg="del">
        <pc:chgData name="Joel Sutton" userId="1e63f7443f7518ef" providerId="LiveId" clId="{C6721035-DA54-49A2-AAFC-464AFC465270}" dt="2024-10-09T15:35:30.059" v="2692" actId="47"/>
        <pc:sldMkLst>
          <pc:docMk/>
          <pc:sldMk cId="0" sldId="269"/>
        </pc:sldMkLst>
      </pc:sldChg>
      <pc:sldChg chg="del">
        <pc:chgData name="Joel Sutton" userId="1e63f7443f7518ef" providerId="LiveId" clId="{C6721035-DA54-49A2-AAFC-464AFC465270}" dt="2024-10-09T15:35:32.525" v="2693" actId="47"/>
        <pc:sldMkLst>
          <pc:docMk/>
          <pc:sldMk cId="0" sldId="270"/>
        </pc:sldMkLst>
      </pc:sldChg>
      <pc:sldChg chg="modSp mod">
        <pc:chgData name="Joel Sutton" userId="1e63f7443f7518ef" providerId="LiveId" clId="{C6721035-DA54-49A2-AAFC-464AFC465270}" dt="2024-10-09T16:16:26.927" v="3407" actId="20577"/>
        <pc:sldMkLst>
          <pc:docMk/>
          <pc:sldMk cId="0" sldId="271"/>
        </pc:sldMkLst>
        <pc:spChg chg="mod">
          <ac:chgData name="Joel Sutton" userId="1e63f7443f7518ef" providerId="LiveId" clId="{C6721035-DA54-49A2-AAFC-464AFC465270}" dt="2024-10-09T16:16:26.927" v="3407" actId="20577"/>
          <ac:spMkLst>
            <pc:docMk/>
            <pc:sldMk cId="0" sldId="271"/>
            <ac:spMk id="299" creationId="{00000000-0000-0000-0000-000000000000}"/>
          </ac:spMkLst>
        </pc:spChg>
      </pc:sldChg>
      <pc:sldChg chg="del">
        <pc:chgData name="Joel Sutton" userId="1e63f7443f7518ef" providerId="LiveId" clId="{C6721035-DA54-49A2-AAFC-464AFC465270}" dt="2024-10-09T17:40:21.157" v="3994" actId="47"/>
        <pc:sldMkLst>
          <pc:docMk/>
          <pc:sldMk cId="0" sldId="272"/>
        </pc:sldMkLst>
      </pc:sldChg>
      <pc:sldChg chg="modSp mod modNotesTx">
        <pc:chgData name="Joel Sutton" userId="1e63f7443f7518ef" providerId="LiveId" clId="{C6721035-DA54-49A2-AAFC-464AFC465270}" dt="2024-10-09T17:41:41.216" v="3998" actId="20577"/>
        <pc:sldMkLst>
          <pc:docMk/>
          <pc:sldMk cId="0" sldId="273"/>
        </pc:sldMkLst>
        <pc:spChg chg="mod">
          <ac:chgData name="Joel Sutton" userId="1e63f7443f7518ef" providerId="LiveId" clId="{C6721035-DA54-49A2-AAFC-464AFC465270}" dt="2024-10-09T17:23:14.904" v="3682" actId="1076"/>
          <ac:spMkLst>
            <pc:docMk/>
            <pc:sldMk cId="0" sldId="273"/>
            <ac:spMk id="313" creationId="{00000000-0000-0000-0000-000000000000}"/>
          </ac:spMkLst>
        </pc:spChg>
        <pc:spChg chg="mod">
          <ac:chgData name="Joel Sutton" userId="1e63f7443f7518ef" providerId="LiveId" clId="{C6721035-DA54-49A2-AAFC-464AFC465270}" dt="2024-10-09T17:41:41.216" v="3998" actId="20577"/>
          <ac:spMkLst>
            <pc:docMk/>
            <pc:sldMk cId="0" sldId="273"/>
            <ac:spMk id="317" creationId="{00000000-0000-0000-0000-000000000000}"/>
          </ac:spMkLst>
        </pc:spChg>
        <pc:cxnChg chg="mod">
          <ac:chgData name="Joel Sutton" userId="1e63f7443f7518ef" providerId="LiveId" clId="{C6721035-DA54-49A2-AAFC-464AFC465270}" dt="2024-10-09T17:23:17.775" v="3683" actId="1076"/>
          <ac:cxnSpMkLst>
            <pc:docMk/>
            <pc:sldMk cId="0" sldId="273"/>
            <ac:cxnSpMk id="314" creationId="{00000000-0000-0000-0000-000000000000}"/>
          </ac:cxnSpMkLst>
        </pc:cxnChg>
      </pc:sldChg>
      <pc:sldChg chg="del">
        <pc:chgData name="Joel Sutton" userId="1e63f7443f7518ef" providerId="LiveId" clId="{C6721035-DA54-49A2-AAFC-464AFC465270}" dt="2024-10-09T18:02:54.436" v="4722" actId="47"/>
        <pc:sldMkLst>
          <pc:docMk/>
          <pc:sldMk cId="0" sldId="274"/>
        </pc:sldMkLst>
      </pc:sldChg>
      <pc:sldChg chg="del">
        <pc:chgData name="Joel Sutton" userId="1e63f7443f7518ef" providerId="LiveId" clId="{C6721035-DA54-49A2-AAFC-464AFC465270}" dt="2024-10-09T17:55:14.565" v="4313" actId="47"/>
        <pc:sldMkLst>
          <pc:docMk/>
          <pc:sldMk cId="0" sldId="275"/>
        </pc:sldMkLst>
      </pc:sldChg>
      <pc:sldChg chg="del">
        <pc:chgData name="Joel Sutton" userId="1e63f7443f7518ef" providerId="LiveId" clId="{C6721035-DA54-49A2-AAFC-464AFC465270}" dt="2024-10-09T18:02:55.190" v="4723" actId="47"/>
        <pc:sldMkLst>
          <pc:docMk/>
          <pc:sldMk cId="0" sldId="276"/>
        </pc:sldMkLst>
      </pc:sldChg>
      <pc:sldChg chg="del">
        <pc:chgData name="Joel Sutton" userId="1e63f7443f7518ef" providerId="LiveId" clId="{C6721035-DA54-49A2-AAFC-464AFC465270}" dt="2024-10-09T18:02:55.641" v="4724" actId="47"/>
        <pc:sldMkLst>
          <pc:docMk/>
          <pc:sldMk cId="0" sldId="277"/>
        </pc:sldMkLst>
      </pc:sldChg>
      <pc:sldChg chg="del">
        <pc:chgData name="Joel Sutton" userId="1e63f7443f7518ef" providerId="LiveId" clId="{C6721035-DA54-49A2-AAFC-464AFC465270}" dt="2024-10-09T18:02:56.247" v="4725" actId="47"/>
        <pc:sldMkLst>
          <pc:docMk/>
          <pc:sldMk cId="0" sldId="278"/>
        </pc:sldMkLst>
      </pc:sldChg>
      <pc:sldChg chg="del">
        <pc:chgData name="Joel Sutton" userId="1e63f7443f7518ef" providerId="LiveId" clId="{C6721035-DA54-49A2-AAFC-464AFC465270}" dt="2024-10-09T17:56:23.356" v="4314" actId="47"/>
        <pc:sldMkLst>
          <pc:docMk/>
          <pc:sldMk cId="0" sldId="279"/>
        </pc:sldMkLst>
      </pc:sldChg>
      <pc:sldChg chg="del">
        <pc:chgData name="Joel Sutton" userId="1e63f7443f7518ef" providerId="LiveId" clId="{C6721035-DA54-49A2-AAFC-464AFC465270}" dt="2024-10-09T18:02:56.982" v="4726" actId="47"/>
        <pc:sldMkLst>
          <pc:docMk/>
          <pc:sldMk cId="0" sldId="280"/>
        </pc:sldMkLst>
      </pc:sldChg>
      <pc:sldChg chg="del">
        <pc:chgData name="Joel Sutton" userId="1e63f7443f7518ef" providerId="LiveId" clId="{C6721035-DA54-49A2-AAFC-464AFC465270}" dt="2024-10-09T18:02:57.789" v="4727" actId="47"/>
        <pc:sldMkLst>
          <pc:docMk/>
          <pc:sldMk cId="0" sldId="281"/>
        </pc:sldMkLst>
      </pc:sldChg>
      <pc:sldChg chg="del">
        <pc:chgData name="Joel Sutton" userId="1e63f7443f7518ef" providerId="LiveId" clId="{C6721035-DA54-49A2-AAFC-464AFC465270}" dt="2024-10-09T18:02:58.389" v="4728" actId="47"/>
        <pc:sldMkLst>
          <pc:docMk/>
          <pc:sldMk cId="0" sldId="282"/>
        </pc:sldMkLst>
      </pc:sldChg>
      <pc:sldChg chg="del">
        <pc:chgData name="Joel Sutton" userId="1e63f7443f7518ef" providerId="LiveId" clId="{C6721035-DA54-49A2-AAFC-464AFC465270}" dt="2024-10-09T18:02:59.189" v="4729" actId="47"/>
        <pc:sldMkLst>
          <pc:docMk/>
          <pc:sldMk cId="0" sldId="283"/>
        </pc:sldMkLst>
      </pc:sldChg>
      <pc:sldChg chg="del">
        <pc:chgData name="Joel Sutton" userId="1e63f7443f7518ef" providerId="LiveId" clId="{C6721035-DA54-49A2-AAFC-464AFC465270}" dt="2024-10-09T18:03:00.368" v="4730" actId="47"/>
        <pc:sldMkLst>
          <pc:docMk/>
          <pc:sldMk cId="0" sldId="284"/>
        </pc:sldMkLst>
      </pc:sldChg>
      <pc:sldChg chg="ord modNotes">
        <pc:chgData name="Joel Sutton" userId="1e63f7443f7518ef" providerId="LiveId" clId="{C6721035-DA54-49A2-AAFC-464AFC465270}" dt="2024-10-09T18:03:12.519" v="4734"/>
        <pc:sldMkLst>
          <pc:docMk/>
          <pc:sldMk cId="0" sldId="285"/>
        </pc:sldMkLst>
      </pc:sldChg>
      <pc:sldChg chg="del">
        <pc:chgData name="Joel Sutton" userId="1e63f7443f7518ef" providerId="LiveId" clId="{C6721035-DA54-49A2-AAFC-464AFC465270}" dt="2024-10-09T18:03:31.725" v="4735" actId="47"/>
        <pc:sldMkLst>
          <pc:docMk/>
          <pc:sldMk cId="0" sldId="286"/>
        </pc:sldMkLst>
      </pc:sldChg>
      <pc:sldChg chg="modSp mod">
        <pc:chgData name="Joel Sutton" userId="1e63f7443f7518ef" providerId="LiveId" clId="{C6721035-DA54-49A2-AAFC-464AFC465270}" dt="2024-10-09T18:04:14.361" v="4857" actId="20577"/>
        <pc:sldMkLst>
          <pc:docMk/>
          <pc:sldMk cId="0" sldId="287"/>
        </pc:sldMkLst>
      </pc:sldChg>
      <pc:sldChg chg="modSp add del mod">
        <pc:chgData name="Joel Sutton" userId="1e63f7443f7518ef" providerId="LiveId" clId="{C6721035-DA54-49A2-AAFC-464AFC465270}" dt="2024-10-09T18:05:17.396" v="4967" actId="14100"/>
        <pc:sldMkLst>
          <pc:docMk/>
          <pc:sldMk cId="0" sldId="288"/>
        </pc:sldMkLst>
      </pc:sldChg>
      <pc:sldChg chg="modSp del mod">
        <pc:chgData name="Joel Sutton" userId="1e63f7443f7518ef" providerId="LiveId" clId="{C6721035-DA54-49A2-AAFC-464AFC465270}" dt="2024-10-09T18:05:43.133" v="4986" actId="47"/>
        <pc:sldMkLst>
          <pc:docMk/>
          <pc:sldMk cId="0" sldId="289"/>
        </pc:sldMkLst>
      </pc:sldChg>
      <pc:sldChg chg="modSp mod ord modNotes">
        <pc:chgData name="Joel Sutton" userId="1e63f7443f7518ef" providerId="LiveId" clId="{C6721035-DA54-49A2-AAFC-464AFC465270}" dt="2024-10-09T18:06:27.074" v="5125" actId="20577"/>
        <pc:sldMkLst>
          <pc:docMk/>
          <pc:sldMk cId="0" sldId="291"/>
        </pc:sldMkLst>
        <pc:spChg chg="mod">
          <ac:chgData name="Joel Sutton" userId="1e63f7443f7518ef" providerId="LiveId" clId="{C6721035-DA54-49A2-AAFC-464AFC465270}" dt="2024-10-09T18:06:27.074" v="5125" actId="20577"/>
          <ac:spMkLst>
            <pc:docMk/>
            <pc:sldMk cId="0" sldId="291"/>
            <ac:spMk id="466" creationId="{00000000-0000-0000-0000-000000000000}"/>
          </ac:spMkLst>
        </pc:spChg>
      </pc:sldChg>
      <pc:sldChg chg="addSp delSp modSp add mod">
        <pc:chgData name="Joel Sutton" userId="1e63f7443f7518ef" providerId="LiveId" clId="{C6721035-DA54-49A2-AAFC-464AFC465270}" dt="2024-10-08T17:45:20.903" v="66" actId="1076"/>
        <pc:sldMkLst>
          <pc:docMk/>
          <pc:sldMk cId="3030450202" sldId="294"/>
        </pc:sldMkLst>
        <pc:spChg chg="mod">
          <ac:chgData name="Joel Sutton" userId="1e63f7443f7518ef" providerId="LiveId" clId="{C6721035-DA54-49A2-AAFC-464AFC465270}" dt="2024-10-08T17:45:14.719" v="64" actId="404"/>
          <ac:spMkLst>
            <pc:docMk/>
            <pc:sldMk cId="3030450202" sldId="294"/>
            <ac:spMk id="88" creationId="{00000000-0000-0000-0000-000000000000}"/>
          </ac:spMkLst>
        </pc:spChg>
        <pc:picChg chg="add mod">
          <ac:chgData name="Joel Sutton" userId="1e63f7443f7518ef" providerId="LiveId" clId="{C6721035-DA54-49A2-AAFC-464AFC465270}" dt="2024-10-08T17:45:20.903" v="66" actId="1076"/>
          <ac:picMkLst>
            <pc:docMk/>
            <pc:sldMk cId="3030450202" sldId="294"/>
            <ac:picMk id="2" creationId="{1E2162B5-A7F0-D8DB-66BD-C3C5B4F5D7C8}"/>
          </ac:picMkLst>
        </pc:picChg>
      </pc:sldChg>
      <pc:sldChg chg="delSp add del mod">
        <pc:chgData name="Joel Sutton" userId="1e63f7443f7518ef" providerId="LiveId" clId="{C6721035-DA54-49A2-AAFC-464AFC465270}" dt="2024-10-08T18:11:38.460" v="749" actId="47"/>
        <pc:sldMkLst>
          <pc:docMk/>
          <pc:sldMk cId="1375224538" sldId="295"/>
        </pc:sldMkLst>
      </pc:sldChg>
      <pc:sldChg chg="add del">
        <pc:chgData name="Joel Sutton" userId="1e63f7443f7518ef" providerId="LiveId" clId="{C6721035-DA54-49A2-AAFC-464AFC465270}" dt="2024-10-08T21:51:21.560" v="1060" actId="47"/>
        <pc:sldMkLst>
          <pc:docMk/>
          <pc:sldMk cId="1380116520" sldId="295"/>
        </pc:sldMkLst>
      </pc:sldChg>
      <pc:sldChg chg="addSp modSp add del mod">
        <pc:chgData name="Joel Sutton" userId="1e63f7443f7518ef" providerId="LiveId" clId="{C6721035-DA54-49A2-AAFC-464AFC465270}" dt="2024-10-09T15:42:41.268" v="2922" actId="47"/>
        <pc:sldMkLst>
          <pc:docMk/>
          <pc:sldMk cId="2695458016" sldId="295"/>
        </pc:sldMkLst>
      </pc:sldChg>
      <pc:sldChg chg="modSp add mod">
        <pc:chgData name="Joel Sutton" userId="1e63f7443f7518ef" providerId="LiveId" clId="{C6721035-DA54-49A2-AAFC-464AFC465270}" dt="2024-10-09T16:10:02.247" v="3373" actId="20577"/>
        <pc:sldMkLst>
          <pc:docMk/>
          <pc:sldMk cId="4085133289" sldId="295"/>
        </pc:sldMkLst>
      </pc:sldChg>
      <pc:sldChg chg="addSp delSp modSp add mod modNotesTx">
        <pc:chgData name="Joel Sutton" userId="1e63f7443f7518ef" providerId="LiveId" clId="{C6721035-DA54-49A2-AAFC-464AFC465270}" dt="2024-10-09T17:40:13.032" v="3992" actId="20577"/>
        <pc:sldMkLst>
          <pc:docMk/>
          <pc:sldMk cId="3034776381" sldId="296"/>
        </pc:sldMkLst>
      </pc:sldChg>
      <pc:sldChg chg="modSp add mod ord">
        <pc:chgData name="Joel Sutton" userId="1e63f7443f7518ef" providerId="LiveId" clId="{C6721035-DA54-49A2-AAFC-464AFC465270}" dt="2024-10-09T17:40:15.824" v="3993" actId="20577"/>
        <pc:sldMkLst>
          <pc:docMk/>
          <pc:sldMk cId="3361211071" sldId="297"/>
        </pc:sldMkLst>
      </pc:sldChg>
      <pc:sldChg chg="modSp add mod ord">
        <pc:chgData name="Joel Sutton" userId="1e63f7443f7518ef" providerId="LiveId" clId="{C6721035-DA54-49A2-AAFC-464AFC465270}" dt="2024-10-12T13:02:17.898" v="5154"/>
        <pc:sldMkLst>
          <pc:docMk/>
          <pc:sldMk cId="2580216400" sldId="298"/>
        </pc:sldMkLst>
      </pc:sldChg>
      <pc:sldChg chg="modSp add del mod">
        <pc:chgData name="Joel Sutton" userId="1e63f7443f7518ef" providerId="LiveId" clId="{C6721035-DA54-49A2-AAFC-464AFC465270}" dt="2024-10-09T17:40:34.825" v="3996" actId="47"/>
        <pc:sldMkLst>
          <pc:docMk/>
          <pc:sldMk cId="3261850636" sldId="298"/>
        </pc:sldMkLst>
      </pc:sldChg>
      <pc:sldChg chg="modSp add del mod">
        <pc:chgData name="Joel Sutton" userId="1e63f7443f7518ef" providerId="LiveId" clId="{C6721035-DA54-49A2-AAFC-464AFC465270}" dt="2024-10-09T17:56:35.241" v="4315" actId="47"/>
        <pc:sldMkLst>
          <pc:docMk/>
          <pc:sldMk cId="970051447" sldId="299"/>
        </pc:sldMkLst>
      </pc:sldChg>
      <pc:sldChg chg="modSp add mod">
        <pc:chgData name="Joel Sutton" userId="1e63f7443f7518ef" providerId="LiveId" clId="{C6721035-DA54-49A2-AAFC-464AFC465270}" dt="2024-10-12T14:01:32.139" v="5174" actId="1076"/>
        <pc:sldMkLst>
          <pc:docMk/>
          <pc:sldMk cId="2322347200" sldId="300"/>
        </pc:sldMkLst>
      </pc:sldChg>
      <pc:sldChg chg="modSp add mod">
        <pc:chgData name="Joel Sutton" userId="1e63f7443f7518ef" providerId="LiveId" clId="{C6721035-DA54-49A2-AAFC-464AFC465270}" dt="2024-10-09T17:58:16.971" v="4474" actId="20577"/>
        <pc:sldMkLst>
          <pc:docMk/>
          <pc:sldMk cId="3202246897" sldId="301"/>
        </pc:sldMkLst>
      </pc:sldChg>
      <pc:sldChg chg="modSp add mod">
        <pc:chgData name="Joel Sutton" userId="1e63f7443f7518ef" providerId="LiveId" clId="{C6721035-DA54-49A2-AAFC-464AFC465270}" dt="2024-10-09T17:57:00.044" v="4350" actId="20577"/>
        <pc:sldMkLst>
          <pc:docMk/>
          <pc:sldMk cId="4145483757" sldId="302"/>
        </pc:sldMkLst>
      </pc:sldChg>
      <pc:sldChg chg="modSp add mod">
        <pc:chgData name="Joel Sutton" userId="1e63f7443f7518ef" providerId="LiveId" clId="{C6721035-DA54-49A2-AAFC-464AFC465270}" dt="2024-10-09T18:00:01.247" v="4619" actId="20577"/>
        <pc:sldMkLst>
          <pc:docMk/>
          <pc:sldMk cId="565518761" sldId="303"/>
        </pc:sldMkLst>
      </pc:sldChg>
      <pc:sldChg chg="modSp add mod">
        <pc:chgData name="Joel Sutton" userId="1e63f7443f7518ef" providerId="LiveId" clId="{C6721035-DA54-49A2-AAFC-464AFC465270}" dt="2024-10-09T18:00:27.825" v="4655" actId="20577"/>
        <pc:sldMkLst>
          <pc:docMk/>
          <pc:sldMk cId="4243922758" sldId="304"/>
        </pc:sldMkLst>
      </pc:sldChg>
      <pc:sldChg chg="modSp add mod">
        <pc:chgData name="Joel Sutton" userId="1e63f7443f7518ef" providerId="LiveId" clId="{C6721035-DA54-49A2-AAFC-464AFC465270}" dt="2024-10-09T18:02:17.939" v="4721" actId="20577"/>
        <pc:sldMkLst>
          <pc:docMk/>
          <pc:sldMk cId="962525709" sldId="305"/>
        </pc:sldMkLst>
      </pc:sldChg>
      <pc:sldChg chg="modSp add mod">
        <pc:chgData name="Joel Sutton" userId="1e63f7443f7518ef" providerId="LiveId" clId="{C6721035-DA54-49A2-AAFC-464AFC465270}" dt="2024-10-12T13:01:46.598" v="5142" actId="20577"/>
        <pc:sldMkLst>
          <pc:docMk/>
          <pc:sldMk cId="3931286111" sldId="306"/>
        </pc:sldMkLst>
        <pc:spChg chg="mod">
          <ac:chgData name="Joel Sutton" userId="1e63f7443f7518ef" providerId="LiveId" clId="{C6721035-DA54-49A2-AAFC-464AFC465270}" dt="2024-10-12T13:01:46.598" v="5142" actId="20577"/>
          <ac:spMkLst>
            <pc:docMk/>
            <pc:sldMk cId="3931286111" sldId="306"/>
            <ac:spMk id="313" creationId="{6B995E3F-0903-7BE1-2E3B-AA223BADCC6A}"/>
          </ac:spMkLst>
        </pc:spChg>
        <pc:spChg chg="mod">
          <ac:chgData name="Joel Sutton" userId="1e63f7443f7518ef" providerId="LiveId" clId="{C6721035-DA54-49A2-AAFC-464AFC465270}" dt="2024-10-12T13:00:59.925" v="5140" actId="255"/>
          <ac:spMkLst>
            <pc:docMk/>
            <pc:sldMk cId="3931286111" sldId="306"/>
            <ac:spMk id="317" creationId="{8EB9BC23-A3B9-5F78-C2E9-2106FAA52729}"/>
          </ac:spMkLst>
        </pc:spChg>
      </pc:sldChg>
      <pc:sldChg chg="modSp add mod">
        <pc:chgData name="Joel Sutton" userId="1e63f7443f7518ef" providerId="LiveId" clId="{C6721035-DA54-49A2-AAFC-464AFC465270}" dt="2024-10-12T13:02:36.913" v="5157" actId="1076"/>
        <pc:sldMkLst>
          <pc:docMk/>
          <pc:sldMk cId="2510198296" sldId="307"/>
        </pc:sldMkLst>
      </pc:sldChg>
      <pc:sldChg chg="modSp add mod">
        <pc:chgData name="Joel Sutton" userId="1e63f7443f7518ef" providerId="LiveId" clId="{C6721035-DA54-49A2-AAFC-464AFC465270}" dt="2024-10-12T13:03:09.172" v="5163" actId="1076"/>
        <pc:sldMkLst>
          <pc:docMk/>
          <pc:sldMk cId="1590246765" sldId="308"/>
        </pc:sldMkLst>
      </pc:sldChg>
      <pc:sldChg chg="add">
        <pc:chgData name="Joel Sutton" userId="1e63f7443f7518ef" providerId="LiveId" clId="{C6721035-DA54-49A2-AAFC-464AFC465270}" dt="2024-10-12T13:57:55.848" v="5164" actId="2890"/>
        <pc:sldMkLst>
          <pc:docMk/>
          <pc:sldMk cId="577281136" sldId="309"/>
        </pc:sldMkLst>
      </pc:sldChg>
      <pc:sldChg chg="modSp add mod">
        <pc:chgData name="Joel Sutton" userId="1e63f7443f7518ef" providerId="LiveId" clId="{C6721035-DA54-49A2-AAFC-464AFC465270}" dt="2024-10-12T14:01:22.241" v="5172" actId="20577"/>
        <pc:sldMkLst>
          <pc:docMk/>
          <pc:sldMk cId="2400844847" sldId="310"/>
        </pc:sldMkLst>
      </pc:sldChg>
      <pc:sldChg chg="add del">
        <pc:chgData name="Joel Sutton" userId="1e63f7443f7518ef" providerId="LiveId" clId="{C6721035-DA54-49A2-AAFC-464AFC465270}" dt="2024-10-12T14:00:59.997" v="5169" actId="47"/>
        <pc:sldMkLst>
          <pc:docMk/>
          <pc:sldMk cId="3494286450" sldId="310"/>
        </pc:sldMkLst>
      </pc:sldChg>
      <pc:sldChg chg="modSp add del mod ord">
        <pc:chgData name="Joel Sutton" userId="1e63f7443f7518ef" providerId="LiveId" clId="{C6721035-DA54-49A2-AAFC-464AFC465270}" dt="2024-10-12T14:12:38.263" v="5193" actId="47"/>
        <pc:sldMkLst>
          <pc:docMk/>
          <pc:sldMk cId="1437793448" sldId="311"/>
        </pc:sldMkLst>
      </pc:sldChg>
      <pc:sldChg chg="modSp add mod ord">
        <pc:chgData name="Joel Sutton" userId="1e63f7443f7518ef" providerId="LiveId" clId="{C6721035-DA54-49A2-AAFC-464AFC465270}" dt="2024-10-12T14:13:03.402" v="5196" actId="20577"/>
        <pc:sldMkLst>
          <pc:docMk/>
          <pc:sldMk cId="62116733" sldId="312"/>
        </pc:sldMkLst>
      </pc:sldChg>
      <pc:sldChg chg="modSp add mod">
        <pc:chgData name="Joel Sutton" userId="1e63f7443f7518ef" providerId="LiveId" clId="{C6721035-DA54-49A2-AAFC-464AFC465270}" dt="2024-10-12T14:13:41.157" v="5200" actId="6549"/>
        <pc:sldMkLst>
          <pc:docMk/>
          <pc:sldMk cId="1411508416" sldId="313"/>
        </pc:sldMkLst>
      </pc:sldChg>
      <pc:sldChg chg="modSp add mod">
        <pc:chgData name="Joel Sutton" userId="1e63f7443f7518ef" providerId="LiveId" clId="{C6721035-DA54-49A2-AAFC-464AFC465270}" dt="2024-10-12T14:14:11.484" v="5208" actId="14100"/>
        <pc:sldMkLst>
          <pc:docMk/>
          <pc:sldMk cId="1302094734" sldId="314"/>
        </pc:sldMkLst>
      </pc:sldChg>
      <pc:sldChg chg="modSp add mod">
        <pc:chgData name="Joel Sutton" userId="1e63f7443f7518ef" providerId="LiveId" clId="{C6721035-DA54-49A2-AAFC-464AFC465270}" dt="2024-10-12T14:15:23.364" v="5215" actId="5793"/>
        <pc:sldMkLst>
          <pc:docMk/>
          <pc:sldMk cId="111573990" sldId="315"/>
        </pc:sldMkLst>
      </pc:sldChg>
      <pc:sldChg chg="modSp add mod">
        <pc:chgData name="Joel Sutton" userId="1e63f7443f7518ef" providerId="LiveId" clId="{C6721035-DA54-49A2-AAFC-464AFC465270}" dt="2024-10-12T14:15:19.973" v="5214" actId="5793"/>
        <pc:sldMkLst>
          <pc:docMk/>
          <pc:sldMk cId="2126601752" sldId="316"/>
        </pc:sldMkLst>
      </pc:sldChg>
    </pc:docChg>
  </pc:docChgLst>
  <pc:docChgLst>
    <pc:chgData name="Joel Sutton" userId="1e63f7443f7518ef" providerId="LiveId" clId="{EAB935DF-8BCB-4AED-A471-C490F4D3CAAD}"/>
    <pc:docChg chg="undo custSel addSld delSld modSld sldOrd">
      <pc:chgData name="Joel Sutton" userId="1e63f7443f7518ef" providerId="LiveId" clId="{EAB935DF-8BCB-4AED-A471-C490F4D3CAAD}" dt="2024-12-31T08:26:52.453" v="3127" actId="255"/>
      <pc:docMkLst>
        <pc:docMk/>
      </pc:docMkLst>
      <pc:sldChg chg="modSp mod modNotesTx">
        <pc:chgData name="Joel Sutton" userId="1e63f7443f7518ef" providerId="LiveId" clId="{EAB935DF-8BCB-4AED-A471-C490F4D3CAAD}" dt="2024-12-30T23:55:29.321" v="3121" actId="20577"/>
        <pc:sldMkLst>
          <pc:docMk/>
          <pc:sldMk cId="0" sldId="261"/>
        </pc:sldMkLst>
        <pc:spChg chg="mod">
          <ac:chgData name="Joel Sutton" userId="1e63f7443f7518ef" providerId="LiveId" clId="{EAB935DF-8BCB-4AED-A471-C490F4D3CAAD}" dt="2024-12-30T23:55:29.321" v="3121" actId="20577"/>
          <ac:spMkLst>
            <pc:docMk/>
            <pc:sldMk cId="0" sldId="261"/>
            <ac:spMk id="132" creationId="{00000000-0000-0000-0000-000000000000}"/>
          </ac:spMkLst>
        </pc:spChg>
      </pc:sldChg>
      <pc:sldChg chg="del">
        <pc:chgData name="Joel Sutton" userId="1e63f7443f7518ef" providerId="LiveId" clId="{EAB935DF-8BCB-4AED-A471-C490F4D3CAAD}" dt="2024-12-29T23:46:08.348" v="74" actId="47"/>
        <pc:sldMkLst>
          <pc:docMk/>
          <pc:sldMk cId="0" sldId="265"/>
        </pc:sldMkLst>
      </pc:sldChg>
      <pc:sldChg chg="modSp add mod setBg">
        <pc:chgData name="Joel Sutton" userId="1e63f7443f7518ef" providerId="LiveId" clId="{EAB935DF-8BCB-4AED-A471-C490F4D3CAAD}" dt="2024-12-31T08:26:52.453" v="3127" actId="255"/>
        <pc:sldMkLst>
          <pc:docMk/>
          <pc:sldMk cId="0" sldId="266"/>
        </pc:sldMkLst>
        <pc:spChg chg="mod">
          <ac:chgData name="Joel Sutton" userId="1e63f7443f7518ef" providerId="LiveId" clId="{EAB935DF-8BCB-4AED-A471-C490F4D3CAAD}" dt="2024-12-31T08:26:52.453" v="3127" actId="255"/>
          <ac:spMkLst>
            <pc:docMk/>
            <pc:sldMk cId="0" sldId="266"/>
            <ac:spMk id="212" creationId="{00000000-0000-0000-0000-000000000000}"/>
          </ac:spMkLst>
        </pc:spChg>
      </pc:sldChg>
      <pc:sldChg chg="del">
        <pc:chgData name="Joel Sutton" userId="1e63f7443f7518ef" providerId="LiveId" clId="{EAB935DF-8BCB-4AED-A471-C490F4D3CAAD}" dt="2024-12-29T23:46:21.501" v="76" actId="47"/>
        <pc:sldMkLst>
          <pc:docMk/>
          <pc:sldMk cId="0" sldId="268"/>
        </pc:sldMkLst>
      </pc:sldChg>
      <pc:sldChg chg="modSp add del mod">
        <pc:chgData name="Joel Sutton" userId="1e63f7443f7518ef" providerId="LiveId" clId="{EAB935DF-8BCB-4AED-A471-C490F4D3CAAD}" dt="2024-12-29T23:48:47.534" v="326" actId="20577"/>
        <pc:sldMkLst>
          <pc:docMk/>
          <pc:sldMk cId="0" sldId="271"/>
        </pc:sldMkLst>
        <pc:spChg chg="mod">
          <ac:chgData name="Joel Sutton" userId="1e63f7443f7518ef" providerId="LiveId" clId="{EAB935DF-8BCB-4AED-A471-C490F4D3CAAD}" dt="2024-12-29T23:48:47.534" v="326" actId="20577"/>
          <ac:spMkLst>
            <pc:docMk/>
            <pc:sldMk cId="0" sldId="271"/>
            <ac:spMk id="299" creationId="{00000000-0000-0000-0000-000000000000}"/>
          </ac:spMkLst>
        </pc:spChg>
      </pc:sldChg>
      <pc:sldChg chg="modNotesTx">
        <pc:chgData name="Joel Sutton" userId="1e63f7443f7518ef" providerId="LiveId" clId="{EAB935DF-8BCB-4AED-A471-C490F4D3CAAD}" dt="2024-12-30T08:30:57.074" v="2971" actId="6549"/>
        <pc:sldMkLst>
          <pc:docMk/>
          <pc:sldMk cId="0" sldId="273"/>
        </pc:sldMkLst>
      </pc:sldChg>
      <pc:sldChg chg="del">
        <pc:chgData name="Joel Sutton" userId="1e63f7443f7518ef" providerId="LiveId" clId="{EAB935DF-8BCB-4AED-A471-C490F4D3CAAD}" dt="2024-12-30T08:34:58.437" v="3011" actId="47"/>
        <pc:sldMkLst>
          <pc:docMk/>
          <pc:sldMk cId="0" sldId="287"/>
        </pc:sldMkLst>
      </pc:sldChg>
      <pc:sldChg chg="modSp mod">
        <pc:chgData name="Joel Sutton" userId="1e63f7443f7518ef" providerId="LiveId" clId="{EAB935DF-8BCB-4AED-A471-C490F4D3CAAD}" dt="2024-12-30T08:36:17.981" v="3119" actId="20577"/>
        <pc:sldMkLst>
          <pc:docMk/>
          <pc:sldMk cId="0" sldId="291"/>
        </pc:sldMkLst>
        <pc:spChg chg="mod">
          <ac:chgData name="Joel Sutton" userId="1e63f7443f7518ef" providerId="LiveId" clId="{EAB935DF-8BCB-4AED-A471-C490F4D3CAAD}" dt="2024-12-30T08:36:17.981" v="3119" actId="20577"/>
          <ac:spMkLst>
            <pc:docMk/>
            <pc:sldMk cId="0" sldId="291"/>
            <ac:spMk id="466" creationId="{00000000-0000-0000-0000-000000000000}"/>
          </ac:spMkLst>
        </pc:spChg>
      </pc:sldChg>
      <pc:sldChg chg="del">
        <pc:chgData name="Joel Sutton" userId="1e63f7443f7518ef" providerId="LiveId" clId="{EAB935DF-8BCB-4AED-A471-C490F4D3CAAD}" dt="2024-12-29T23:46:21.501" v="76" actId="47"/>
        <pc:sldMkLst>
          <pc:docMk/>
          <pc:sldMk cId="4085133289" sldId="295"/>
        </pc:sldMkLst>
      </pc:sldChg>
      <pc:sldChg chg="addSp delSp modSp mod ord modNotesTx">
        <pc:chgData name="Joel Sutton" userId="1e63f7443f7518ef" providerId="LiveId" clId="{EAB935DF-8BCB-4AED-A471-C490F4D3CAAD}" dt="2024-12-30T00:10:58.911" v="1016" actId="20577"/>
        <pc:sldMkLst>
          <pc:docMk/>
          <pc:sldMk cId="4067986275" sldId="317"/>
        </pc:sldMkLst>
        <pc:spChg chg="mod">
          <ac:chgData name="Joel Sutton" userId="1e63f7443f7518ef" providerId="LiveId" clId="{EAB935DF-8BCB-4AED-A471-C490F4D3CAAD}" dt="2024-12-30T00:06:15.425" v="763"/>
          <ac:spMkLst>
            <pc:docMk/>
            <pc:sldMk cId="4067986275" sldId="317"/>
            <ac:spMk id="313" creationId="{34169755-C761-271C-7355-768D3E428BB7}"/>
          </ac:spMkLst>
        </pc:spChg>
        <pc:picChg chg="add mod">
          <ac:chgData name="Joel Sutton" userId="1e63f7443f7518ef" providerId="LiveId" clId="{EAB935DF-8BCB-4AED-A471-C490F4D3CAAD}" dt="2024-12-30T00:06:36.187" v="767" actId="1076"/>
          <ac:picMkLst>
            <pc:docMk/>
            <pc:sldMk cId="4067986275" sldId="317"/>
            <ac:picMk id="1026" creationId="{2729F084-ACD2-AFED-CAD0-59C4791A3536}"/>
          </ac:picMkLst>
        </pc:picChg>
        <pc:cxnChg chg="mod">
          <ac:chgData name="Joel Sutton" userId="1e63f7443f7518ef" providerId="LiveId" clId="{EAB935DF-8BCB-4AED-A471-C490F4D3CAAD}" dt="2024-12-30T00:06:18.495" v="764" actId="1076"/>
          <ac:cxnSpMkLst>
            <pc:docMk/>
            <pc:sldMk cId="4067986275" sldId="317"/>
            <ac:cxnSpMk id="314" creationId="{392A1338-B8E6-0A19-7FD5-A7B014E717A0}"/>
          </ac:cxnSpMkLst>
        </pc:cxnChg>
      </pc:sldChg>
      <pc:sldChg chg="modNotesTx">
        <pc:chgData name="Joel Sutton" userId="1e63f7443f7518ef" providerId="LiveId" clId="{EAB935DF-8BCB-4AED-A471-C490F4D3CAAD}" dt="2024-12-30T00:24:08.141" v="2158" actId="20577"/>
        <pc:sldMkLst>
          <pc:docMk/>
          <pc:sldMk cId="535754615" sldId="319"/>
        </pc:sldMkLst>
      </pc:sldChg>
      <pc:sldChg chg="modSp del mod">
        <pc:chgData name="Joel Sutton" userId="1e63f7443f7518ef" providerId="LiveId" clId="{EAB935DF-8BCB-4AED-A471-C490F4D3CAAD}" dt="2024-12-29T23:48:13.290" v="215" actId="2696"/>
        <pc:sldMkLst>
          <pc:docMk/>
          <pc:sldMk cId="3184342960" sldId="323"/>
        </pc:sldMkLst>
      </pc:sldChg>
      <pc:sldChg chg="modNotesTx">
        <pc:chgData name="Joel Sutton" userId="1e63f7443f7518ef" providerId="LiveId" clId="{EAB935DF-8BCB-4AED-A471-C490F4D3CAAD}" dt="2024-12-30T00:21:26.451" v="2047" actId="114"/>
        <pc:sldMkLst>
          <pc:docMk/>
          <pc:sldMk cId="293829403" sldId="324"/>
        </pc:sldMkLst>
      </pc:sldChg>
      <pc:sldChg chg="modSp mod modNotesTx">
        <pc:chgData name="Joel Sutton" userId="1e63f7443f7518ef" providerId="LiveId" clId="{EAB935DF-8BCB-4AED-A471-C490F4D3CAAD}" dt="2024-12-30T00:25:53.221" v="2234" actId="114"/>
        <pc:sldMkLst>
          <pc:docMk/>
          <pc:sldMk cId="1558993683" sldId="325"/>
        </pc:sldMkLst>
        <pc:spChg chg="mod">
          <ac:chgData name="Joel Sutton" userId="1e63f7443f7518ef" providerId="LiveId" clId="{EAB935DF-8BCB-4AED-A471-C490F4D3CAAD}" dt="2024-12-30T00:24:51.052" v="2232" actId="20577"/>
          <ac:spMkLst>
            <pc:docMk/>
            <pc:sldMk cId="1558993683" sldId="325"/>
            <ac:spMk id="317" creationId="{FA4E49D0-0518-E3BB-F25F-258916FA4612}"/>
          </ac:spMkLst>
        </pc:spChg>
      </pc:sldChg>
      <pc:sldChg chg="modNotesTx">
        <pc:chgData name="Joel Sutton" userId="1e63f7443f7518ef" providerId="LiveId" clId="{EAB935DF-8BCB-4AED-A471-C490F4D3CAAD}" dt="2024-12-30T00:23:26.168" v="2150" actId="20577"/>
        <pc:sldMkLst>
          <pc:docMk/>
          <pc:sldMk cId="2670943639" sldId="326"/>
        </pc:sldMkLst>
      </pc:sldChg>
      <pc:sldChg chg="modSp mod modNotesTx">
        <pc:chgData name="Joel Sutton" userId="1e63f7443f7518ef" providerId="LiveId" clId="{EAB935DF-8BCB-4AED-A471-C490F4D3CAAD}" dt="2024-12-30T08:24:48.781" v="2512" actId="20577"/>
        <pc:sldMkLst>
          <pc:docMk/>
          <pc:sldMk cId="2780014988" sldId="327"/>
        </pc:sldMkLst>
        <pc:spChg chg="mod">
          <ac:chgData name="Joel Sutton" userId="1e63f7443f7518ef" providerId="LiveId" clId="{EAB935DF-8BCB-4AED-A471-C490F4D3CAAD}" dt="2024-12-30T08:22:46.064" v="2361" actId="20577"/>
          <ac:spMkLst>
            <pc:docMk/>
            <pc:sldMk cId="2780014988" sldId="327"/>
            <ac:spMk id="317" creationId="{0E35511C-5500-32B6-D3F1-F48A09732F30}"/>
          </ac:spMkLst>
        </pc:spChg>
      </pc:sldChg>
      <pc:sldChg chg="modNotesTx">
        <pc:chgData name="Joel Sutton" userId="1e63f7443f7518ef" providerId="LiveId" clId="{EAB935DF-8BCB-4AED-A471-C490F4D3CAAD}" dt="2024-12-30T08:33:22.451" v="3009" actId="20577"/>
        <pc:sldMkLst>
          <pc:docMk/>
          <pc:sldMk cId="3205472914" sldId="328"/>
        </pc:sldMkLst>
      </pc:sldChg>
      <pc:sldChg chg="modSp del mod modNotesTx">
        <pc:chgData name="Joel Sutton" userId="1e63f7443f7518ef" providerId="LiveId" clId="{EAB935DF-8BCB-4AED-A471-C490F4D3CAAD}" dt="2024-12-29T23:48:13.290" v="215" actId="2696"/>
        <pc:sldMkLst>
          <pc:docMk/>
          <pc:sldMk cId="199820097" sldId="330"/>
        </pc:sldMkLst>
      </pc:sldChg>
      <pc:sldChg chg="add">
        <pc:chgData name="Joel Sutton" userId="1e63f7443f7518ef" providerId="LiveId" clId="{EAB935DF-8BCB-4AED-A471-C490F4D3CAAD}" dt="2024-12-29T23:46:04.858" v="73"/>
        <pc:sldMkLst>
          <pc:docMk/>
          <pc:sldMk cId="0" sldId="331"/>
        </pc:sldMkLst>
      </pc:sldChg>
      <pc:sldChg chg="add">
        <pc:chgData name="Joel Sutton" userId="1e63f7443f7518ef" providerId="LiveId" clId="{EAB935DF-8BCB-4AED-A471-C490F4D3CAAD}" dt="2024-12-29T23:46:18.149" v="75"/>
        <pc:sldMkLst>
          <pc:docMk/>
          <pc:sldMk cId="0" sldId="332"/>
        </pc:sldMkLst>
      </pc:sldChg>
      <pc:sldChg chg="add">
        <pc:chgData name="Joel Sutton" userId="1e63f7443f7518ef" providerId="LiveId" clId="{EAB935DF-8BCB-4AED-A471-C490F4D3CAAD}" dt="2024-12-29T23:46:18.149" v="75"/>
        <pc:sldMkLst>
          <pc:docMk/>
          <pc:sldMk cId="310436918" sldId="333"/>
        </pc:sldMkLst>
      </pc:sldChg>
      <pc:sldChg chg="modSp add mod setBg">
        <pc:chgData name="Joel Sutton" userId="1e63f7443f7518ef" providerId="LiveId" clId="{EAB935DF-8BCB-4AED-A471-C490F4D3CAAD}" dt="2024-12-29T23:50:22.223" v="555" actId="1076"/>
        <pc:sldMkLst>
          <pc:docMk/>
          <pc:sldMk cId="4009574818" sldId="334"/>
        </pc:sldMkLst>
        <pc:spChg chg="mod">
          <ac:chgData name="Joel Sutton" userId="1e63f7443f7518ef" providerId="LiveId" clId="{EAB935DF-8BCB-4AED-A471-C490F4D3CAAD}" dt="2024-12-29T23:48:57.100" v="343" actId="20577"/>
          <ac:spMkLst>
            <pc:docMk/>
            <pc:sldMk cId="4009574818" sldId="334"/>
            <ac:spMk id="313" creationId="{F0317B40-94BB-D134-904E-A282F20EAF04}"/>
          </ac:spMkLst>
        </pc:spChg>
        <pc:spChg chg="mod">
          <ac:chgData name="Joel Sutton" userId="1e63f7443f7518ef" providerId="LiveId" clId="{EAB935DF-8BCB-4AED-A471-C490F4D3CAAD}" dt="2024-12-29T23:50:22.223" v="555" actId="1076"/>
          <ac:spMkLst>
            <pc:docMk/>
            <pc:sldMk cId="4009574818" sldId="334"/>
            <ac:spMk id="317" creationId="{7CB61616-112E-3577-A90A-6EAD4B59506D}"/>
          </ac:spMkLst>
        </pc:spChg>
      </pc:sldChg>
      <pc:sldChg chg="add">
        <pc:chgData name="Joel Sutton" userId="1e63f7443f7518ef" providerId="LiveId" clId="{EAB935DF-8BCB-4AED-A471-C490F4D3CAAD}" dt="2024-12-29T23:50:32.738" v="556" actId="2890"/>
        <pc:sldMkLst>
          <pc:docMk/>
          <pc:sldMk cId="363446959" sldId="335"/>
        </pc:sldMkLst>
      </pc:sldChg>
      <pc:sldChg chg="modSp add del mod">
        <pc:chgData name="Joel Sutton" userId="1e63f7443f7518ef" providerId="LiveId" clId="{EAB935DF-8BCB-4AED-A471-C490F4D3CAAD}" dt="2024-12-30T00:11:13.575" v="1017" actId="47"/>
        <pc:sldMkLst>
          <pc:docMk/>
          <pc:sldMk cId="467384239" sldId="336"/>
        </pc:sldMkLst>
        <pc:spChg chg="mod">
          <ac:chgData name="Joel Sutton" userId="1e63f7443f7518ef" providerId="LiveId" clId="{EAB935DF-8BCB-4AED-A471-C490F4D3CAAD}" dt="2024-12-30T00:05:55.159" v="759" actId="20577"/>
          <ac:spMkLst>
            <pc:docMk/>
            <pc:sldMk cId="467384239" sldId="336"/>
            <ac:spMk id="313" creationId="{7C297BC6-9A95-D855-0381-0C3F000F6065}"/>
          </ac:spMkLst>
        </pc:spChg>
      </pc:sldChg>
      <pc:sldChg chg="add modNotesTx">
        <pc:chgData name="Joel Sutton" userId="1e63f7443f7518ef" providerId="LiveId" clId="{EAB935DF-8BCB-4AED-A471-C490F4D3CAAD}" dt="2024-12-30T00:12:20.257" v="1320" actId="5793"/>
        <pc:sldMkLst>
          <pc:docMk/>
          <pc:sldMk cId="3488565462" sldId="337"/>
        </pc:sldMkLst>
      </pc:sldChg>
      <pc:sldChg chg="modSp add mod setBg">
        <pc:chgData name="Joel Sutton" userId="1e63f7443f7518ef" providerId="LiveId" clId="{EAB935DF-8BCB-4AED-A471-C490F4D3CAAD}" dt="2024-12-31T08:26:34.796" v="3124" actId="403"/>
        <pc:sldMkLst>
          <pc:docMk/>
          <pc:sldMk cId="1965923548" sldId="338"/>
        </pc:sldMkLst>
        <pc:spChg chg="mod">
          <ac:chgData name="Joel Sutton" userId="1e63f7443f7518ef" providerId="LiveId" clId="{EAB935DF-8BCB-4AED-A471-C490F4D3CAAD}" dt="2024-12-31T08:26:34.796" v="3124" actId="403"/>
          <ac:spMkLst>
            <pc:docMk/>
            <pc:sldMk cId="1965923548" sldId="338"/>
            <ac:spMk id="212" creationId="{7D510CC5-19A4-CDD2-5504-93B19BCCF08A}"/>
          </ac:spMkLst>
        </pc:spChg>
      </pc:sldChg>
    </pc:docChg>
  </pc:docChgLst>
  <pc:docChgLst>
    <pc:chgData name="Nixon G. Vivar" userId="S::nixon.vivar@wels.net::e9afdd7c-609e-40d8-b694-b432dd74b124" providerId="AD" clId="Web-{14A08E1A-50A8-5D58-5571-7E8A9CBA0785}"/>
    <pc:docChg chg="modSld">
      <pc:chgData name="Nixon G. Vivar" userId="S::nixon.vivar@wels.net::e9afdd7c-609e-40d8-b694-b432dd74b124" providerId="AD" clId="Web-{14A08E1A-50A8-5D58-5571-7E8A9CBA0785}" dt="2025-01-13T18:22:45.095" v="178" actId="20577"/>
      <pc:docMkLst>
        <pc:docMk/>
      </pc:docMkLst>
      <pc:sldChg chg="modSp">
        <pc:chgData name="Nixon G. Vivar" userId="S::nixon.vivar@wels.net::e9afdd7c-609e-40d8-b694-b432dd74b124" providerId="AD" clId="Web-{14A08E1A-50A8-5D58-5571-7E8A9CBA0785}" dt="2025-01-13T18:01:10.413" v="1" actId="20577"/>
        <pc:sldMkLst>
          <pc:docMk/>
          <pc:sldMk cId="0" sldId="261"/>
        </pc:sldMkLst>
        <pc:spChg chg="mod">
          <ac:chgData name="Nixon G. Vivar" userId="S::nixon.vivar@wels.net::e9afdd7c-609e-40d8-b694-b432dd74b124" providerId="AD" clId="Web-{14A08E1A-50A8-5D58-5571-7E8A9CBA0785}" dt="2025-01-13T18:01:10.413" v="1" actId="20577"/>
          <ac:spMkLst>
            <pc:docMk/>
            <pc:sldMk cId="0" sldId="261"/>
            <ac:spMk id="132" creationId="{00000000-0000-0000-0000-000000000000}"/>
          </ac:spMkLst>
        </pc:spChg>
      </pc:sldChg>
      <pc:sldChg chg="modSp">
        <pc:chgData name="Nixon G. Vivar" userId="S::nixon.vivar@wels.net::e9afdd7c-609e-40d8-b694-b432dd74b124" providerId="AD" clId="Web-{14A08E1A-50A8-5D58-5571-7E8A9CBA0785}" dt="2025-01-13T18:21:15.092" v="174" actId="20577"/>
        <pc:sldMkLst>
          <pc:docMk/>
          <pc:sldMk cId="0" sldId="266"/>
        </pc:sldMkLst>
        <pc:spChg chg="mod">
          <ac:chgData name="Nixon G. Vivar" userId="S::nixon.vivar@wels.net::e9afdd7c-609e-40d8-b694-b432dd74b124" providerId="AD" clId="Web-{14A08E1A-50A8-5D58-5571-7E8A9CBA0785}" dt="2025-01-13T18:21:15.092" v="174" actId="20577"/>
          <ac:spMkLst>
            <pc:docMk/>
            <pc:sldMk cId="0" sldId="266"/>
            <ac:spMk id="212" creationId="{00000000-0000-0000-0000-000000000000}"/>
          </ac:spMkLst>
        </pc:spChg>
      </pc:sldChg>
      <pc:sldChg chg="modSp">
        <pc:chgData name="Nixon G. Vivar" userId="S::nixon.vivar@wels.net::e9afdd7c-609e-40d8-b694-b432dd74b124" providerId="AD" clId="Web-{14A08E1A-50A8-5D58-5571-7E8A9CBA0785}" dt="2025-01-13T18:22:45.095" v="178" actId="20577"/>
        <pc:sldMkLst>
          <pc:docMk/>
          <pc:sldMk cId="0" sldId="291"/>
        </pc:sldMkLst>
        <pc:spChg chg="mod">
          <ac:chgData name="Nixon G. Vivar" userId="S::nixon.vivar@wels.net::e9afdd7c-609e-40d8-b694-b432dd74b124" providerId="AD" clId="Web-{14A08E1A-50A8-5D58-5571-7E8A9CBA0785}" dt="2025-01-13T18:22:45.095" v="178" actId="20577"/>
          <ac:spMkLst>
            <pc:docMk/>
            <pc:sldMk cId="0" sldId="291"/>
            <ac:spMk id="466" creationId="{00000000-0000-0000-0000-000000000000}"/>
          </ac:spMkLst>
        </pc:spChg>
      </pc:sldChg>
      <pc:sldChg chg="modSp">
        <pc:chgData name="Nixon G. Vivar" userId="S::nixon.vivar@wels.net::e9afdd7c-609e-40d8-b694-b432dd74b124" providerId="AD" clId="Web-{14A08E1A-50A8-5D58-5571-7E8A9CBA0785}" dt="2025-01-13T18:05:17.577" v="34" actId="20577"/>
        <pc:sldMkLst>
          <pc:docMk/>
          <pc:sldMk cId="3931286111" sldId="306"/>
        </pc:sldMkLst>
        <pc:spChg chg="mod">
          <ac:chgData name="Nixon G. Vivar" userId="S::nixon.vivar@wels.net::e9afdd7c-609e-40d8-b694-b432dd74b124" providerId="AD" clId="Web-{14A08E1A-50A8-5D58-5571-7E8A9CBA0785}" dt="2025-01-13T18:05:17.577" v="34" actId="20577"/>
          <ac:spMkLst>
            <pc:docMk/>
            <pc:sldMk cId="3931286111" sldId="306"/>
            <ac:spMk id="317" creationId="{8EB9BC23-A3B9-5F78-C2E9-2106FAA52729}"/>
          </ac:spMkLst>
        </pc:spChg>
      </pc:sldChg>
      <pc:sldChg chg="modSp">
        <pc:chgData name="Nixon G. Vivar" userId="S::nixon.vivar@wels.net::e9afdd7c-609e-40d8-b694-b432dd74b124" providerId="AD" clId="Web-{14A08E1A-50A8-5D58-5571-7E8A9CBA0785}" dt="2025-01-13T18:04:53.030" v="27" actId="20577"/>
        <pc:sldMkLst>
          <pc:docMk/>
          <pc:sldMk cId="4067986275" sldId="317"/>
        </pc:sldMkLst>
        <pc:spChg chg="mod">
          <ac:chgData name="Nixon G. Vivar" userId="S::nixon.vivar@wels.net::e9afdd7c-609e-40d8-b694-b432dd74b124" providerId="AD" clId="Web-{14A08E1A-50A8-5D58-5571-7E8A9CBA0785}" dt="2025-01-13T18:04:53.030" v="27" actId="20577"/>
          <ac:spMkLst>
            <pc:docMk/>
            <pc:sldMk cId="4067986275" sldId="317"/>
            <ac:spMk id="313" creationId="{34169755-C761-271C-7355-768D3E428BB7}"/>
          </ac:spMkLst>
        </pc:spChg>
      </pc:sldChg>
      <pc:sldChg chg="modSp">
        <pc:chgData name="Nixon G. Vivar" userId="S::nixon.vivar@wels.net::e9afdd7c-609e-40d8-b694-b432dd74b124" providerId="AD" clId="Web-{14A08E1A-50A8-5D58-5571-7E8A9CBA0785}" dt="2025-01-13T18:05:57.422" v="38" actId="20577"/>
        <pc:sldMkLst>
          <pc:docMk/>
          <pc:sldMk cId="1134139841" sldId="318"/>
        </pc:sldMkLst>
        <pc:spChg chg="mod">
          <ac:chgData name="Nixon G. Vivar" userId="S::nixon.vivar@wels.net::e9afdd7c-609e-40d8-b694-b432dd74b124" providerId="AD" clId="Web-{14A08E1A-50A8-5D58-5571-7E8A9CBA0785}" dt="2025-01-13T18:05:57.422" v="38" actId="20577"/>
          <ac:spMkLst>
            <pc:docMk/>
            <pc:sldMk cId="1134139841" sldId="318"/>
            <ac:spMk id="317" creationId="{4E7BBDD5-CC77-228C-0094-A94E0650548B}"/>
          </ac:spMkLst>
        </pc:spChg>
      </pc:sldChg>
      <pc:sldChg chg="modSp">
        <pc:chgData name="Nixon G. Vivar" userId="S::nixon.vivar@wels.net::e9afdd7c-609e-40d8-b694-b432dd74b124" providerId="AD" clId="Web-{14A08E1A-50A8-5D58-5571-7E8A9CBA0785}" dt="2025-01-13T18:06:38.064" v="44" actId="20577"/>
        <pc:sldMkLst>
          <pc:docMk/>
          <pc:sldMk cId="535754615" sldId="319"/>
        </pc:sldMkLst>
        <pc:spChg chg="mod">
          <ac:chgData name="Nixon G. Vivar" userId="S::nixon.vivar@wels.net::e9afdd7c-609e-40d8-b694-b432dd74b124" providerId="AD" clId="Web-{14A08E1A-50A8-5D58-5571-7E8A9CBA0785}" dt="2025-01-13T18:06:38.064" v="44" actId="20577"/>
          <ac:spMkLst>
            <pc:docMk/>
            <pc:sldMk cId="535754615" sldId="319"/>
            <ac:spMk id="317" creationId="{6C1ABFC4-1E2A-3730-8D75-F733B1484342}"/>
          </ac:spMkLst>
        </pc:spChg>
      </pc:sldChg>
      <pc:sldChg chg="modSp">
        <pc:chgData name="Nixon G. Vivar" userId="S::nixon.vivar@wels.net::e9afdd7c-609e-40d8-b694-b432dd74b124" providerId="AD" clId="Web-{14A08E1A-50A8-5D58-5571-7E8A9CBA0785}" dt="2025-01-13T18:09:02.944" v="91" actId="20577"/>
        <pc:sldMkLst>
          <pc:docMk/>
          <pc:sldMk cId="1368425562" sldId="320"/>
        </pc:sldMkLst>
        <pc:spChg chg="mod">
          <ac:chgData name="Nixon G. Vivar" userId="S::nixon.vivar@wels.net::e9afdd7c-609e-40d8-b694-b432dd74b124" providerId="AD" clId="Web-{14A08E1A-50A8-5D58-5571-7E8A9CBA0785}" dt="2025-01-13T18:09:02.944" v="91" actId="20577"/>
          <ac:spMkLst>
            <pc:docMk/>
            <pc:sldMk cId="1368425562" sldId="320"/>
            <ac:spMk id="317" creationId="{C2805763-3D66-F47C-7CDC-F4260CB7F7C5}"/>
          </ac:spMkLst>
        </pc:spChg>
      </pc:sldChg>
      <pc:sldChg chg="modSp">
        <pc:chgData name="Nixon G. Vivar" userId="S::nixon.vivar@wels.net::e9afdd7c-609e-40d8-b694-b432dd74b124" providerId="AD" clId="Web-{14A08E1A-50A8-5D58-5571-7E8A9CBA0785}" dt="2025-01-13T18:12:43.607" v="94" actId="20577"/>
        <pc:sldMkLst>
          <pc:docMk/>
          <pc:sldMk cId="177475473" sldId="321"/>
        </pc:sldMkLst>
        <pc:spChg chg="mod">
          <ac:chgData name="Nixon G. Vivar" userId="S::nixon.vivar@wels.net::e9afdd7c-609e-40d8-b694-b432dd74b124" providerId="AD" clId="Web-{14A08E1A-50A8-5D58-5571-7E8A9CBA0785}" dt="2025-01-13T18:12:43.607" v="94" actId="20577"/>
          <ac:spMkLst>
            <pc:docMk/>
            <pc:sldMk cId="177475473" sldId="321"/>
            <ac:spMk id="317" creationId="{6A5E4504-62E2-C649-3964-12353B85F5FD}"/>
          </ac:spMkLst>
        </pc:spChg>
      </pc:sldChg>
      <pc:sldChg chg="modSp">
        <pc:chgData name="Nixon G. Vivar" userId="S::nixon.vivar@wels.net::e9afdd7c-609e-40d8-b694-b432dd74b124" providerId="AD" clId="Web-{14A08E1A-50A8-5D58-5571-7E8A9CBA0785}" dt="2025-01-13T18:12:59.983" v="97" actId="20577"/>
        <pc:sldMkLst>
          <pc:docMk/>
          <pc:sldMk cId="64529949" sldId="322"/>
        </pc:sldMkLst>
        <pc:spChg chg="mod">
          <ac:chgData name="Nixon G. Vivar" userId="S::nixon.vivar@wels.net::e9afdd7c-609e-40d8-b694-b432dd74b124" providerId="AD" clId="Web-{14A08E1A-50A8-5D58-5571-7E8A9CBA0785}" dt="2025-01-13T18:12:59.983" v="97" actId="20577"/>
          <ac:spMkLst>
            <pc:docMk/>
            <pc:sldMk cId="64529949" sldId="322"/>
            <ac:spMk id="317" creationId="{0F2692D7-6969-CA5C-CFC9-DE10B3020730}"/>
          </ac:spMkLst>
        </pc:spChg>
      </pc:sldChg>
      <pc:sldChg chg="modSp">
        <pc:chgData name="Nixon G. Vivar" userId="S::nixon.vivar@wels.net::e9afdd7c-609e-40d8-b694-b432dd74b124" providerId="AD" clId="Web-{14A08E1A-50A8-5D58-5571-7E8A9CBA0785}" dt="2025-01-13T18:08:38.943" v="87" actId="20577"/>
        <pc:sldMkLst>
          <pc:docMk/>
          <pc:sldMk cId="1558993683" sldId="325"/>
        </pc:sldMkLst>
        <pc:spChg chg="mod">
          <ac:chgData name="Nixon G. Vivar" userId="S::nixon.vivar@wels.net::e9afdd7c-609e-40d8-b694-b432dd74b124" providerId="AD" clId="Web-{14A08E1A-50A8-5D58-5571-7E8A9CBA0785}" dt="2025-01-13T18:08:38.943" v="87" actId="20577"/>
          <ac:spMkLst>
            <pc:docMk/>
            <pc:sldMk cId="1558993683" sldId="325"/>
            <ac:spMk id="317" creationId="{FA4E49D0-0518-E3BB-F25F-258916FA4612}"/>
          </ac:spMkLst>
        </pc:spChg>
      </pc:sldChg>
      <pc:sldChg chg="modSp">
        <pc:chgData name="Nixon G. Vivar" userId="S::nixon.vivar@wels.net::e9afdd7c-609e-40d8-b694-b432dd74b124" providerId="AD" clId="Web-{14A08E1A-50A8-5D58-5571-7E8A9CBA0785}" dt="2025-01-13T18:06:20.970" v="40" actId="20577"/>
        <pc:sldMkLst>
          <pc:docMk/>
          <pc:sldMk cId="2670943639" sldId="326"/>
        </pc:sldMkLst>
        <pc:spChg chg="mod">
          <ac:chgData name="Nixon G. Vivar" userId="S::nixon.vivar@wels.net::e9afdd7c-609e-40d8-b694-b432dd74b124" providerId="AD" clId="Web-{14A08E1A-50A8-5D58-5571-7E8A9CBA0785}" dt="2025-01-13T18:06:20.970" v="40" actId="20577"/>
          <ac:spMkLst>
            <pc:docMk/>
            <pc:sldMk cId="2670943639" sldId="326"/>
            <ac:spMk id="317" creationId="{C52E4921-BA1F-8053-E5C7-0F40B835BE71}"/>
          </ac:spMkLst>
        </pc:spChg>
      </pc:sldChg>
      <pc:sldChg chg="modSp">
        <pc:chgData name="Nixon G. Vivar" userId="S::nixon.vivar@wels.net::e9afdd7c-609e-40d8-b694-b432dd74b124" providerId="AD" clId="Web-{14A08E1A-50A8-5D58-5571-7E8A9CBA0785}" dt="2025-01-13T18:18:09.118" v="158" actId="20577"/>
        <pc:sldMkLst>
          <pc:docMk/>
          <pc:sldMk cId="2276236653" sldId="329"/>
        </pc:sldMkLst>
        <pc:spChg chg="mod">
          <ac:chgData name="Nixon G. Vivar" userId="S::nixon.vivar@wels.net::e9afdd7c-609e-40d8-b694-b432dd74b124" providerId="AD" clId="Web-{14A08E1A-50A8-5D58-5571-7E8A9CBA0785}" dt="2025-01-13T18:15:17.471" v="116" actId="1076"/>
          <ac:spMkLst>
            <pc:docMk/>
            <pc:sldMk cId="2276236653" sldId="329"/>
            <ac:spMk id="313" creationId="{B79DC57A-CDFB-7276-E482-239BEA2991D3}"/>
          </ac:spMkLst>
        </pc:spChg>
        <pc:spChg chg="mod">
          <ac:chgData name="Nixon G. Vivar" userId="S::nixon.vivar@wels.net::e9afdd7c-609e-40d8-b694-b432dd74b124" providerId="AD" clId="Web-{14A08E1A-50A8-5D58-5571-7E8A9CBA0785}" dt="2025-01-13T18:18:09.118" v="158" actId="20577"/>
          <ac:spMkLst>
            <pc:docMk/>
            <pc:sldMk cId="2276236653" sldId="329"/>
            <ac:spMk id="317" creationId="{462096F8-1B9B-257E-0CBD-4F5389B2FA6D}"/>
          </ac:spMkLst>
        </pc:spChg>
        <pc:cxnChg chg="mod">
          <ac:chgData name="Nixon G. Vivar" userId="S::nixon.vivar@wels.net::e9afdd7c-609e-40d8-b694-b432dd74b124" providerId="AD" clId="Web-{14A08E1A-50A8-5D58-5571-7E8A9CBA0785}" dt="2025-01-13T18:15:20.581" v="117" actId="1076"/>
          <ac:cxnSpMkLst>
            <pc:docMk/>
            <pc:sldMk cId="2276236653" sldId="329"/>
            <ac:cxnSpMk id="314" creationId="{A7C2D779-A13D-BEC0-4D7D-23B56D7E235C}"/>
          </ac:cxnSpMkLst>
        </pc:cxnChg>
      </pc:sldChg>
      <pc:sldChg chg="modSp">
        <pc:chgData name="Nixon G. Vivar" userId="S::nixon.vivar@wels.net::e9afdd7c-609e-40d8-b694-b432dd74b124" providerId="AD" clId="Web-{14A08E1A-50A8-5D58-5571-7E8A9CBA0785}" dt="2025-01-13T18:02:26.603" v="9" actId="20577"/>
        <pc:sldMkLst>
          <pc:docMk/>
          <pc:sldMk cId="0" sldId="331"/>
        </pc:sldMkLst>
        <pc:spChg chg="mod">
          <ac:chgData name="Nixon G. Vivar" userId="S::nixon.vivar@wels.net::e9afdd7c-609e-40d8-b694-b432dd74b124" providerId="AD" clId="Web-{14A08E1A-50A8-5D58-5571-7E8A9CBA0785}" dt="2025-01-13T18:02:16.571" v="6" actId="20577"/>
          <ac:spMkLst>
            <pc:docMk/>
            <pc:sldMk cId="0" sldId="331"/>
            <ac:spMk id="199" creationId="{00000000-0000-0000-0000-000000000000}"/>
          </ac:spMkLst>
        </pc:spChg>
        <pc:spChg chg="mod">
          <ac:chgData name="Nixon G. Vivar" userId="S::nixon.vivar@wels.net::e9afdd7c-609e-40d8-b694-b432dd74b124" providerId="AD" clId="Web-{14A08E1A-50A8-5D58-5571-7E8A9CBA0785}" dt="2025-01-13T18:02:26.603" v="9" actId="20577"/>
          <ac:spMkLst>
            <pc:docMk/>
            <pc:sldMk cId="0" sldId="331"/>
            <ac:spMk id="203" creationId="{00000000-0000-0000-0000-000000000000}"/>
          </ac:spMkLst>
        </pc:spChg>
      </pc:sldChg>
      <pc:sldChg chg="modSp">
        <pc:chgData name="Nixon G. Vivar" userId="S::nixon.vivar@wels.net::e9afdd7c-609e-40d8-b694-b432dd74b124" providerId="AD" clId="Web-{14A08E1A-50A8-5D58-5571-7E8A9CBA0785}" dt="2025-01-13T18:04:30.904" v="22" actId="20577"/>
        <pc:sldMkLst>
          <pc:docMk/>
          <pc:sldMk cId="4009574818" sldId="334"/>
        </pc:sldMkLst>
        <pc:spChg chg="mod">
          <ac:chgData name="Nixon G. Vivar" userId="S::nixon.vivar@wels.net::e9afdd7c-609e-40d8-b694-b432dd74b124" providerId="AD" clId="Web-{14A08E1A-50A8-5D58-5571-7E8A9CBA0785}" dt="2025-01-13T18:02:56.745" v="12" actId="1076"/>
          <ac:spMkLst>
            <pc:docMk/>
            <pc:sldMk cId="4009574818" sldId="334"/>
            <ac:spMk id="313" creationId="{F0317B40-94BB-D134-904E-A282F20EAF04}"/>
          </ac:spMkLst>
        </pc:spChg>
        <pc:spChg chg="mod">
          <ac:chgData name="Nixon G. Vivar" userId="S::nixon.vivar@wels.net::e9afdd7c-609e-40d8-b694-b432dd74b124" providerId="AD" clId="Web-{14A08E1A-50A8-5D58-5571-7E8A9CBA0785}" dt="2025-01-13T18:04:30.904" v="22" actId="20577"/>
          <ac:spMkLst>
            <pc:docMk/>
            <pc:sldMk cId="4009574818" sldId="334"/>
            <ac:spMk id="317" creationId="{7CB61616-112E-3577-A90A-6EAD4B59506D}"/>
          </ac:spMkLst>
        </pc:spChg>
        <pc:cxnChg chg="mod">
          <ac:chgData name="Nixon G. Vivar" userId="S::nixon.vivar@wels.net::e9afdd7c-609e-40d8-b694-b432dd74b124" providerId="AD" clId="Web-{14A08E1A-50A8-5D58-5571-7E8A9CBA0785}" dt="2025-01-13T18:02:58.932" v="13" actId="1076"/>
          <ac:cxnSpMkLst>
            <pc:docMk/>
            <pc:sldMk cId="4009574818" sldId="334"/>
            <ac:cxnSpMk id="314" creationId="{5CD982F5-CA4A-6FD3-F8BA-E2719B4066D7}"/>
          </ac:cxnSpMkLst>
        </pc:cxnChg>
      </pc:sldChg>
      <pc:sldChg chg="modSp">
        <pc:chgData name="Nixon G. Vivar" userId="S::nixon.vivar@wels.net::e9afdd7c-609e-40d8-b694-b432dd74b124" providerId="AD" clId="Web-{14A08E1A-50A8-5D58-5571-7E8A9CBA0785}" dt="2025-01-13T18:05:07.171" v="31" actId="20577"/>
        <pc:sldMkLst>
          <pc:docMk/>
          <pc:sldMk cId="363446959" sldId="335"/>
        </pc:sldMkLst>
        <pc:spChg chg="mod">
          <ac:chgData name="Nixon G. Vivar" userId="S::nixon.vivar@wels.net::e9afdd7c-609e-40d8-b694-b432dd74b124" providerId="AD" clId="Web-{14A08E1A-50A8-5D58-5571-7E8A9CBA0785}" dt="2025-01-13T18:05:07.171" v="31" actId="20577"/>
          <ac:spMkLst>
            <pc:docMk/>
            <pc:sldMk cId="363446959" sldId="335"/>
            <ac:spMk id="317" creationId="{FA4A12A3-6E52-3DEA-9098-D149F9F1F900}"/>
          </ac:spMkLst>
        </pc:spChg>
      </pc:sldChg>
      <pc:sldChg chg="modSp">
        <pc:chgData name="Nixon G. Vivar" userId="S::nixon.vivar@wels.net::e9afdd7c-609e-40d8-b694-b432dd74b124" providerId="AD" clId="Web-{14A08E1A-50A8-5D58-5571-7E8A9CBA0785}" dt="2025-01-13T18:04:43.592" v="25" actId="20577"/>
        <pc:sldMkLst>
          <pc:docMk/>
          <pc:sldMk cId="3488565462" sldId="337"/>
        </pc:sldMkLst>
        <pc:spChg chg="mod">
          <ac:chgData name="Nixon G. Vivar" userId="S::nixon.vivar@wels.net::e9afdd7c-609e-40d8-b694-b432dd74b124" providerId="AD" clId="Web-{14A08E1A-50A8-5D58-5571-7E8A9CBA0785}" dt="2025-01-13T18:04:43.592" v="25" actId="20577"/>
          <ac:spMkLst>
            <pc:docMk/>
            <pc:sldMk cId="3488565462" sldId="337"/>
            <ac:spMk id="313" creationId="{B7E1CD38-5C77-1607-F67E-BFEE108850B8}"/>
          </ac:spMkLst>
        </pc:spChg>
        <pc:spChg chg="mod">
          <ac:chgData name="Nixon G. Vivar" userId="S::nixon.vivar@wels.net::e9afdd7c-609e-40d8-b694-b432dd74b124" providerId="AD" clId="Web-{14A08E1A-50A8-5D58-5571-7E8A9CBA0785}" dt="2025-01-13T18:04:35.779" v="23" actId="1076"/>
          <ac:spMkLst>
            <pc:docMk/>
            <pc:sldMk cId="3488565462" sldId="337"/>
            <ac:spMk id="315" creationId="{B11C920C-030D-B28C-0DD0-255F683AD3B0}"/>
          </ac:spMkLst>
        </pc:spChg>
      </pc:sldChg>
    </pc:docChg>
  </pc:docChgLst>
  <pc:docChgLst>
    <pc:chgData name="Nixon G. Vivar" userId="S::nixon.vivar@wels.net::e9afdd7c-609e-40d8-b694-b432dd74b124" providerId="AD" clId="Web-{A4F9F605-9477-598E-BF51-0414F5150210}"/>
    <pc:docChg chg="modSld">
      <pc:chgData name="Nixon G. Vivar" userId="S::nixon.vivar@wels.net::e9afdd7c-609e-40d8-b694-b432dd74b124" providerId="AD" clId="Web-{A4F9F605-9477-598E-BF51-0414F5150210}" dt="2025-01-07T18:24:31.729" v="42" actId="20577"/>
      <pc:docMkLst>
        <pc:docMk/>
      </pc:docMkLst>
      <pc:sldChg chg="modSp">
        <pc:chgData name="Nixon G. Vivar" userId="S::nixon.vivar@wels.net::e9afdd7c-609e-40d8-b694-b432dd74b124" providerId="AD" clId="Web-{A4F9F605-9477-598E-BF51-0414F5150210}" dt="2025-01-07T18:23:55.385" v="32" actId="20577"/>
        <pc:sldMkLst>
          <pc:docMk/>
          <pc:sldMk cId="0" sldId="266"/>
        </pc:sldMkLst>
        <pc:spChg chg="mod">
          <ac:chgData name="Nixon G. Vivar" userId="S::nixon.vivar@wels.net::e9afdd7c-609e-40d8-b694-b432dd74b124" providerId="AD" clId="Web-{A4F9F605-9477-598E-BF51-0414F5150210}" dt="2025-01-07T18:23:55.385" v="32" actId="20577"/>
          <ac:spMkLst>
            <pc:docMk/>
            <pc:sldMk cId="0" sldId="266"/>
            <ac:spMk id="212" creationId="{00000000-0000-0000-0000-000000000000}"/>
          </ac:spMkLst>
        </pc:spChg>
      </pc:sldChg>
      <pc:sldChg chg="modSp">
        <pc:chgData name="Nixon G. Vivar" userId="S::nixon.vivar@wels.net::e9afdd7c-609e-40d8-b694-b432dd74b124" providerId="AD" clId="Web-{A4F9F605-9477-598E-BF51-0414F5150210}" dt="2025-01-07T18:24:31.729" v="42" actId="20577"/>
        <pc:sldMkLst>
          <pc:docMk/>
          <pc:sldMk cId="0" sldId="291"/>
        </pc:sldMkLst>
        <pc:spChg chg="mod">
          <ac:chgData name="Nixon G. Vivar" userId="S::nixon.vivar@wels.net::e9afdd7c-609e-40d8-b694-b432dd74b124" providerId="AD" clId="Web-{A4F9F605-9477-598E-BF51-0414F5150210}" dt="2025-01-07T18:24:31.729" v="42" actId="20577"/>
          <ac:spMkLst>
            <pc:docMk/>
            <pc:sldMk cId="0" sldId="291"/>
            <ac:spMk id="466" creationId="{00000000-0000-0000-0000-000000000000}"/>
          </ac:spMkLst>
        </pc:spChg>
      </pc:sldChg>
      <pc:sldChg chg="modSp">
        <pc:chgData name="Nixon G. Vivar" userId="S::nixon.vivar@wels.net::e9afdd7c-609e-40d8-b694-b432dd74b124" providerId="AD" clId="Web-{A4F9F605-9477-598E-BF51-0414F5150210}" dt="2025-01-07T18:20:58.818" v="5" actId="20577"/>
        <pc:sldMkLst>
          <pc:docMk/>
          <pc:sldMk cId="4067986275" sldId="317"/>
        </pc:sldMkLst>
        <pc:spChg chg="mod">
          <ac:chgData name="Nixon G. Vivar" userId="S::nixon.vivar@wels.net::e9afdd7c-609e-40d8-b694-b432dd74b124" providerId="AD" clId="Web-{A4F9F605-9477-598E-BF51-0414F5150210}" dt="2025-01-07T18:20:58.818" v="5" actId="20577"/>
          <ac:spMkLst>
            <pc:docMk/>
            <pc:sldMk cId="4067986275" sldId="317"/>
            <ac:spMk id="313" creationId="{34169755-C761-271C-7355-768D3E428BB7}"/>
          </ac:spMkLst>
        </pc:spChg>
      </pc:sldChg>
      <pc:sldChg chg="modSp">
        <pc:chgData name="Nixon G. Vivar" userId="S::nixon.vivar@wels.net::e9afdd7c-609e-40d8-b694-b432dd74b124" providerId="AD" clId="Web-{A4F9F605-9477-598E-BF51-0414F5150210}" dt="2025-01-07T18:20:21.458" v="2" actId="20577"/>
        <pc:sldMkLst>
          <pc:docMk/>
          <pc:sldMk cId="0" sldId="331"/>
        </pc:sldMkLst>
        <pc:spChg chg="mod">
          <ac:chgData name="Nixon G. Vivar" userId="S::nixon.vivar@wels.net::e9afdd7c-609e-40d8-b694-b432dd74b124" providerId="AD" clId="Web-{A4F9F605-9477-598E-BF51-0414F5150210}" dt="2025-01-07T18:20:21.458" v="2" actId="20577"/>
          <ac:spMkLst>
            <pc:docMk/>
            <pc:sldMk cId="0" sldId="331"/>
            <ac:spMk id="199" creationId="{00000000-0000-0000-0000-000000000000}"/>
          </ac:spMkLst>
        </pc:spChg>
      </pc:sldChg>
      <pc:sldChg chg="modSp">
        <pc:chgData name="Nixon G. Vivar" userId="S::nixon.vivar@wels.net::e9afdd7c-609e-40d8-b694-b432dd74b124" providerId="AD" clId="Web-{A4F9F605-9477-598E-BF51-0414F5150210}" dt="2025-01-07T18:24:17.885" v="39" actId="20577"/>
        <pc:sldMkLst>
          <pc:docMk/>
          <pc:sldMk cId="1965923548" sldId="338"/>
        </pc:sldMkLst>
        <pc:spChg chg="mod">
          <ac:chgData name="Nixon G. Vivar" userId="S::nixon.vivar@wels.net::e9afdd7c-609e-40d8-b694-b432dd74b124" providerId="AD" clId="Web-{A4F9F605-9477-598E-BF51-0414F5150210}" dt="2025-01-07T18:24:17.885" v="39" actId="20577"/>
          <ac:spMkLst>
            <pc:docMk/>
            <pc:sldMk cId="1965923548" sldId="338"/>
            <ac:spMk id="212" creationId="{7D510CC5-19A4-CDD2-5504-93B19BCCF08A}"/>
          </ac:spMkLst>
        </pc:spChg>
      </pc:sldChg>
    </pc:docChg>
  </pc:docChgLst>
  <pc:docChgLst>
    <pc:chgData name="Joel Sutton" userId="1e63f7443f7518ef" providerId="LiveId" clId="{C6020E11-B57B-48C6-B224-186EB7E1B2CB}"/>
    <pc:docChg chg="undo custSel addSld delSld modSld sldOrd">
      <pc:chgData name="Joel Sutton" userId="1e63f7443f7518ef" providerId="LiveId" clId="{C6020E11-B57B-48C6-B224-186EB7E1B2CB}" dt="2024-10-25T00:14:56.656" v="3311" actId="20577"/>
      <pc:docMkLst>
        <pc:docMk/>
      </pc:docMkLst>
      <pc:sldChg chg="modNotesTx">
        <pc:chgData name="Joel Sutton" userId="1e63f7443f7518ef" providerId="LiveId" clId="{C6020E11-B57B-48C6-B224-186EB7E1B2CB}" dt="2024-10-18T18:15:21.020" v="104" actId="20577"/>
        <pc:sldMkLst>
          <pc:docMk/>
          <pc:sldMk cId="0" sldId="256"/>
        </pc:sldMkLst>
      </pc:sldChg>
      <pc:sldChg chg="modSp mod">
        <pc:chgData name="Joel Sutton" userId="1e63f7443f7518ef" providerId="LiveId" clId="{C6020E11-B57B-48C6-B224-186EB7E1B2CB}" dt="2024-10-12T20:37:36.238" v="25" actId="20577"/>
        <pc:sldMkLst>
          <pc:docMk/>
          <pc:sldMk cId="0" sldId="258"/>
        </pc:sldMkLst>
        <pc:spChg chg="mod">
          <ac:chgData name="Joel Sutton" userId="1e63f7443f7518ef" providerId="LiveId" clId="{C6020E11-B57B-48C6-B224-186EB7E1B2CB}" dt="2024-10-12T20:37:17.605" v="1" actId="20577"/>
          <ac:spMkLst>
            <pc:docMk/>
            <pc:sldMk cId="0" sldId="258"/>
            <ac:spMk id="100" creationId="{00000000-0000-0000-0000-000000000000}"/>
          </ac:spMkLst>
        </pc:spChg>
        <pc:spChg chg="mod">
          <ac:chgData name="Joel Sutton" userId="1e63f7443f7518ef" providerId="LiveId" clId="{C6020E11-B57B-48C6-B224-186EB7E1B2CB}" dt="2024-10-12T20:37:36.238" v="25" actId="20577"/>
          <ac:spMkLst>
            <pc:docMk/>
            <pc:sldMk cId="0" sldId="258"/>
            <ac:spMk id="102" creationId="{00000000-0000-0000-0000-000000000000}"/>
          </ac:spMkLst>
        </pc:spChg>
      </pc:sldChg>
      <pc:sldChg chg="modSp mod">
        <pc:chgData name="Joel Sutton" userId="1e63f7443f7518ef" providerId="LiveId" clId="{C6020E11-B57B-48C6-B224-186EB7E1B2CB}" dt="2024-10-12T20:37:51.430" v="30" actId="20577"/>
        <pc:sldMkLst>
          <pc:docMk/>
          <pc:sldMk cId="0" sldId="261"/>
        </pc:sldMkLst>
        <pc:spChg chg="mod">
          <ac:chgData name="Joel Sutton" userId="1e63f7443f7518ef" providerId="LiveId" clId="{C6020E11-B57B-48C6-B224-186EB7E1B2CB}" dt="2024-10-12T20:37:47.170" v="28" actId="20577"/>
          <ac:spMkLst>
            <pc:docMk/>
            <pc:sldMk cId="0" sldId="261"/>
            <ac:spMk id="132" creationId="{00000000-0000-0000-0000-000000000000}"/>
          </ac:spMkLst>
        </pc:spChg>
        <pc:spChg chg="mod">
          <ac:chgData name="Joel Sutton" userId="1e63f7443f7518ef" providerId="LiveId" clId="{C6020E11-B57B-48C6-B224-186EB7E1B2CB}" dt="2024-10-12T20:37:49.271" v="29" actId="20577"/>
          <ac:spMkLst>
            <pc:docMk/>
            <pc:sldMk cId="0" sldId="261"/>
            <ac:spMk id="136" creationId="{00000000-0000-0000-0000-000000000000}"/>
          </ac:spMkLst>
        </pc:spChg>
        <pc:spChg chg="mod">
          <ac:chgData name="Joel Sutton" userId="1e63f7443f7518ef" providerId="LiveId" clId="{C6020E11-B57B-48C6-B224-186EB7E1B2CB}" dt="2024-10-12T20:37:51.430" v="30" actId="20577"/>
          <ac:spMkLst>
            <pc:docMk/>
            <pc:sldMk cId="0" sldId="261"/>
            <ac:spMk id="140" creationId="{00000000-0000-0000-0000-000000000000}"/>
          </ac:spMkLst>
        </pc:spChg>
      </pc:sldChg>
      <pc:sldChg chg="del">
        <pc:chgData name="Joel Sutton" userId="1e63f7443f7518ef" providerId="LiveId" clId="{C6020E11-B57B-48C6-B224-186EB7E1B2CB}" dt="2024-10-12T20:38:06.350" v="31" actId="47"/>
        <pc:sldMkLst>
          <pc:docMk/>
          <pc:sldMk cId="0" sldId="263"/>
        </pc:sldMkLst>
      </pc:sldChg>
      <pc:sldChg chg="del">
        <pc:chgData name="Joel Sutton" userId="1e63f7443f7518ef" providerId="LiveId" clId="{C6020E11-B57B-48C6-B224-186EB7E1B2CB}" dt="2024-10-12T20:38:24.723" v="32" actId="47"/>
        <pc:sldMkLst>
          <pc:docMk/>
          <pc:sldMk cId="0" sldId="266"/>
        </pc:sldMkLst>
      </pc:sldChg>
      <pc:sldChg chg="del">
        <pc:chgData name="Joel Sutton" userId="1e63f7443f7518ef" providerId="LiveId" clId="{C6020E11-B57B-48C6-B224-186EB7E1B2CB}" dt="2024-10-12T20:38:31.677" v="33" actId="47"/>
        <pc:sldMkLst>
          <pc:docMk/>
          <pc:sldMk cId="0" sldId="267"/>
        </pc:sldMkLst>
      </pc:sldChg>
      <pc:sldChg chg="delSp modSp mod modNotesTx">
        <pc:chgData name="Joel Sutton" userId="1e63f7443f7518ef" providerId="LiveId" clId="{C6020E11-B57B-48C6-B224-186EB7E1B2CB}" dt="2024-10-19T08:39:50.269" v="211" actId="478"/>
        <pc:sldMkLst>
          <pc:docMk/>
          <pc:sldMk cId="0" sldId="271"/>
        </pc:sldMkLst>
        <pc:spChg chg="mod">
          <ac:chgData name="Joel Sutton" userId="1e63f7443f7518ef" providerId="LiveId" clId="{C6020E11-B57B-48C6-B224-186EB7E1B2CB}" dt="2024-10-18T18:25:00.111" v="207" actId="20577"/>
          <ac:spMkLst>
            <pc:docMk/>
            <pc:sldMk cId="0" sldId="271"/>
            <ac:spMk id="299" creationId="{00000000-0000-0000-0000-000000000000}"/>
          </ac:spMkLst>
        </pc:spChg>
      </pc:sldChg>
      <pc:sldChg chg="modSp mod">
        <pc:chgData name="Joel Sutton" userId="1e63f7443f7518ef" providerId="LiveId" clId="{C6020E11-B57B-48C6-B224-186EB7E1B2CB}" dt="2024-10-19T19:09:17.858" v="1594" actId="5793"/>
        <pc:sldMkLst>
          <pc:docMk/>
          <pc:sldMk cId="0" sldId="273"/>
        </pc:sldMkLst>
        <pc:spChg chg="mod">
          <ac:chgData name="Joel Sutton" userId="1e63f7443f7518ef" providerId="LiveId" clId="{C6020E11-B57B-48C6-B224-186EB7E1B2CB}" dt="2024-10-19T19:04:24.351" v="1452" actId="20577"/>
          <ac:spMkLst>
            <pc:docMk/>
            <pc:sldMk cId="0" sldId="273"/>
            <ac:spMk id="313" creationId="{00000000-0000-0000-0000-000000000000}"/>
          </ac:spMkLst>
        </pc:spChg>
        <pc:spChg chg="mod">
          <ac:chgData name="Joel Sutton" userId="1e63f7443f7518ef" providerId="LiveId" clId="{C6020E11-B57B-48C6-B224-186EB7E1B2CB}" dt="2024-10-19T19:09:17.858" v="1594" actId="5793"/>
          <ac:spMkLst>
            <pc:docMk/>
            <pc:sldMk cId="0" sldId="273"/>
            <ac:spMk id="317" creationId="{00000000-0000-0000-0000-000000000000}"/>
          </ac:spMkLst>
        </pc:spChg>
      </pc:sldChg>
      <pc:sldChg chg="del">
        <pc:chgData name="Joel Sutton" userId="1e63f7443f7518ef" providerId="LiveId" clId="{C6020E11-B57B-48C6-B224-186EB7E1B2CB}" dt="2024-10-19T19:10:16.733" v="1676" actId="47"/>
        <pc:sldMkLst>
          <pc:docMk/>
          <pc:sldMk cId="0" sldId="285"/>
        </pc:sldMkLst>
      </pc:sldChg>
      <pc:sldChg chg="modSp mod modNotesTx">
        <pc:chgData name="Joel Sutton" userId="1e63f7443f7518ef" providerId="LiveId" clId="{C6020E11-B57B-48C6-B224-186EB7E1B2CB}" dt="2024-10-21T22:21:32.594" v="3139" actId="20577"/>
        <pc:sldMkLst>
          <pc:docMk/>
          <pc:sldMk cId="0" sldId="287"/>
        </pc:sldMkLst>
      </pc:sldChg>
      <pc:sldChg chg="del modNotesTx">
        <pc:chgData name="Joel Sutton" userId="1e63f7443f7518ef" providerId="LiveId" clId="{C6020E11-B57B-48C6-B224-186EB7E1B2CB}" dt="2024-10-21T22:21:38.252" v="3140" actId="47"/>
        <pc:sldMkLst>
          <pc:docMk/>
          <pc:sldMk cId="0" sldId="288"/>
        </pc:sldMkLst>
      </pc:sldChg>
      <pc:sldChg chg="modSp mod">
        <pc:chgData name="Joel Sutton" userId="1e63f7443f7518ef" providerId="LiveId" clId="{C6020E11-B57B-48C6-B224-186EB7E1B2CB}" dt="2024-10-21T22:28:09.521" v="3308" actId="6549"/>
        <pc:sldMkLst>
          <pc:docMk/>
          <pc:sldMk cId="0" sldId="291"/>
        </pc:sldMkLst>
        <pc:spChg chg="mod">
          <ac:chgData name="Joel Sutton" userId="1e63f7443f7518ef" providerId="LiveId" clId="{C6020E11-B57B-48C6-B224-186EB7E1B2CB}" dt="2024-10-21T22:28:09.521" v="3308" actId="6549"/>
          <ac:spMkLst>
            <pc:docMk/>
            <pc:sldMk cId="0" sldId="291"/>
            <ac:spMk id="466" creationId="{00000000-0000-0000-0000-000000000000}"/>
          </ac:spMkLst>
        </pc:spChg>
      </pc:sldChg>
      <pc:sldChg chg="modNotesTx">
        <pc:chgData name="Joel Sutton" userId="1e63f7443f7518ef" providerId="LiveId" clId="{C6020E11-B57B-48C6-B224-186EB7E1B2CB}" dt="2024-10-15T15:52:07.006" v="41" actId="20577"/>
        <pc:sldMkLst>
          <pc:docMk/>
          <pc:sldMk cId="3030450202" sldId="294"/>
        </pc:sldMkLst>
      </pc:sldChg>
      <pc:sldChg chg="del">
        <pc:chgData name="Joel Sutton" userId="1e63f7443f7518ef" providerId="LiveId" clId="{C6020E11-B57B-48C6-B224-186EB7E1B2CB}" dt="2024-10-18T18:25:13.001" v="209" actId="47"/>
        <pc:sldMkLst>
          <pc:docMk/>
          <pc:sldMk cId="3034776381" sldId="296"/>
        </pc:sldMkLst>
      </pc:sldChg>
      <pc:sldChg chg="del">
        <pc:chgData name="Joel Sutton" userId="1e63f7443f7518ef" providerId="LiveId" clId="{C6020E11-B57B-48C6-B224-186EB7E1B2CB}" dt="2024-10-18T18:25:11.244" v="208" actId="47"/>
        <pc:sldMkLst>
          <pc:docMk/>
          <pc:sldMk cId="3361211071" sldId="297"/>
        </pc:sldMkLst>
      </pc:sldChg>
      <pc:sldChg chg="del">
        <pc:chgData name="Joel Sutton" userId="1e63f7443f7518ef" providerId="LiveId" clId="{C6020E11-B57B-48C6-B224-186EB7E1B2CB}" dt="2024-10-19T19:10:06.622" v="1667" actId="47"/>
        <pc:sldMkLst>
          <pc:docMk/>
          <pc:sldMk cId="2580216400" sldId="298"/>
        </pc:sldMkLst>
      </pc:sldChg>
      <pc:sldChg chg="del">
        <pc:chgData name="Joel Sutton" userId="1e63f7443f7518ef" providerId="LiveId" clId="{C6020E11-B57B-48C6-B224-186EB7E1B2CB}" dt="2024-10-19T19:10:08.695" v="1668" actId="47"/>
        <pc:sldMkLst>
          <pc:docMk/>
          <pc:sldMk cId="2322347200" sldId="300"/>
        </pc:sldMkLst>
      </pc:sldChg>
      <pc:sldChg chg="del">
        <pc:chgData name="Joel Sutton" userId="1e63f7443f7518ef" providerId="LiveId" clId="{C6020E11-B57B-48C6-B224-186EB7E1B2CB}" dt="2024-10-19T19:10:11.541" v="1671" actId="47"/>
        <pc:sldMkLst>
          <pc:docMk/>
          <pc:sldMk cId="3202246897" sldId="301"/>
        </pc:sldMkLst>
      </pc:sldChg>
      <pc:sldChg chg="modSp del mod">
        <pc:chgData name="Joel Sutton" userId="1e63f7443f7518ef" providerId="LiveId" clId="{C6020E11-B57B-48C6-B224-186EB7E1B2CB}" dt="2024-10-19T19:10:04.244" v="1666" actId="47"/>
        <pc:sldMkLst>
          <pc:docMk/>
          <pc:sldMk cId="4145483757" sldId="302"/>
        </pc:sldMkLst>
      </pc:sldChg>
      <pc:sldChg chg="del">
        <pc:chgData name="Joel Sutton" userId="1e63f7443f7518ef" providerId="LiveId" clId="{C6020E11-B57B-48C6-B224-186EB7E1B2CB}" dt="2024-10-19T19:10:15.940" v="1675" actId="47"/>
        <pc:sldMkLst>
          <pc:docMk/>
          <pc:sldMk cId="565518761" sldId="303"/>
        </pc:sldMkLst>
      </pc:sldChg>
      <pc:sldChg chg="del">
        <pc:chgData name="Joel Sutton" userId="1e63f7443f7518ef" providerId="LiveId" clId="{C6020E11-B57B-48C6-B224-186EB7E1B2CB}" dt="2024-10-19T19:10:17.511" v="1677" actId="47"/>
        <pc:sldMkLst>
          <pc:docMk/>
          <pc:sldMk cId="4243922758" sldId="304"/>
        </pc:sldMkLst>
      </pc:sldChg>
      <pc:sldChg chg="del">
        <pc:chgData name="Joel Sutton" userId="1e63f7443f7518ef" providerId="LiveId" clId="{C6020E11-B57B-48C6-B224-186EB7E1B2CB}" dt="2024-10-19T19:10:18.068" v="1678" actId="47"/>
        <pc:sldMkLst>
          <pc:docMk/>
          <pc:sldMk cId="962525709" sldId="305"/>
        </pc:sldMkLst>
      </pc:sldChg>
      <pc:sldChg chg="modSp mod ord">
        <pc:chgData name="Joel Sutton" userId="1e63f7443f7518ef" providerId="LiveId" clId="{C6020E11-B57B-48C6-B224-186EB7E1B2CB}" dt="2024-10-15T16:03:03.498" v="62" actId="6549"/>
        <pc:sldMkLst>
          <pc:docMk/>
          <pc:sldMk cId="3931286111" sldId="306"/>
        </pc:sldMkLst>
        <pc:spChg chg="mod">
          <ac:chgData name="Joel Sutton" userId="1e63f7443f7518ef" providerId="LiveId" clId="{C6020E11-B57B-48C6-B224-186EB7E1B2CB}" dt="2024-10-15T16:02:39.958" v="57" actId="20577"/>
          <ac:spMkLst>
            <pc:docMk/>
            <pc:sldMk cId="3931286111" sldId="306"/>
            <ac:spMk id="313" creationId="{6B995E3F-0903-7BE1-2E3B-AA223BADCC6A}"/>
          </ac:spMkLst>
        </pc:spChg>
        <pc:spChg chg="mod">
          <ac:chgData name="Joel Sutton" userId="1e63f7443f7518ef" providerId="LiveId" clId="{C6020E11-B57B-48C6-B224-186EB7E1B2CB}" dt="2024-10-15T16:03:03.498" v="62" actId="6549"/>
          <ac:spMkLst>
            <pc:docMk/>
            <pc:sldMk cId="3931286111" sldId="306"/>
            <ac:spMk id="317" creationId="{8EB9BC23-A3B9-5F78-C2E9-2106FAA52729}"/>
          </ac:spMkLst>
        </pc:spChg>
      </pc:sldChg>
      <pc:sldChg chg="del">
        <pc:chgData name="Joel Sutton" userId="1e63f7443f7518ef" providerId="LiveId" clId="{C6020E11-B57B-48C6-B224-186EB7E1B2CB}" dt="2024-10-19T19:08:59.218" v="1590" actId="47"/>
        <pc:sldMkLst>
          <pc:docMk/>
          <pc:sldMk cId="2510198296" sldId="307"/>
        </pc:sldMkLst>
      </pc:sldChg>
      <pc:sldChg chg="del">
        <pc:chgData name="Joel Sutton" userId="1e63f7443f7518ef" providerId="LiveId" clId="{C6020E11-B57B-48C6-B224-186EB7E1B2CB}" dt="2024-10-19T19:09:00.332" v="1591" actId="47"/>
        <pc:sldMkLst>
          <pc:docMk/>
          <pc:sldMk cId="1590246765" sldId="308"/>
        </pc:sldMkLst>
      </pc:sldChg>
      <pc:sldChg chg="del">
        <pc:chgData name="Joel Sutton" userId="1e63f7443f7518ef" providerId="LiveId" clId="{C6020E11-B57B-48C6-B224-186EB7E1B2CB}" dt="2024-10-19T19:10:10.579" v="1670" actId="47"/>
        <pc:sldMkLst>
          <pc:docMk/>
          <pc:sldMk cId="577281136" sldId="309"/>
        </pc:sldMkLst>
      </pc:sldChg>
      <pc:sldChg chg="del">
        <pc:chgData name="Joel Sutton" userId="1e63f7443f7518ef" providerId="LiveId" clId="{C6020E11-B57B-48C6-B224-186EB7E1B2CB}" dt="2024-10-19T19:10:09.456" v="1669" actId="47"/>
        <pc:sldMkLst>
          <pc:docMk/>
          <pc:sldMk cId="2400844847" sldId="310"/>
        </pc:sldMkLst>
      </pc:sldChg>
      <pc:sldChg chg="del">
        <pc:chgData name="Joel Sutton" userId="1e63f7443f7518ef" providerId="LiveId" clId="{C6020E11-B57B-48C6-B224-186EB7E1B2CB}" dt="2024-10-19T19:10:12.433" v="1672" actId="47"/>
        <pc:sldMkLst>
          <pc:docMk/>
          <pc:sldMk cId="62116733" sldId="312"/>
        </pc:sldMkLst>
      </pc:sldChg>
      <pc:sldChg chg="del">
        <pc:chgData name="Joel Sutton" userId="1e63f7443f7518ef" providerId="LiveId" clId="{C6020E11-B57B-48C6-B224-186EB7E1B2CB}" dt="2024-10-19T19:10:13.185" v="1673" actId="47"/>
        <pc:sldMkLst>
          <pc:docMk/>
          <pc:sldMk cId="1411508416" sldId="313"/>
        </pc:sldMkLst>
      </pc:sldChg>
      <pc:sldChg chg="del">
        <pc:chgData name="Joel Sutton" userId="1e63f7443f7518ef" providerId="LiveId" clId="{C6020E11-B57B-48C6-B224-186EB7E1B2CB}" dt="2024-10-19T19:10:14.145" v="1674" actId="47"/>
        <pc:sldMkLst>
          <pc:docMk/>
          <pc:sldMk cId="1302094734" sldId="314"/>
        </pc:sldMkLst>
      </pc:sldChg>
      <pc:sldChg chg="del">
        <pc:chgData name="Joel Sutton" userId="1e63f7443f7518ef" providerId="LiveId" clId="{C6020E11-B57B-48C6-B224-186EB7E1B2CB}" dt="2024-10-19T19:10:19.135" v="1679" actId="47"/>
        <pc:sldMkLst>
          <pc:docMk/>
          <pc:sldMk cId="111573990" sldId="315"/>
        </pc:sldMkLst>
      </pc:sldChg>
      <pc:sldChg chg="del">
        <pc:chgData name="Joel Sutton" userId="1e63f7443f7518ef" providerId="LiveId" clId="{C6020E11-B57B-48C6-B224-186EB7E1B2CB}" dt="2024-10-19T19:10:19.745" v="1680" actId="47"/>
        <pc:sldMkLst>
          <pc:docMk/>
          <pc:sldMk cId="2126601752" sldId="316"/>
        </pc:sldMkLst>
      </pc:sldChg>
      <pc:sldChg chg="modSp add mod ord">
        <pc:chgData name="Joel Sutton" userId="1e63f7443f7518ef" providerId="LiveId" clId="{C6020E11-B57B-48C6-B224-186EB7E1B2CB}" dt="2024-10-15T16:02:54.879" v="61"/>
        <pc:sldMkLst>
          <pc:docMk/>
          <pc:sldMk cId="4067986275" sldId="317"/>
        </pc:sldMkLst>
      </pc:sldChg>
      <pc:sldChg chg="modSp add del mod modNotesTx">
        <pc:chgData name="Joel Sutton" userId="1e63f7443f7518ef" providerId="LiveId" clId="{C6020E11-B57B-48C6-B224-186EB7E1B2CB}" dt="2024-10-19T08:50:19.387" v="1019" actId="20577"/>
        <pc:sldMkLst>
          <pc:docMk/>
          <pc:sldMk cId="1134139841" sldId="318"/>
        </pc:sldMkLst>
        <pc:spChg chg="mod">
          <ac:chgData name="Joel Sutton" userId="1e63f7443f7518ef" providerId="LiveId" clId="{C6020E11-B57B-48C6-B224-186EB7E1B2CB}" dt="2024-10-19T08:49:41.040" v="903" actId="14100"/>
          <ac:spMkLst>
            <pc:docMk/>
            <pc:sldMk cId="1134139841" sldId="318"/>
            <ac:spMk id="313" creationId="{A231409A-A010-B520-943B-961FA981396F}"/>
          </ac:spMkLst>
        </pc:spChg>
        <pc:spChg chg="mod">
          <ac:chgData name="Joel Sutton" userId="1e63f7443f7518ef" providerId="LiveId" clId="{C6020E11-B57B-48C6-B224-186EB7E1B2CB}" dt="2024-10-15T16:03:51.562" v="78" actId="14100"/>
          <ac:spMkLst>
            <pc:docMk/>
            <pc:sldMk cId="1134139841" sldId="318"/>
            <ac:spMk id="317" creationId="{4E7BBDD5-CC77-228C-0094-A94E0650548B}"/>
          </ac:spMkLst>
        </pc:spChg>
      </pc:sldChg>
      <pc:sldChg chg="modSp add mod modNotesTx">
        <pc:chgData name="Joel Sutton" userId="1e63f7443f7518ef" providerId="LiveId" clId="{C6020E11-B57B-48C6-B224-186EB7E1B2CB}" dt="2024-10-19T08:51:55.231" v="1087" actId="20577"/>
        <pc:sldMkLst>
          <pc:docMk/>
          <pc:sldMk cId="535754615" sldId="319"/>
        </pc:sldMkLst>
        <pc:spChg chg="mod">
          <ac:chgData name="Joel Sutton" userId="1e63f7443f7518ef" providerId="LiveId" clId="{C6020E11-B57B-48C6-B224-186EB7E1B2CB}" dt="2024-10-15T16:04:32.794" v="83" actId="20577"/>
          <ac:spMkLst>
            <pc:docMk/>
            <pc:sldMk cId="535754615" sldId="319"/>
            <ac:spMk id="313" creationId="{B72C5B44-39F5-7073-7B0A-A67401BAC845}"/>
          </ac:spMkLst>
        </pc:spChg>
        <pc:spChg chg="mod">
          <ac:chgData name="Joel Sutton" userId="1e63f7443f7518ef" providerId="LiveId" clId="{C6020E11-B57B-48C6-B224-186EB7E1B2CB}" dt="2024-10-15T16:04:36.251" v="85" actId="404"/>
          <ac:spMkLst>
            <pc:docMk/>
            <pc:sldMk cId="535754615" sldId="319"/>
            <ac:spMk id="317" creationId="{6C1ABFC4-1E2A-3730-8D75-F733B1484342}"/>
          </ac:spMkLst>
        </pc:spChg>
      </pc:sldChg>
      <pc:sldChg chg="modSp add mod modNotesTx">
        <pc:chgData name="Joel Sutton" userId="1e63f7443f7518ef" providerId="LiveId" clId="{C6020E11-B57B-48C6-B224-186EB7E1B2CB}" dt="2024-10-25T00:14:56.656" v="3311" actId="20577"/>
        <pc:sldMkLst>
          <pc:docMk/>
          <pc:sldMk cId="1368425562" sldId="320"/>
        </pc:sldMkLst>
        <pc:spChg chg="mod">
          <ac:chgData name="Joel Sutton" userId="1e63f7443f7518ef" providerId="LiveId" clId="{C6020E11-B57B-48C6-B224-186EB7E1B2CB}" dt="2024-10-19T19:02:31.401" v="1440" actId="20577"/>
          <ac:spMkLst>
            <pc:docMk/>
            <pc:sldMk cId="1368425562" sldId="320"/>
            <ac:spMk id="313" creationId="{74057A6F-D2A5-7885-4E16-4968FA97EED0}"/>
          </ac:spMkLst>
        </pc:spChg>
        <pc:spChg chg="mod">
          <ac:chgData name="Joel Sutton" userId="1e63f7443f7518ef" providerId="LiveId" clId="{C6020E11-B57B-48C6-B224-186EB7E1B2CB}" dt="2024-10-15T16:06:13.773" v="103" actId="6549"/>
          <ac:spMkLst>
            <pc:docMk/>
            <pc:sldMk cId="1368425562" sldId="320"/>
            <ac:spMk id="317" creationId="{C2805763-3D66-F47C-7CDC-F4260CB7F7C5}"/>
          </ac:spMkLst>
        </pc:spChg>
      </pc:sldChg>
      <pc:sldChg chg="modSp add mod">
        <pc:chgData name="Joel Sutton" userId="1e63f7443f7518ef" providerId="LiveId" clId="{C6020E11-B57B-48C6-B224-186EB7E1B2CB}" dt="2024-10-19T19:02:45.623" v="1443" actId="20577"/>
        <pc:sldMkLst>
          <pc:docMk/>
          <pc:sldMk cId="177475473" sldId="321"/>
        </pc:sldMkLst>
        <pc:spChg chg="mod">
          <ac:chgData name="Joel Sutton" userId="1e63f7443f7518ef" providerId="LiveId" clId="{C6020E11-B57B-48C6-B224-186EB7E1B2CB}" dt="2024-10-19T19:02:45.623" v="1443" actId="20577"/>
          <ac:spMkLst>
            <pc:docMk/>
            <pc:sldMk cId="177475473" sldId="321"/>
            <ac:spMk id="313" creationId="{9D8B1BF9-EA79-3312-B08A-2A905FEB5CCB}"/>
          </ac:spMkLst>
        </pc:spChg>
        <pc:spChg chg="mod">
          <ac:chgData name="Joel Sutton" userId="1e63f7443f7518ef" providerId="LiveId" clId="{C6020E11-B57B-48C6-B224-186EB7E1B2CB}" dt="2024-10-15T16:06:04.765" v="102" actId="6549"/>
          <ac:spMkLst>
            <pc:docMk/>
            <pc:sldMk cId="177475473" sldId="321"/>
            <ac:spMk id="317" creationId="{6A5E4504-62E2-C649-3964-12353B85F5FD}"/>
          </ac:spMkLst>
        </pc:spChg>
      </pc:sldChg>
      <pc:sldChg chg="modSp add mod">
        <pc:chgData name="Joel Sutton" userId="1e63f7443f7518ef" providerId="LiveId" clId="{C6020E11-B57B-48C6-B224-186EB7E1B2CB}" dt="2024-10-19T19:03:16.162" v="1446" actId="20577"/>
        <pc:sldMkLst>
          <pc:docMk/>
          <pc:sldMk cId="64529949" sldId="322"/>
        </pc:sldMkLst>
        <pc:spChg chg="mod">
          <ac:chgData name="Joel Sutton" userId="1e63f7443f7518ef" providerId="LiveId" clId="{C6020E11-B57B-48C6-B224-186EB7E1B2CB}" dt="2024-10-19T19:03:16.162" v="1446" actId="20577"/>
          <ac:spMkLst>
            <pc:docMk/>
            <pc:sldMk cId="64529949" sldId="322"/>
            <ac:spMk id="313" creationId="{4FD5DEFE-FEE0-9B8E-4364-D7E708195B54}"/>
          </ac:spMkLst>
        </pc:spChg>
        <pc:spChg chg="mod">
          <ac:chgData name="Joel Sutton" userId="1e63f7443f7518ef" providerId="LiveId" clId="{C6020E11-B57B-48C6-B224-186EB7E1B2CB}" dt="2024-10-15T16:05:59.283" v="101" actId="6549"/>
          <ac:spMkLst>
            <pc:docMk/>
            <pc:sldMk cId="64529949" sldId="322"/>
            <ac:spMk id="317" creationId="{0F2692D7-6969-CA5C-CFC9-DE10B3020730}"/>
          </ac:spMkLst>
        </pc:spChg>
      </pc:sldChg>
      <pc:sldChg chg="delSp modSp add mod">
        <pc:chgData name="Joel Sutton" userId="1e63f7443f7518ef" providerId="LiveId" clId="{C6020E11-B57B-48C6-B224-186EB7E1B2CB}" dt="2024-10-21T22:17:20.807" v="2790" actId="21"/>
        <pc:sldMkLst>
          <pc:docMk/>
          <pc:sldMk cId="3184342960" sldId="323"/>
        </pc:sldMkLst>
      </pc:sldChg>
      <pc:sldChg chg="modSp add mod setBg modAnim">
        <pc:chgData name="Joel Sutton" userId="1e63f7443f7518ef" providerId="LiveId" clId="{C6020E11-B57B-48C6-B224-186EB7E1B2CB}" dt="2024-10-21T22:19:26.219" v="2866"/>
        <pc:sldMkLst>
          <pc:docMk/>
          <pc:sldMk cId="293829403" sldId="324"/>
        </pc:sldMkLst>
        <pc:spChg chg="mod">
          <ac:chgData name="Joel Sutton" userId="1e63f7443f7518ef" providerId="LiveId" clId="{C6020E11-B57B-48C6-B224-186EB7E1B2CB}" dt="2024-10-19T08:42:44.350" v="649" actId="20577"/>
          <ac:spMkLst>
            <pc:docMk/>
            <pc:sldMk cId="293829403" sldId="324"/>
            <ac:spMk id="313" creationId="{777AE23B-B0C2-5F40-1B9D-5C40FA0F2719}"/>
          </ac:spMkLst>
        </pc:spChg>
        <pc:spChg chg="mod">
          <ac:chgData name="Joel Sutton" userId="1e63f7443f7518ef" providerId="LiveId" clId="{C6020E11-B57B-48C6-B224-186EB7E1B2CB}" dt="2024-10-21T22:19:11.626" v="2864" actId="403"/>
          <ac:spMkLst>
            <pc:docMk/>
            <pc:sldMk cId="293829403" sldId="324"/>
            <ac:spMk id="317" creationId="{C70AC08C-CAF6-3255-9C1B-753242E9351A}"/>
          </ac:spMkLst>
        </pc:spChg>
      </pc:sldChg>
      <pc:sldChg chg="modSp add mod ord">
        <pc:chgData name="Joel Sutton" userId="1e63f7443f7518ef" providerId="LiveId" clId="{C6020E11-B57B-48C6-B224-186EB7E1B2CB}" dt="2024-10-19T17:49:10.207" v="1291" actId="20577"/>
        <pc:sldMkLst>
          <pc:docMk/>
          <pc:sldMk cId="1558993683" sldId="325"/>
        </pc:sldMkLst>
        <pc:spChg chg="mod">
          <ac:chgData name="Joel Sutton" userId="1e63f7443f7518ef" providerId="LiveId" clId="{C6020E11-B57B-48C6-B224-186EB7E1B2CB}" dt="2024-10-19T08:53:12.751" v="1093" actId="20577"/>
          <ac:spMkLst>
            <pc:docMk/>
            <pc:sldMk cId="1558993683" sldId="325"/>
            <ac:spMk id="313" creationId="{AAD4B3F0-F50C-32B5-EAE5-2618BACF7B52}"/>
          </ac:spMkLst>
        </pc:spChg>
        <pc:spChg chg="mod">
          <ac:chgData name="Joel Sutton" userId="1e63f7443f7518ef" providerId="LiveId" clId="{C6020E11-B57B-48C6-B224-186EB7E1B2CB}" dt="2024-10-19T17:49:10.207" v="1291" actId="20577"/>
          <ac:spMkLst>
            <pc:docMk/>
            <pc:sldMk cId="1558993683" sldId="325"/>
            <ac:spMk id="317" creationId="{FA4E49D0-0518-E3BB-F25F-258916FA4612}"/>
          </ac:spMkLst>
        </pc:spChg>
      </pc:sldChg>
      <pc:sldChg chg="addSp modSp add mod">
        <pc:chgData name="Joel Sutton" userId="1e63f7443f7518ef" providerId="LiveId" clId="{C6020E11-B57B-48C6-B224-186EB7E1B2CB}" dt="2024-10-21T22:19:54.955" v="2870" actId="255"/>
        <pc:sldMkLst>
          <pc:docMk/>
          <pc:sldMk cId="2670943639" sldId="326"/>
        </pc:sldMkLst>
        <pc:spChg chg="add mod">
          <ac:chgData name="Joel Sutton" userId="1e63f7443f7518ef" providerId="LiveId" clId="{C6020E11-B57B-48C6-B224-186EB7E1B2CB}" dt="2024-10-19T08:49:22.834" v="876" actId="20577"/>
          <ac:spMkLst>
            <pc:docMk/>
            <pc:sldMk cId="2670943639" sldId="326"/>
            <ac:spMk id="2" creationId="{F040DD98-AFA3-2710-F664-C364F6C461AC}"/>
          </ac:spMkLst>
        </pc:spChg>
        <pc:spChg chg="mod">
          <ac:chgData name="Joel Sutton" userId="1e63f7443f7518ef" providerId="LiveId" clId="{C6020E11-B57B-48C6-B224-186EB7E1B2CB}" dt="2024-10-21T22:19:54.955" v="2870" actId="255"/>
          <ac:spMkLst>
            <pc:docMk/>
            <pc:sldMk cId="2670943639" sldId="326"/>
            <ac:spMk id="317" creationId="{C52E4921-BA1F-8053-E5C7-0F40B835BE71}"/>
          </ac:spMkLst>
        </pc:spChg>
      </pc:sldChg>
      <pc:sldChg chg="add del">
        <pc:chgData name="Joel Sutton" userId="1e63f7443f7518ef" providerId="LiveId" clId="{C6020E11-B57B-48C6-B224-186EB7E1B2CB}" dt="2024-10-19T08:43:02.766" v="656"/>
        <pc:sldMkLst>
          <pc:docMk/>
          <pc:sldMk cId="3750271561" sldId="326"/>
        </pc:sldMkLst>
      </pc:sldChg>
      <pc:sldChg chg="modSp add mod setBg modNotesTx">
        <pc:chgData name="Joel Sutton" userId="1e63f7443f7518ef" providerId="LiveId" clId="{C6020E11-B57B-48C6-B224-186EB7E1B2CB}" dt="2024-10-25T00:14:49.027" v="3309"/>
        <pc:sldMkLst>
          <pc:docMk/>
          <pc:sldMk cId="2780014988" sldId="327"/>
        </pc:sldMkLst>
        <pc:spChg chg="mod">
          <ac:chgData name="Joel Sutton" userId="1e63f7443f7518ef" providerId="LiveId" clId="{C6020E11-B57B-48C6-B224-186EB7E1B2CB}" dt="2024-10-19T18:54:44.931" v="1297" actId="20577"/>
          <ac:spMkLst>
            <pc:docMk/>
            <pc:sldMk cId="2780014988" sldId="327"/>
            <ac:spMk id="313" creationId="{F94332E0-E193-6794-1D62-F402628A6260}"/>
          </ac:spMkLst>
        </pc:spChg>
        <pc:spChg chg="mod">
          <ac:chgData name="Joel Sutton" userId="1e63f7443f7518ef" providerId="LiveId" clId="{C6020E11-B57B-48C6-B224-186EB7E1B2CB}" dt="2024-10-19T19:00:57.437" v="1438" actId="6549"/>
          <ac:spMkLst>
            <pc:docMk/>
            <pc:sldMk cId="2780014988" sldId="327"/>
            <ac:spMk id="317" creationId="{0E35511C-5500-32B6-D3F1-F48A09732F30}"/>
          </ac:spMkLst>
        </pc:spChg>
      </pc:sldChg>
      <pc:sldChg chg="modSp add mod">
        <pc:chgData name="Joel Sutton" userId="1e63f7443f7518ef" providerId="LiveId" clId="{C6020E11-B57B-48C6-B224-186EB7E1B2CB}" dt="2024-10-19T19:10:00.716" v="1665" actId="6549"/>
        <pc:sldMkLst>
          <pc:docMk/>
          <pc:sldMk cId="3205472914" sldId="328"/>
        </pc:sldMkLst>
        <pc:spChg chg="mod">
          <ac:chgData name="Joel Sutton" userId="1e63f7443f7518ef" providerId="LiveId" clId="{C6020E11-B57B-48C6-B224-186EB7E1B2CB}" dt="2024-10-19T19:10:00.716" v="1665" actId="6549"/>
          <ac:spMkLst>
            <pc:docMk/>
            <pc:sldMk cId="3205472914" sldId="328"/>
            <ac:spMk id="317" creationId="{4FE1CE56-4FAF-9D85-F73A-993EBDAE43E5}"/>
          </ac:spMkLst>
        </pc:spChg>
      </pc:sldChg>
      <pc:sldChg chg="modSp add mod">
        <pc:chgData name="Joel Sutton" userId="1e63f7443f7518ef" providerId="LiveId" clId="{C6020E11-B57B-48C6-B224-186EB7E1B2CB}" dt="2024-10-19T19:18:46.691" v="2389" actId="14100"/>
        <pc:sldMkLst>
          <pc:docMk/>
          <pc:sldMk cId="2276236653" sldId="329"/>
        </pc:sldMkLst>
        <pc:spChg chg="mod">
          <ac:chgData name="Joel Sutton" userId="1e63f7443f7518ef" providerId="LiveId" clId="{C6020E11-B57B-48C6-B224-186EB7E1B2CB}" dt="2024-10-19T19:15:52.218" v="1687" actId="20577"/>
          <ac:spMkLst>
            <pc:docMk/>
            <pc:sldMk cId="2276236653" sldId="329"/>
            <ac:spMk id="313" creationId="{B79DC57A-CDFB-7276-E482-239BEA2991D3}"/>
          </ac:spMkLst>
        </pc:spChg>
        <pc:spChg chg="mod">
          <ac:chgData name="Joel Sutton" userId="1e63f7443f7518ef" providerId="LiveId" clId="{C6020E11-B57B-48C6-B224-186EB7E1B2CB}" dt="2024-10-19T19:18:46.691" v="2389" actId="14100"/>
          <ac:spMkLst>
            <pc:docMk/>
            <pc:sldMk cId="2276236653" sldId="329"/>
            <ac:spMk id="317" creationId="{462096F8-1B9B-257E-0CBD-4F5389B2FA6D}"/>
          </ac:spMkLst>
        </pc:spChg>
      </pc:sldChg>
      <pc:sldChg chg="modSp add mod ord">
        <pc:chgData name="Joel Sutton" userId="1e63f7443f7518ef" providerId="LiveId" clId="{C6020E11-B57B-48C6-B224-186EB7E1B2CB}" dt="2024-10-21T22:18:43.318" v="2862" actId="114"/>
        <pc:sldMkLst>
          <pc:docMk/>
          <pc:sldMk cId="199820097" sldId="33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71450" lvl="0" indent="0" algn="l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>
          <a:extLst>
            <a:ext uri="{FF2B5EF4-FFF2-40B4-BE49-F238E27FC236}">
              <a16:creationId xmlns:a16="http://schemas.microsoft.com/office/drawing/2014/main" id="{C3423D67-9211-C94F-5F49-8F783EF22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f5882f685f_0_254:notes">
            <a:extLst>
              <a:ext uri="{FF2B5EF4-FFF2-40B4-BE49-F238E27FC236}">
                <a16:creationId xmlns:a16="http://schemas.microsoft.com/office/drawing/2014/main" id="{0F75D6BC-11D2-0073-BD38-6C5E48472F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f5882f685f_0_254:notes">
            <a:extLst>
              <a:ext uri="{FF2B5EF4-FFF2-40B4-BE49-F238E27FC236}">
                <a16:creationId xmlns:a16="http://schemas.microsoft.com/office/drawing/2014/main" id="{1E3122C3-0877-5110-5ECB-39DC24E3DC0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04656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e8f58b83d9_0_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sz="1104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g2e8f58b83d9_0_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>
          <a:extLst>
            <a:ext uri="{FF2B5EF4-FFF2-40B4-BE49-F238E27FC236}">
              <a16:creationId xmlns:a16="http://schemas.microsoft.com/office/drawing/2014/main" id="{D5440020-29B8-6841-68AE-3C0F0485F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f5882f685f_0_775:notes">
            <a:extLst>
              <a:ext uri="{FF2B5EF4-FFF2-40B4-BE49-F238E27FC236}">
                <a16:creationId xmlns:a16="http://schemas.microsoft.com/office/drawing/2014/main" id="{DB9FA4EE-A3E8-3F31-A767-BF9269900CD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1" name="Google Shape;311;g2f5882f685f_0_775:notes">
            <a:extLst>
              <a:ext uri="{FF2B5EF4-FFF2-40B4-BE49-F238E27FC236}">
                <a16:creationId xmlns:a16="http://schemas.microsoft.com/office/drawing/2014/main" id="{4E8D4ECB-B635-19EC-B23A-BD2CC4C311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5139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>
          <a:extLst>
            <a:ext uri="{FF2B5EF4-FFF2-40B4-BE49-F238E27FC236}">
              <a16:creationId xmlns:a16="http://schemas.microsoft.com/office/drawing/2014/main" id="{5A881EB3-FA88-192D-6220-8E7F433D7C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f5882f685f_0_775:notes">
            <a:extLst>
              <a:ext uri="{FF2B5EF4-FFF2-40B4-BE49-F238E27FC236}">
                <a16:creationId xmlns:a16="http://schemas.microsoft.com/office/drawing/2014/main" id="{142CF940-7755-D7FF-2357-A2C5995906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 err="1"/>
              <a:t>Nerón</a:t>
            </a:r>
            <a:r>
              <a:rPr lang="en-US" dirty="0"/>
              <a:t>-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 dirty="0"/>
          </a:p>
          <a:p>
            <a:pPr marL="171450" lvl="0" indent="-171450" algn="l" rtl="0">
              <a:spcBef>
                <a:spcPts val="100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Fue Emperador </a:t>
            </a:r>
            <a:r>
              <a:rPr lang="en-US" dirty="0" err="1"/>
              <a:t>desde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año</a:t>
            </a:r>
            <a:r>
              <a:rPr lang="en-US" dirty="0"/>
              <a:t> 54 </a:t>
            </a:r>
            <a:r>
              <a:rPr lang="en-US" dirty="0" err="1"/>
              <a:t>d.C.</a:t>
            </a:r>
            <a:r>
              <a:rPr lang="en-US" dirty="0"/>
              <a:t> hasta 68.</a:t>
            </a:r>
          </a:p>
          <a:p>
            <a:pPr marL="171450" lvl="0" indent="-171450" algn="l" rtl="0">
              <a:spcBef>
                <a:spcPts val="100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Su </a:t>
            </a:r>
            <a:r>
              <a:rPr lang="en-US" dirty="0" err="1"/>
              <a:t>tiempo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Emperador es </a:t>
            </a:r>
            <a:r>
              <a:rPr lang="en-US" dirty="0" err="1"/>
              <a:t>conocido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tiranía</a:t>
            </a:r>
            <a:r>
              <a:rPr lang="en-US" dirty="0"/>
              <a:t>,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ejecutar</a:t>
            </a:r>
            <a:r>
              <a:rPr lang="en-US" dirty="0"/>
              <a:t> a sus </a:t>
            </a:r>
            <a:r>
              <a:rPr lang="en-US" dirty="0" err="1"/>
              <a:t>familiares</a:t>
            </a:r>
            <a:r>
              <a:rPr lang="en-US" dirty="0"/>
              <a:t>, y </a:t>
            </a:r>
            <a:r>
              <a:rPr lang="en-US" dirty="0" err="1"/>
              <a:t>por</a:t>
            </a:r>
            <a:r>
              <a:rPr lang="en-US" dirty="0"/>
              <a:t> ser </a:t>
            </a:r>
            <a:r>
              <a:rPr lang="en-US" dirty="0" err="1"/>
              <a:t>perseguidor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cristianos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311" name="Google Shape;311;g2f5882f685f_0_775:notes">
            <a:extLst>
              <a:ext uri="{FF2B5EF4-FFF2-40B4-BE49-F238E27FC236}">
                <a16:creationId xmlns:a16="http://schemas.microsoft.com/office/drawing/2014/main" id="{E1EAD773-D42F-4213-040E-C84CDCB9029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0936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>
          <a:extLst>
            <a:ext uri="{FF2B5EF4-FFF2-40B4-BE49-F238E27FC236}">
              <a16:creationId xmlns:a16="http://schemas.microsoft.com/office/drawing/2014/main" id="{8BBC7B30-354A-49E7-F1FE-3E8716937A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f5882f685f_0_775:notes">
            <a:extLst>
              <a:ext uri="{FF2B5EF4-FFF2-40B4-BE49-F238E27FC236}">
                <a16:creationId xmlns:a16="http://schemas.microsoft.com/office/drawing/2014/main" id="{38F57BC4-98E3-B030-4BCA-DF1E35AA852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El </a:t>
            </a:r>
            <a:r>
              <a:rPr lang="en-US" dirty="0" err="1"/>
              <a:t>profesor</a:t>
            </a:r>
            <a:r>
              <a:rPr lang="en-US" dirty="0"/>
              <a:t> </a:t>
            </a:r>
            <a:r>
              <a:rPr lang="en-US" dirty="0" err="1"/>
              <a:t>podría</a:t>
            </a:r>
            <a:r>
              <a:rPr lang="en-US" dirty="0"/>
              <a:t> </a:t>
            </a:r>
            <a:r>
              <a:rPr lang="en-US" dirty="0" err="1"/>
              <a:t>agarrar</a:t>
            </a:r>
            <a:r>
              <a:rPr lang="en-US" dirty="0"/>
              <a:t> </a:t>
            </a:r>
            <a:r>
              <a:rPr lang="en-US" dirty="0" err="1"/>
              <a:t>fotos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presidents o </a:t>
            </a:r>
            <a:r>
              <a:rPr lang="en-US" dirty="0" err="1"/>
              <a:t>líderes</a:t>
            </a:r>
            <a:r>
              <a:rPr lang="en-US" dirty="0"/>
              <a:t> de </a:t>
            </a:r>
            <a:r>
              <a:rPr lang="en-US" dirty="0" err="1"/>
              <a:t>varios</a:t>
            </a:r>
            <a:r>
              <a:rPr lang="en-US" dirty="0"/>
              <a:t> </a:t>
            </a:r>
            <a:r>
              <a:rPr lang="en-US" dirty="0" err="1"/>
              <a:t>paises</a:t>
            </a:r>
            <a:r>
              <a:rPr lang="en-US" dirty="0"/>
              <a:t> del </a:t>
            </a:r>
            <a:r>
              <a:rPr lang="en-US" dirty="0" err="1"/>
              <a:t>mundo</a:t>
            </a:r>
            <a:r>
              <a:rPr lang="en-US" dirty="0"/>
              <a:t>.  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¿</a:t>
            </a:r>
            <a:r>
              <a:rPr lang="en-US" dirty="0" err="1"/>
              <a:t>Cuál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a ser </a:t>
            </a:r>
            <a:r>
              <a:rPr lang="en-US" dirty="0" err="1"/>
              <a:t>nuestra</a:t>
            </a:r>
            <a:r>
              <a:rPr lang="en-US" dirty="0"/>
              <a:t> </a:t>
            </a:r>
            <a:r>
              <a:rPr lang="en-US" dirty="0" err="1"/>
              <a:t>actitud</a:t>
            </a:r>
            <a:r>
              <a:rPr lang="en-US" dirty="0"/>
              <a:t> </a:t>
            </a:r>
            <a:r>
              <a:rPr lang="en-US" dirty="0" err="1"/>
              <a:t>hacia</a:t>
            </a:r>
            <a:r>
              <a:rPr lang="en-US" dirty="0"/>
              <a:t> </a:t>
            </a:r>
            <a:r>
              <a:rPr lang="en-US" dirty="0" err="1"/>
              <a:t>ellos</a:t>
            </a:r>
            <a:r>
              <a:rPr lang="en-US" dirty="0"/>
              <a:t>?  ¿</a:t>
            </a:r>
            <a:r>
              <a:rPr lang="en-US" dirty="0" err="1"/>
              <a:t>Cómo</a:t>
            </a:r>
            <a:r>
              <a:rPr lang="en-US" dirty="0"/>
              <a:t> </a:t>
            </a:r>
            <a:r>
              <a:rPr lang="en-US" dirty="0" err="1"/>
              <a:t>vamos</a:t>
            </a:r>
            <a:r>
              <a:rPr lang="en-US" dirty="0"/>
              <a:t> a </a:t>
            </a:r>
            <a:r>
              <a:rPr lang="en-US" dirty="0" err="1"/>
              <a:t>hablar</a:t>
            </a:r>
            <a:r>
              <a:rPr lang="en-US" dirty="0"/>
              <a:t> de </a:t>
            </a:r>
            <a:r>
              <a:rPr lang="en-US" dirty="0" err="1"/>
              <a:t>ellos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Iglesia, y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nuestras</a:t>
            </a:r>
            <a:r>
              <a:rPr lang="en-US" dirty="0"/>
              <a:t> </a:t>
            </a:r>
            <a:r>
              <a:rPr lang="en-US" dirty="0" err="1"/>
              <a:t>oraciones</a:t>
            </a:r>
            <a:r>
              <a:rPr lang="en-US" dirty="0"/>
              <a:t>? 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1 Timoteo 2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tiene</a:t>
            </a:r>
            <a:r>
              <a:rPr lang="en-US" dirty="0"/>
              <a:t> </a:t>
            </a:r>
            <a:r>
              <a:rPr lang="en-US" dirty="0" err="1"/>
              <a:t>algunas</a:t>
            </a:r>
            <a:r>
              <a:rPr lang="en-US" dirty="0"/>
              <a:t> </a:t>
            </a:r>
            <a:r>
              <a:rPr lang="en-US" dirty="0" err="1"/>
              <a:t>instrucciones</a:t>
            </a:r>
            <a:r>
              <a:rPr lang="en-US" dirty="0"/>
              <a:t> al </a:t>
            </a:r>
            <a:r>
              <a:rPr lang="en-US" dirty="0" err="1"/>
              <a:t>respecto</a:t>
            </a:r>
            <a:r>
              <a:rPr lang="en-US" dirty="0"/>
              <a:t>.   </a:t>
            </a:r>
            <a:r>
              <a:rPr lang="en-US" dirty="0" err="1"/>
              <a:t>Leamos</a:t>
            </a:r>
            <a:r>
              <a:rPr lang="en-US" dirty="0"/>
              <a:t> 1 Timoteo </a:t>
            </a:r>
            <a:r>
              <a:rPr lang="en-US" dirty="0" err="1"/>
              <a:t>capítulo</a:t>
            </a:r>
            <a:r>
              <a:rPr lang="en-US" dirty="0"/>
              <a:t> 2…</a:t>
            </a:r>
            <a:endParaRPr dirty="0"/>
          </a:p>
        </p:txBody>
      </p:sp>
      <p:sp>
        <p:nvSpPr>
          <p:cNvPr id="311" name="Google Shape;311;g2f5882f685f_0_775:notes">
            <a:extLst>
              <a:ext uri="{FF2B5EF4-FFF2-40B4-BE49-F238E27FC236}">
                <a16:creationId xmlns:a16="http://schemas.microsoft.com/office/drawing/2014/main" id="{72FA99B3-75A3-DB97-CDA3-D791BA65935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85589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>
          <a:extLst>
            <a:ext uri="{FF2B5EF4-FFF2-40B4-BE49-F238E27FC236}">
              <a16:creationId xmlns:a16="http://schemas.microsoft.com/office/drawing/2014/main" id="{03DA052A-1F4A-7364-C92B-D2131D875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f5882f685f_0_775:notes">
            <a:extLst>
              <a:ext uri="{FF2B5EF4-FFF2-40B4-BE49-F238E27FC236}">
                <a16:creationId xmlns:a16="http://schemas.microsoft.com/office/drawing/2014/main" id="{0344074D-D6A2-74F2-CCE5-34C7709261E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1" name="Google Shape;311;g2f5882f685f_0_775:notes">
            <a:extLst>
              <a:ext uri="{FF2B5EF4-FFF2-40B4-BE49-F238E27FC236}">
                <a16:creationId xmlns:a16="http://schemas.microsoft.com/office/drawing/2014/main" id="{595765BB-B986-C6F6-C2DE-1026366F21A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29205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>
          <a:extLst>
            <a:ext uri="{FF2B5EF4-FFF2-40B4-BE49-F238E27FC236}">
              <a16:creationId xmlns:a16="http://schemas.microsoft.com/office/drawing/2014/main" id="{198DA1EE-0577-D8EE-06B2-B90376A34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f5882f685f_0_775:notes">
            <a:extLst>
              <a:ext uri="{FF2B5EF4-FFF2-40B4-BE49-F238E27FC236}">
                <a16:creationId xmlns:a16="http://schemas.microsoft.com/office/drawing/2014/main" id="{0781A4D3-73F0-D546-EF27-DE2F4CD2653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1" name="Google Shape;311;g2f5882f685f_0_775:notes">
            <a:extLst>
              <a:ext uri="{FF2B5EF4-FFF2-40B4-BE49-F238E27FC236}">
                <a16:creationId xmlns:a16="http://schemas.microsoft.com/office/drawing/2014/main" id="{DD4F0030-EA92-23D8-6B19-26910FD991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84829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>
          <a:extLst>
            <a:ext uri="{FF2B5EF4-FFF2-40B4-BE49-F238E27FC236}">
              <a16:creationId xmlns:a16="http://schemas.microsoft.com/office/drawing/2014/main" id="{E568E2F6-E4FB-D3ED-7FE4-9247F2915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f5882f685f_0_775:notes">
            <a:extLst>
              <a:ext uri="{FF2B5EF4-FFF2-40B4-BE49-F238E27FC236}">
                <a16:creationId xmlns:a16="http://schemas.microsoft.com/office/drawing/2014/main" id="{AAAE6277-425C-2974-0D26-AC1844AC261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●"/>
            </a:pPr>
            <a:r>
              <a:rPr lang="es-PY" sz="11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¿Qué clase de oraciones nos anima a hacer en los versos 1 a 4?  </a:t>
            </a:r>
            <a:r>
              <a:rPr lang="es-PY" sz="1100" b="1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Rogativas, oraciones, peticiones, y acciones de gracias.  </a:t>
            </a:r>
            <a:r>
              <a:rPr lang="en-US" sz="1800" b="1" dirty="0"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sea, </a:t>
            </a:r>
            <a:r>
              <a:rPr lang="en-US" sz="1800" b="1" dirty="0" err="1"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800" b="1" dirty="0"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b="1" dirty="0" err="1"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haber</a:t>
            </a:r>
            <a:r>
              <a:rPr lang="en-US" sz="1800" b="1" dirty="0"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D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peticiones para las necesidades especiales, oraciones en general, más las intercesiones en beneficio de otros.  La cuarta, </a:t>
            </a:r>
            <a:r>
              <a:rPr lang="es-DO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eucharistias</a:t>
            </a:r>
            <a:r>
              <a:rPr lang="es-D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en griego, agrega el pensamiento de la gratitud por las bendiciones recibidas.</a:t>
            </a:r>
            <a:endParaRPr lang="es-PY" sz="1100" b="1" i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190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None/>
            </a:pPr>
            <a:endParaRPr lang="es-PY" sz="1100" i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●"/>
            </a:pPr>
            <a:r>
              <a:rPr lang="es-PY" sz="11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¿Por quiénes?  </a:t>
            </a:r>
            <a:r>
              <a:rPr lang="es-PY" sz="1100" b="1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Por todos.  Líderes nacionales, departamentales o estatales, locales…  jueces, líderes militares, las autoridades en cada área de gobierno. </a:t>
            </a:r>
          </a:p>
          <a:p>
            <a:pPr marL="190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None/>
            </a:pPr>
            <a:endParaRPr lang="es-PY" sz="1100" i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●"/>
            </a:pPr>
            <a:r>
              <a:rPr lang="es-PY" sz="11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¿Para qué?  </a:t>
            </a:r>
            <a:r>
              <a:rPr lang="es-PY" sz="1100" b="1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Paz y tranquilidad.  Así podemos predicar el evangelio libremente… para que todos sean salvos y lleguen a conocer la verdad.</a:t>
            </a:r>
            <a:endParaRPr lang="es-PY" sz="1100" i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●"/>
            </a:pPr>
            <a:endParaRPr lang="es-PY" sz="1100" i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●"/>
            </a:pPr>
            <a:r>
              <a:rPr lang="es-PY" sz="11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¿Por qué?  ¡</a:t>
            </a:r>
            <a:r>
              <a:rPr lang="es-PY" sz="1100" b="1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Le agrada a Dios!</a:t>
            </a:r>
            <a:endParaRPr lang="es-PY" sz="1100" i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1" name="Google Shape;311;g2f5882f685f_0_775:notes">
            <a:extLst>
              <a:ext uri="{FF2B5EF4-FFF2-40B4-BE49-F238E27FC236}">
                <a16:creationId xmlns:a16="http://schemas.microsoft.com/office/drawing/2014/main" id="{E2C8096C-FA6F-A429-EC15-18A006EB484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1252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>
          <a:extLst>
            <a:ext uri="{FF2B5EF4-FFF2-40B4-BE49-F238E27FC236}">
              <a16:creationId xmlns:a16="http://schemas.microsoft.com/office/drawing/2014/main" id="{00635CFB-52F5-579B-91A1-8D101B9F66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f5882f685f_0_775:notes">
            <a:extLst>
              <a:ext uri="{FF2B5EF4-FFF2-40B4-BE49-F238E27FC236}">
                <a16:creationId xmlns:a16="http://schemas.microsoft.com/office/drawing/2014/main" id="{6A553C59-7EED-E96E-A7AC-52DDEC9635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 err="1"/>
              <a:t>Mientras</a:t>
            </a:r>
            <a:r>
              <a:rPr lang="en-US" dirty="0"/>
              <a:t> </a:t>
            </a:r>
            <a:r>
              <a:rPr lang="en-US" dirty="0" err="1"/>
              <a:t>leemos</a:t>
            </a:r>
            <a:r>
              <a:rPr lang="en-US" dirty="0"/>
              <a:t> </a:t>
            </a:r>
            <a:r>
              <a:rPr lang="en-US" dirty="0" err="1"/>
              <a:t>estos</a:t>
            </a:r>
            <a:r>
              <a:rPr lang="en-US" dirty="0"/>
              <a:t> versos </a:t>
            </a:r>
            <a:r>
              <a:rPr lang="en-US" dirty="0" err="1"/>
              <a:t>elige</a:t>
            </a:r>
            <a:r>
              <a:rPr lang="en-US" dirty="0"/>
              <a:t> </a:t>
            </a:r>
            <a:r>
              <a:rPr lang="en-US" dirty="0" err="1"/>
              <a:t>tu</a:t>
            </a:r>
            <a:r>
              <a:rPr lang="en-US" dirty="0"/>
              <a:t> palabra </a:t>
            </a:r>
            <a:r>
              <a:rPr lang="en-US" dirty="0" err="1"/>
              <a:t>favorita</a:t>
            </a:r>
            <a:r>
              <a:rPr lang="en-US" dirty="0"/>
              <a:t>…</a:t>
            </a:r>
            <a:br>
              <a:rPr lang="en-US" dirty="0"/>
            </a:br>
            <a:br>
              <a:rPr lang="en-US" dirty="0"/>
            </a:br>
            <a:endParaRPr dirty="0"/>
          </a:p>
        </p:txBody>
      </p:sp>
      <p:sp>
        <p:nvSpPr>
          <p:cNvPr id="311" name="Google Shape;311;g2f5882f685f_0_775:notes">
            <a:extLst>
              <a:ext uri="{FF2B5EF4-FFF2-40B4-BE49-F238E27FC236}">
                <a16:creationId xmlns:a16="http://schemas.microsoft.com/office/drawing/2014/main" id="{EBC10C49-9E7E-E75E-9D85-354C047603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86454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>
          <a:extLst>
            <a:ext uri="{FF2B5EF4-FFF2-40B4-BE49-F238E27FC236}">
              <a16:creationId xmlns:a16="http://schemas.microsoft.com/office/drawing/2014/main" id="{D13C4E8A-EFE6-C041-00DA-42A5C7BA5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f5882f685f_0_775:notes">
            <a:extLst>
              <a:ext uri="{FF2B5EF4-FFF2-40B4-BE49-F238E27FC236}">
                <a16:creationId xmlns:a16="http://schemas.microsoft.com/office/drawing/2014/main" id="{A2D069C8-2BDB-CCD5-DD30-25F6967F049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En </a:t>
            </a:r>
            <a:r>
              <a:rPr lang="en-US" dirty="0" err="1"/>
              <a:t>estos</a:t>
            </a:r>
            <a:r>
              <a:rPr lang="en-US" dirty="0"/>
              <a:t> versos </a:t>
            </a:r>
            <a:r>
              <a:rPr lang="en-US" dirty="0" err="1"/>
              <a:t>notamos</a:t>
            </a:r>
            <a:r>
              <a:rPr lang="en-US" dirty="0"/>
              <a:t> palabras </a:t>
            </a:r>
            <a:r>
              <a:rPr lang="en-US" dirty="0" err="1"/>
              <a:t>como</a:t>
            </a:r>
            <a:r>
              <a:rPr lang="en-US" dirty="0"/>
              <a:t>…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 err="1"/>
              <a:t>Mediador</a:t>
            </a:r>
            <a:r>
              <a:rPr lang="en-US" dirty="0"/>
              <a:t> – no hay </a:t>
            </a:r>
            <a:r>
              <a:rPr lang="en-US" dirty="0" err="1"/>
              <a:t>otros</a:t>
            </a:r>
            <a:r>
              <a:rPr lang="en-US" dirty="0"/>
              <a:t> </a:t>
            </a:r>
            <a:r>
              <a:rPr lang="en-US" dirty="0" err="1"/>
              <a:t>mediadores</a:t>
            </a:r>
            <a:r>
              <a:rPr lang="en-US" dirty="0"/>
              <a:t>.  No </a:t>
            </a:r>
            <a:r>
              <a:rPr lang="en-US" dirty="0" err="1"/>
              <a:t>oramos</a:t>
            </a:r>
            <a:r>
              <a:rPr lang="en-US" dirty="0"/>
              <a:t> a </a:t>
            </a:r>
            <a:r>
              <a:rPr lang="en-US" dirty="0" err="1"/>
              <a:t>nadie</a:t>
            </a:r>
            <a:r>
              <a:rPr lang="en-US" dirty="0"/>
              <a:t> mas.  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   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 err="1"/>
              <a:t>Rescate</a:t>
            </a:r>
            <a:endParaRPr lang="en-US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 err="1"/>
              <a:t>Todos</a:t>
            </a:r>
            <a:endParaRPr lang="en-US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1" name="Google Shape;311;g2f5882f685f_0_775:notes">
            <a:extLst>
              <a:ext uri="{FF2B5EF4-FFF2-40B4-BE49-F238E27FC236}">
                <a16:creationId xmlns:a16="http://schemas.microsoft.com/office/drawing/2014/main" id="{B1804071-3FEC-5AD4-3C05-30BD8FB9365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870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71450" lvl="0" indent="0" algn="l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Antes de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primera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vivo,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siguiente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WhatsApp del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curso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bienvenido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video)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conectarse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horario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vivo.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También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plan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4572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tarea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943668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>
          <a:extLst>
            <a:ext uri="{FF2B5EF4-FFF2-40B4-BE49-F238E27FC236}">
              <a16:creationId xmlns:a16="http://schemas.microsoft.com/office/drawing/2014/main" id="{5C1B03CE-089A-9571-89F8-4C890660BE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f5882f685f_0_775:notes">
            <a:extLst>
              <a:ext uri="{FF2B5EF4-FFF2-40B4-BE49-F238E27FC236}">
                <a16:creationId xmlns:a16="http://schemas.microsoft.com/office/drawing/2014/main" id="{96FAEFB1-406B-153B-65C5-189BF01A8F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s-PY" sz="1800" b="0" i="1" u="none" strike="noStrike" baseline="0" dirty="0">
                <a:latin typeface="TimesNewRomanPSMT"/>
              </a:rPr>
              <a:t>La palabra que ha sido traducida como “hombres” en este versículo, no es la palabra genérica que se usa para la humanidad; se refiere a los miembros masculinos de la iglesia, así como en el versículo 9 Pablo sigue con palabras para las mujeres  (</a:t>
            </a:r>
            <a:r>
              <a:rPr lang="es-PY" sz="1100" b="0" i="0" u="none" strike="noStrike" baseline="0" dirty="0">
                <a:latin typeface="TimesNewRomanPSMT"/>
              </a:rPr>
              <a:t>De la Biblia Popular p. 38) </a:t>
            </a:r>
            <a:endParaRPr i="1" dirty="0"/>
          </a:p>
        </p:txBody>
      </p:sp>
      <p:sp>
        <p:nvSpPr>
          <p:cNvPr id="311" name="Google Shape;311;g2f5882f685f_0_775:notes">
            <a:extLst>
              <a:ext uri="{FF2B5EF4-FFF2-40B4-BE49-F238E27FC236}">
                <a16:creationId xmlns:a16="http://schemas.microsoft.com/office/drawing/2014/main" id="{D4FEA221-1531-AB24-8540-CB19E8BF48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16632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>
          <a:extLst>
            <a:ext uri="{FF2B5EF4-FFF2-40B4-BE49-F238E27FC236}">
              <a16:creationId xmlns:a16="http://schemas.microsoft.com/office/drawing/2014/main" id="{D9595FB1-1579-0530-6935-F36946F01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f5882f685f_0_775:notes">
            <a:extLst>
              <a:ext uri="{FF2B5EF4-FFF2-40B4-BE49-F238E27FC236}">
                <a16:creationId xmlns:a16="http://schemas.microsoft.com/office/drawing/2014/main" id="{0326A49D-464E-97FB-FE3C-DC2A6353332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DO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Los que dirigían la oración, tanto como los que se unían a las oraciones deberían tener sus corazones y mentes limpias de pensamientos impuros y palabras envidiosas y pendencieras.</a:t>
            </a:r>
            <a:endParaRPr lang="es-PY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1" name="Google Shape;311;g2f5882f685f_0_775:notes">
            <a:extLst>
              <a:ext uri="{FF2B5EF4-FFF2-40B4-BE49-F238E27FC236}">
                <a16:creationId xmlns:a16="http://schemas.microsoft.com/office/drawing/2014/main" id="{72F45D95-2C10-A6BE-6F45-8100F7DE836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4233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>
          <a:extLst>
            <a:ext uri="{FF2B5EF4-FFF2-40B4-BE49-F238E27FC236}">
              <a16:creationId xmlns:a16="http://schemas.microsoft.com/office/drawing/2014/main" id="{F0A91514-7958-F2A9-00D4-C5D6B6E086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f5882f685f_0_775:notes">
            <a:extLst>
              <a:ext uri="{FF2B5EF4-FFF2-40B4-BE49-F238E27FC236}">
                <a16:creationId xmlns:a16="http://schemas.microsoft.com/office/drawing/2014/main" id="{B83036BE-C4FE-3608-4A3D-5096F459891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1" name="Google Shape;311;g2f5882f685f_0_775:notes">
            <a:extLst>
              <a:ext uri="{FF2B5EF4-FFF2-40B4-BE49-F238E27FC236}">
                <a16:creationId xmlns:a16="http://schemas.microsoft.com/office/drawing/2014/main" id="{C5DBD3E6-1AA9-8CA5-6ABE-68E2EE3AE8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82253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>
          <a:extLst>
            <a:ext uri="{FF2B5EF4-FFF2-40B4-BE49-F238E27FC236}">
              <a16:creationId xmlns:a16="http://schemas.microsoft.com/office/drawing/2014/main" id="{71C5889B-1A18-4060-58A4-93963E5D4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f5882f685f_0_775:notes">
            <a:extLst>
              <a:ext uri="{FF2B5EF4-FFF2-40B4-BE49-F238E27FC236}">
                <a16:creationId xmlns:a16="http://schemas.microsoft.com/office/drawing/2014/main" id="{D65973C4-A722-FE85-C08E-4B028EE942A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DO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También</a:t>
            </a:r>
            <a:r>
              <a:rPr lang="es-D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(quiero)</a:t>
            </a:r>
            <a:r>
              <a:rPr lang="es-DO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que las mujeres se atavíen de ropa decente</a:t>
            </a:r>
            <a:r>
              <a:rPr lang="es-D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”.  Pablo sigue hablando del culto público.  Las mujeres deberían vestirse con ropa decente.  La ropa de la mujer debe reflejar “</a:t>
            </a:r>
            <a:r>
              <a:rPr lang="es-DO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pudor y modestia</a:t>
            </a:r>
            <a:r>
              <a:rPr lang="es-D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”.  Pablo añade:  “</a:t>
            </a:r>
            <a:r>
              <a:rPr lang="es-DO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 con trenzas y oro, ni perlas ni ropa costosa</a:t>
            </a:r>
            <a:r>
              <a:rPr lang="es-D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”.  Dicho de otra manera, </a:t>
            </a:r>
            <a:r>
              <a:rPr lang="es-DO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la mujer no debe adornarse de tal modo que llame la atención como una mujer de este mundo, quien se interesa sólo en sí misma y en la impresión que haga a la demás gente</a:t>
            </a:r>
            <a:r>
              <a:rPr lang="es-D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DO" sz="1800" dirty="0">
                <a:effectLst/>
                <a:latin typeface="Times New Roman" panose="02020603050405020304" pitchFamily="18" charset="0"/>
              </a:rPr>
              <a:t>Más bien una mujer piadosa quiere que la gente vea la belleza de sus buenas obras, un reflejo de la belleza de Dios.  </a:t>
            </a:r>
            <a:endParaRPr dirty="0"/>
          </a:p>
        </p:txBody>
      </p:sp>
      <p:sp>
        <p:nvSpPr>
          <p:cNvPr id="311" name="Google Shape;311;g2f5882f685f_0_775:notes">
            <a:extLst>
              <a:ext uri="{FF2B5EF4-FFF2-40B4-BE49-F238E27FC236}">
                <a16:creationId xmlns:a16="http://schemas.microsoft.com/office/drawing/2014/main" id="{3E4D3741-BF6E-4A6E-BD77-0DC27C2DE22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26658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>
          <a:extLst>
            <a:ext uri="{FF2B5EF4-FFF2-40B4-BE49-F238E27FC236}">
              <a16:creationId xmlns:a16="http://schemas.microsoft.com/office/drawing/2014/main" id="{486672E8-E801-60CB-E241-E86D831F1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f5882f685f_0_775:notes">
            <a:extLst>
              <a:ext uri="{FF2B5EF4-FFF2-40B4-BE49-F238E27FC236}">
                <a16:creationId xmlns:a16="http://schemas.microsoft.com/office/drawing/2014/main" id="{D4F1A994-A09C-963B-5BDE-3F4EED8622C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1" name="Google Shape;311;g2f5882f685f_0_775:notes">
            <a:extLst>
              <a:ext uri="{FF2B5EF4-FFF2-40B4-BE49-F238E27FC236}">
                <a16:creationId xmlns:a16="http://schemas.microsoft.com/office/drawing/2014/main" id="{41EE24A2-5F65-724A-E0F7-9C5C052AEB2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5352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>
          <a:extLst>
            <a:ext uri="{FF2B5EF4-FFF2-40B4-BE49-F238E27FC236}">
              <a16:creationId xmlns:a16="http://schemas.microsoft.com/office/drawing/2014/main" id="{D8988C46-0043-CEEC-1001-5D9B3FBBB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f5882f685f_0_775:notes">
            <a:extLst>
              <a:ext uri="{FF2B5EF4-FFF2-40B4-BE49-F238E27FC236}">
                <a16:creationId xmlns:a16="http://schemas.microsoft.com/office/drawing/2014/main" id="{5175ACE6-4B5E-053A-6EF2-5F2742364E9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1" name="Google Shape;311;g2f5882f685f_0_775:notes">
            <a:extLst>
              <a:ext uri="{FF2B5EF4-FFF2-40B4-BE49-F238E27FC236}">
                <a16:creationId xmlns:a16="http://schemas.microsoft.com/office/drawing/2014/main" id="{091B88A2-0548-724D-2AB6-5393B70CE59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77757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f5882f685f_0_7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D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Otra vez acordémonos que </a:t>
            </a:r>
            <a:r>
              <a:rPr lang="es-DO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Pablo aquí hace referencia al orden en el culto público</a:t>
            </a:r>
            <a:r>
              <a:rPr lang="es-D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 Las mujeres son aprendices, no instructores.  Reciben instrucción con un espíritu de respeto, reconociendo el liderazgo con un espíritu tranquilo.  La mujer que teme a Dios no quiere mandar.  Pueden enseñar una a otra (</a:t>
            </a:r>
            <a:r>
              <a:rPr lang="es-D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Tito 2:3-4). </a:t>
            </a:r>
            <a:r>
              <a:rPr lang="es-D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Pueden y deben enseñar a sus hijos (</a:t>
            </a:r>
            <a:r>
              <a:rPr lang="es-D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Timoteo 3:15).  </a:t>
            </a:r>
            <a:r>
              <a:rPr lang="es-DO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Pueden participar en la obra.  </a:t>
            </a:r>
            <a:endParaRPr lang="es-D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s-D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D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 la adoración pública de la iglesia, esto, por supuesto, </a:t>
            </a:r>
            <a:r>
              <a:rPr lang="es-DO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no significa que la mujer no pueda decir nada, cosas tales como cantar, o unirse en la confesión de fe o en la oración</a:t>
            </a:r>
            <a:r>
              <a:rPr lang="es-D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 Pero no le es permitido desempeñar las funciones pastorales de predicar, dirigir el culto, administrar los sacramentos, liderar la iglesia en sus reuniones, </a:t>
            </a:r>
            <a:r>
              <a:rPr lang="es-D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etc</a:t>
            </a:r>
            <a:r>
              <a:rPr lang="es-D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 </a:t>
            </a:r>
            <a:r>
              <a:rPr lang="es-DO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Queda excluido cualquier puesto en la iglesia en el cual la mujer estaría en autoridad sobre el hombre</a:t>
            </a:r>
            <a:r>
              <a:rPr lang="es-D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s-PY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1" name="Google Shape;311;g2f5882f685f_0_7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>
          <a:extLst>
            <a:ext uri="{FF2B5EF4-FFF2-40B4-BE49-F238E27FC236}">
              <a16:creationId xmlns:a16="http://schemas.microsoft.com/office/drawing/2014/main" id="{59A0D0DB-54F5-95CB-1D3E-4B667A8EC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f5882f685f_0_775:notes">
            <a:extLst>
              <a:ext uri="{FF2B5EF4-FFF2-40B4-BE49-F238E27FC236}">
                <a16:creationId xmlns:a16="http://schemas.microsoft.com/office/drawing/2014/main" id="{9299369A-AA3D-6F18-F672-A10A4294A0E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PY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 hombre a la cabeza, la mujer subordinada.</a:t>
            </a:r>
            <a:endParaRPr lang="es-PY" sz="18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s-D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D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Pablo ahora establece esta directiva en cuanto a las mujeres sobre ciertos hechos:  “</a:t>
            </a:r>
            <a:r>
              <a:rPr lang="es-DO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Porque Adán fue formado primero, y luego Eva</a:t>
            </a:r>
            <a:r>
              <a:rPr lang="es-D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”.  Hablamos de esto como </a:t>
            </a:r>
            <a:r>
              <a:rPr lang="es-DO" sz="18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el “orden de la creación</a:t>
            </a:r>
            <a:r>
              <a:rPr lang="es-D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”.  </a:t>
            </a:r>
            <a:r>
              <a:rPr lang="es-DO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Dios formó primero a Adán, luego a Eva.  Ella fue hecha para el hombre, y no el hombre para la mujer</a:t>
            </a:r>
            <a:r>
              <a:rPr lang="es-D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s-D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Corintios 11:8-9</a:t>
            </a:r>
            <a:r>
              <a:rPr lang="es-D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 Conocemos bien esta historia de los dos primeros capítulos de Génesis.  Pablo califica la relación del Génesis no como mito, sino como verdadero hecho histórico.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s-DO" sz="1800" dirty="0"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D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 la historia de la caída del hombre en pecado, tanto Adán como Eva desobedecieron el mandato de Dios.  Pero algo más sucedió también.  </a:t>
            </a:r>
            <a:r>
              <a:rPr lang="es-DO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Eva asumió el liderazgo</a:t>
            </a:r>
            <a:r>
              <a:rPr lang="es-D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 No estaba en una posición subordinada.  Satanás llegó a Eva.  Ella trató de discutir pero cayó en la trampa de Satanás.  Luego Adán, en vez de demostrar el liderazgo que le correspondía, siguió a Eva en su pecado.  Se dejó persuadir por ella.</a:t>
            </a:r>
            <a:endParaRPr lang="es-PY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s-DO" sz="1800" dirty="0">
              <a:effectLst/>
              <a:latin typeface="Times New Roman" panose="02020603050405020304" pitchFamily="18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D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 esa relación cada cual ha de mantener su puesto, el hombre a la cabeza, la mujer subordinada.</a:t>
            </a:r>
            <a:endParaRPr dirty="0"/>
          </a:p>
        </p:txBody>
      </p:sp>
      <p:sp>
        <p:nvSpPr>
          <p:cNvPr id="311" name="Google Shape;311;g2f5882f685f_0_775:notes">
            <a:extLst>
              <a:ext uri="{FF2B5EF4-FFF2-40B4-BE49-F238E27FC236}">
                <a16:creationId xmlns:a16="http://schemas.microsoft.com/office/drawing/2014/main" id="{B9BA2D5A-7547-9861-1986-3BE1D11D1EF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40040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>
          <a:extLst>
            <a:ext uri="{FF2B5EF4-FFF2-40B4-BE49-F238E27FC236}">
              <a16:creationId xmlns:a16="http://schemas.microsoft.com/office/drawing/2014/main" id="{6ECF54A6-A78C-290D-F3A3-5A9E4359C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f5882f685f_0_775:notes">
            <a:extLst>
              <a:ext uri="{FF2B5EF4-FFF2-40B4-BE49-F238E27FC236}">
                <a16:creationId xmlns:a16="http://schemas.microsoft.com/office/drawing/2014/main" id="{4AD6A37B-4DA9-89CF-14A1-07B24A51C8E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1" name="Google Shape;311;g2f5882f685f_0_775:notes">
            <a:extLst>
              <a:ext uri="{FF2B5EF4-FFF2-40B4-BE49-F238E27FC236}">
                <a16:creationId xmlns:a16="http://schemas.microsoft.com/office/drawing/2014/main" id="{48A93180-B0F3-BAC2-08DF-509E3F4D4F7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5976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f5882f685f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g2f5882f685f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>
          <a:extLst>
            <a:ext uri="{FF2B5EF4-FFF2-40B4-BE49-F238E27FC236}">
              <a16:creationId xmlns:a16="http://schemas.microsoft.com/office/drawing/2014/main" id="{351DEDE9-14AB-F9BA-7165-46DDCD6F9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f5882f685f_0_139:notes">
            <a:extLst>
              <a:ext uri="{FF2B5EF4-FFF2-40B4-BE49-F238E27FC236}">
                <a16:creationId xmlns:a16="http://schemas.microsoft.com/office/drawing/2014/main" id="{40768AD8-FA7A-920C-468D-45644B2EAC6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g2f5882f685f_0_139:notes">
            <a:extLst>
              <a:ext uri="{FF2B5EF4-FFF2-40B4-BE49-F238E27FC236}">
                <a16:creationId xmlns:a16="http://schemas.microsoft.com/office/drawing/2014/main" id="{8BE9AF32-27D8-5089-B62F-C4075CEFDE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01665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 startAt="2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Recuérdeles a los estudiantes su tarea y la próxima clase.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sz="11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2adf254731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Conclusión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(5 minutos)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oración o una bendición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g2adf254731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2adf2547317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 startAt="3"/>
            </a:pPr>
            <a:r>
              <a:rPr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Permita que cada persona se despida de la clase.</a:t>
            </a:r>
            <a:endParaRPr sz="11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SzPts val="1100"/>
              <a:buNone/>
            </a:pPr>
            <a:endParaRPr sz="11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g2adf254731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2ac1ba269cb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Preguntas para la evaluación final</a:t>
            </a:r>
            <a:r>
              <a:rPr lang="en-US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amigo te dice, ¿Que es el legalismo? ¿Cómo le vas a contestar? (Lección 1, 4)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298450" algn="l" rtl="0">
              <a:spcBef>
                <a:spcPts val="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 puede ser Dios justo y amoroso con pecadores como nosotros? (Lección 1 – Romanos 3:21-28)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b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g2ac1ba269cb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71450" lvl="0" indent="0" algn="l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vivo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171450" lvl="0" indent="0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Salude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Oración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f5882f685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Introducción al curso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explique el propósito del curso, la importancia de hacer las tareas, mostrar respeto y etiqueta hacia el maestro y otros estudiantes en clase y en el grupo de WhatsApp. (5 minutos)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g2f5882f685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f5882f685f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g2f5882f685f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f5882f685f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f5882f685f_0_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4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9145768" y="-1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l="17157" t="8248" r="29534" b="8248"/>
          <a:stretch/>
        </p:blipFill>
        <p:spPr>
          <a:xfrm>
            <a:off x="6580094" y="810985"/>
            <a:ext cx="5007429" cy="5236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 descr="A logo with a cross and a bir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8426" y="548168"/>
            <a:ext cx="2230986" cy="1555706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1706430" y="2862567"/>
            <a:ext cx="5260500" cy="209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Nivel Sembrador</a:t>
            </a:r>
            <a:endParaRPr sz="900" b="0" i="0" u="none" strike="noStrike" cap="none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1264510" y="2818701"/>
            <a:ext cx="114817" cy="2143283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1379327" y="2818702"/>
            <a:ext cx="424306" cy="21432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>
          <a:extLst>
            <a:ext uri="{FF2B5EF4-FFF2-40B4-BE49-F238E27FC236}">
              <a16:creationId xmlns:a16="http://schemas.microsoft.com/office/drawing/2014/main" id="{7BCFAB33-3A50-DEC7-0408-9E5AE56A2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f5882f685f_0_254">
            <a:extLst>
              <a:ext uri="{FF2B5EF4-FFF2-40B4-BE49-F238E27FC236}">
                <a16:creationId xmlns:a16="http://schemas.microsoft.com/office/drawing/2014/main" id="{CAADDB8C-F603-2228-6990-0B7F72D8640F}"/>
              </a:ext>
            </a:extLst>
          </p:cNvPr>
          <p:cNvSpPr/>
          <p:nvPr/>
        </p:nvSpPr>
        <p:spPr>
          <a:xfrm>
            <a:off x="5741672" y="644100"/>
            <a:ext cx="5976000" cy="1425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1 </a:t>
            </a:r>
            <a:r>
              <a:rPr lang="en-US" sz="2500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r>
              <a:rPr lang="en-US" sz="25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5</a:t>
            </a:r>
            <a:endParaRPr sz="250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2" name="Google Shape;232;g2f5882f685f_0_254">
            <a:extLst>
              <a:ext uri="{FF2B5EF4-FFF2-40B4-BE49-F238E27FC236}">
                <a16:creationId xmlns:a16="http://schemas.microsoft.com/office/drawing/2014/main" id="{59C07D72-2590-E96C-2DD2-1C1989C96C83}"/>
              </a:ext>
            </a:extLst>
          </p:cNvPr>
          <p:cNvSpPr/>
          <p:nvPr/>
        </p:nvSpPr>
        <p:spPr>
          <a:xfrm>
            <a:off x="712574" y="644073"/>
            <a:ext cx="5029200" cy="1425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3" name="Google Shape;233;g2f5882f685f_0_254">
            <a:extLst>
              <a:ext uri="{FF2B5EF4-FFF2-40B4-BE49-F238E27FC236}">
                <a16:creationId xmlns:a16="http://schemas.microsoft.com/office/drawing/2014/main" id="{1E131083-7AB0-B055-45EB-7BBC6C0F89B1}"/>
              </a:ext>
            </a:extLst>
          </p:cNvPr>
          <p:cNvSpPr/>
          <p:nvPr/>
        </p:nvSpPr>
        <p:spPr>
          <a:xfrm>
            <a:off x="2167274" y="644100"/>
            <a:ext cx="1425000" cy="1425000"/>
          </a:xfrm>
          <a:prstGeom prst="rtTriangle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4" name="Google Shape;234;g2f5882f685f_0_254">
            <a:extLst>
              <a:ext uri="{FF2B5EF4-FFF2-40B4-BE49-F238E27FC236}">
                <a16:creationId xmlns:a16="http://schemas.microsoft.com/office/drawing/2014/main" id="{085BEFCE-1E5D-BE3D-34B6-92AA17116893}"/>
              </a:ext>
            </a:extLst>
          </p:cNvPr>
          <p:cNvSpPr/>
          <p:nvPr/>
        </p:nvSpPr>
        <p:spPr>
          <a:xfrm>
            <a:off x="712574" y="644100"/>
            <a:ext cx="1452900" cy="14250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5" name="Google Shape;235;g2f5882f685f_0_254">
            <a:extLst>
              <a:ext uri="{FF2B5EF4-FFF2-40B4-BE49-F238E27FC236}">
                <a16:creationId xmlns:a16="http://schemas.microsoft.com/office/drawing/2014/main" id="{4B8C0C7A-B2E0-9B9E-912D-8239AEC43BF4}"/>
              </a:ext>
            </a:extLst>
          </p:cNvPr>
          <p:cNvSpPr/>
          <p:nvPr/>
        </p:nvSpPr>
        <p:spPr>
          <a:xfrm>
            <a:off x="972253" y="1101395"/>
            <a:ext cx="8997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5</a:t>
            </a:r>
            <a:endParaRPr sz="65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6" name="Google Shape;236;g2f5882f685f_0_254">
            <a:extLst>
              <a:ext uri="{FF2B5EF4-FFF2-40B4-BE49-F238E27FC236}">
                <a16:creationId xmlns:a16="http://schemas.microsoft.com/office/drawing/2014/main" id="{4C9A9425-806B-DE73-28BA-362D3B39B22C}"/>
              </a:ext>
            </a:extLst>
          </p:cNvPr>
          <p:cNvSpPr/>
          <p:nvPr/>
        </p:nvSpPr>
        <p:spPr>
          <a:xfrm>
            <a:off x="2167275" y="1101375"/>
            <a:ext cx="3574500" cy="9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Viudas</a:t>
            </a:r>
            <a:r>
              <a:rPr lang="en-US" sz="25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y </a:t>
            </a:r>
            <a:r>
              <a:rPr lang="en-US" sz="2500" b="1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Ancianos</a:t>
            </a:r>
            <a:r>
              <a:rPr lang="en-US" sz="25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25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7" name="Google Shape;237;g2f5882f685f_0_254">
            <a:extLst>
              <a:ext uri="{FF2B5EF4-FFF2-40B4-BE49-F238E27FC236}">
                <a16:creationId xmlns:a16="http://schemas.microsoft.com/office/drawing/2014/main" id="{DA35E65B-9C8E-44BC-A17E-E0A6F76196BC}"/>
              </a:ext>
            </a:extLst>
          </p:cNvPr>
          <p:cNvSpPr/>
          <p:nvPr/>
        </p:nvSpPr>
        <p:spPr>
          <a:xfrm>
            <a:off x="5741672" y="2092195"/>
            <a:ext cx="5976000" cy="1425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1 </a:t>
            </a:r>
            <a:r>
              <a:rPr lang="en-US" sz="2500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r>
              <a:rPr lang="en-US" sz="25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6 y </a:t>
            </a:r>
            <a:r>
              <a:rPr lang="en-US" sz="2500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contexto</a:t>
            </a:r>
            <a:r>
              <a:rPr lang="en-US" sz="25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de 2 </a:t>
            </a:r>
            <a:r>
              <a:rPr lang="en-US" sz="2500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endParaRPr sz="250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8" name="Google Shape;238;g2f5882f685f_0_254">
            <a:extLst>
              <a:ext uri="{FF2B5EF4-FFF2-40B4-BE49-F238E27FC236}">
                <a16:creationId xmlns:a16="http://schemas.microsoft.com/office/drawing/2014/main" id="{FB4ADC52-1A5B-EEBF-0267-90EE948B81C5}"/>
              </a:ext>
            </a:extLst>
          </p:cNvPr>
          <p:cNvSpPr/>
          <p:nvPr/>
        </p:nvSpPr>
        <p:spPr>
          <a:xfrm>
            <a:off x="712574" y="2092169"/>
            <a:ext cx="5029200" cy="1425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9" name="Google Shape;239;g2f5882f685f_0_254">
            <a:extLst>
              <a:ext uri="{FF2B5EF4-FFF2-40B4-BE49-F238E27FC236}">
                <a16:creationId xmlns:a16="http://schemas.microsoft.com/office/drawing/2014/main" id="{226DCE24-96F2-9A1B-A5A0-6A4FAF541859}"/>
              </a:ext>
            </a:extLst>
          </p:cNvPr>
          <p:cNvSpPr/>
          <p:nvPr/>
        </p:nvSpPr>
        <p:spPr>
          <a:xfrm>
            <a:off x="2167274" y="2092195"/>
            <a:ext cx="1425000" cy="1425000"/>
          </a:xfrm>
          <a:prstGeom prst="rtTriangle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0" name="Google Shape;240;g2f5882f685f_0_254">
            <a:extLst>
              <a:ext uri="{FF2B5EF4-FFF2-40B4-BE49-F238E27FC236}">
                <a16:creationId xmlns:a16="http://schemas.microsoft.com/office/drawing/2014/main" id="{3EF1110D-E505-AAAC-A288-A012C43A3936}"/>
              </a:ext>
            </a:extLst>
          </p:cNvPr>
          <p:cNvSpPr/>
          <p:nvPr/>
        </p:nvSpPr>
        <p:spPr>
          <a:xfrm>
            <a:off x="712574" y="2092195"/>
            <a:ext cx="1452900" cy="14250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1" name="Google Shape;241;g2f5882f685f_0_254">
            <a:extLst>
              <a:ext uri="{FF2B5EF4-FFF2-40B4-BE49-F238E27FC236}">
                <a16:creationId xmlns:a16="http://schemas.microsoft.com/office/drawing/2014/main" id="{BDD48B79-EC12-6170-B3BD-3339E7577AC1}"/>
              </a:ext>
            </a:extLst>
          </p:cNvPr>
          <p:cNvSpPr/>
          <p:nvPr/>
        </p:nvSpPr>
        <p:spPr>
          <a:xfrm>
            <a:off x="972253" y="2549490"/>
            <a:ext cx="8997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6</a:t>
            </a:r>
            <a:endParaRPr sz="65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2" name="Google Shape;242;g2f5882f685f_0_254">
            <a:extLst>
              <a:ext uri="{FF2B5EF4-FFF2-40B4-BE49-F238E27FC236}">
                <a16:creationId xmlns:a16="http://schemas.microsoft.com/office/drawing/2014/main" id="{A2B8DC81-35F8-2017-D68F-783F0B63D3B3}"/>
              </a:ext>
            </a:extLst>
          </p:cNvPr>
          <p:cNvSpPr/>
          <p:nvPr/>
        </p:nvSpPr>
        <p:spPr>
          <a:xfrm>
            <a:off x="2167275" y="2397074"/>
            <a:ext cx="35745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1"/>
            <a:r>
              <a:rPr lang="en-US" sz="2500" b="1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Contentamiento</a:t>
            </a:r>
            <a:r>
              <a:rPr lang="en-US" sz="25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y la Buena </a:t>
            </a:r>
            <a:r>
              <a:rPr lang="en-US" sz="2500" b="1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batalla</a:t>
            </a:r>
            <a:endParaRPr sz="25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3" name="Google Shape;243;g2f5882f685f_0_254">
            <a:extLst>
              <a:ext uri="{FF2B5EF4-FFF2-40B4-BE49-F238E27FC236}">
                <a16:creationId xmlns:a16="http://schemas.microsoft.com/office/drawing/2014/main" id="{E7862350-49E0-C2DA-A562-5D9EC1931A6F}"/>
              </a:ext>
            </a:extLst>
          </p:cNvPr>
          <p:cNvSpPr/>
          <p:nvPr/>
        </p:nvSpPr>
        <p:spPr>
          <a:xfrm>
            <a:off x="5741672" y="3540290"/>
            <a:ext cx="5976000" cy="1425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5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2 </a:t>
            </a:r>
            <a:r>
              <a:rPr lang="en-US" sz="2500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r>
              <a:rPr lang="en-US" sz="25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1-2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4" name="Google Shape;244;g2f5882f685f_0_254">
            <a:extLst>
              <a:ext uri="{FF2B5EF4-FFF2-40B4-BE49-F238E27FC236}">
                <a16:creationId xmlns:a16="http://schemas.microsoft.com/office/drawing/2014/main" id="{80A46411-8C5F-23FA-D99A-EC3B7F683015}"/>
              </a:ext>
            </a:extLst>
          </p:cNvPr>
          <p:cNvSpPr/>
          <p:nvPr/>
        </p:nvSpPr>
        <p:spPr>
          <a:xfrm>
            <a:off x="712574" y="3540264"/>
            <a:ext cx="5029200" cy="1425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5" name="Google Shape;245;g2f5882f685f_0_254">
            <a:extLst>
              <a:ext uri="{FF2B5EF4-FFF2-40B4-BE49-F238E27FC236}">
                <a16:creationId xmlns:a16="http://schemas.microsoft.com/office/drawing/2014/main" id="{C6619A3C-3E1F-E613-67A0-426F68432C61}"/>
              </a:ext>
            </a:extLst>
          </p:cNvPr>
          <p:cNvSpPr/>
          <p:nvPr/>
        </p:nvSpPr>
        <p:spPr>
          <a:xfrm>
            <a:off x="2167274" y="3540290"/>
            <a:ext cx="1425000" cy="1425000"/>
          </a:xfrm>
          <a:prstGeom prst="rtTriangle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6" name="Google Shape;246;g2f5882f685f_0_254">
            <a:extLst>
              <a:ext uri="{FF2B5EF4-FFF2-40B4-BE49-F238E27FC236}">
                <a16:creationId xmlns:a16="http://schemas.microsoft.com/office/drawing/2014/main" id="{937BECD2-0981-CF87-EC58-D4573C58404C}"/>
              </a:ext>
            </a:extLst>
          </p:cNvPr>
          <p:cNvSpPr/>
          <p:nvPr/>
        </p:nvSpPr>
        <p:spPr>
          <a:xfrm>
            <a:off x="712574" y="3540290"/>
            <a:ext cx="1452900" cy="14250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7" name="Google Shape;247;g2f5882f685f_0_254">
            <a:extLst>
              <a:ext uri="{FF2B5EF4-FFF2-40B4-BE49-F238E27FC236}">
                <a16:creationId xmlns:a16="http://schemas.microsoft.com/office/drawing/2014/main" id="{C4D2F610-3131-AB2B-463A-E4410174368A}"/>
              </a:ext>
            </a:extLst>
          </p:cNvPr>
          <p:cNvSpPr/>
          <p:nvPr/>
        </p:nvSpPr>
        <p:spPr>
          <a:xfrm>
            <a:off x="972253" y="3997585"/>
            <a:ext cx="8997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7</a:t>
            </a:r>
            <a:endParaRPr sz="65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8" name="Google Shape;248;g2f5882f685f_0_254">
            <a:extLst>
              <a:ext uri="{FF2B5EF4-FFF2-40B4-BE49-F238E27FC236}">
                <a16:creationId xmlns:a16="http://schemas.microsoft.com/office/drawing/2014/main" id="{05A6F8FA-9A1A-734B-4CD3-678BAFBFD6DC}"/>
              </a:ext>
            </a:extLst>
          </p:cNvPr>
          <p:cNvSpPr/>
          <p:nvPr/>
        </p:nvSpPr>
        <p:spPr>
          <a:xfrm>
            <a:off x="2167275" y="3845172"/>
            <a:ext cx="35745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El </a:t>
            </a:r>
            <a:r>
              <a:rPr lang="en-US" sz="2500" b="1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Ministerio</a:t>
            </a:r>
            <a:r>
              <a:rPr lang="en-US" sz="25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00" b="1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Cristocéntrico</a:t>
            </a:r>
            <a:endParaRPr sz="25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9" name="Google Shape;249;g2f5882f685f_0_254">
            <a:extLst>
              <a:ext uri="{FF2B5EF4-FFF2-40B4-BE49-F238E27FC236}">
                <a16:creationId xmlns:a16="http://schemas.microsoft.com/office/drawing/2014/main" id="{BE536649-62D3-2940-E24B-CD6E64022522}"/>
              </a:ext>
            </a:extLst>
          </p:cNvPr>
          <p:cNvSpPr/>
          <p:nvPr/>
        </p:nvSpPr>
        <p:spPr>
          <a:xfrm>
            <a:off x="5741672" y="4988422"/>
            <a:ext cx="5976000" cy="1425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2 </a:t>
            </a:r>
            <a:r>
              <a:rPr lang="en-US" sz="2500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r>
              <a:rPr lang="en-US" sz="25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3-4 </a:t>
            </a:r>
            <a:endParaRPr sz="250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0" name="Google Shape;250;g2f5882f685f_0_254">
            <a:extLst>
              <a:ext uri="{FF2B5EF4-FFF2-40B4-BE49-F238E27FC236}">
                <a16:creationId xmlns:a16="http://schemas.microsoft.com/office/drawing/2014/main" id="{8A3E7422-53EA-E798-6810-11EBB8BF0A34}"/>
              </a:ext>
            </a:extLst>
          </p:cNvPr>
          <p:cNvSpPr/>
          <p:nvPr/>
        </p:nvSpPr>
        <p:spPr>
          <a:xfrm>
            <a:off x="712574" y="4988395"/>
            <a:ext cx="5029200" cy="1425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1" name="Google Shape;251;g2f5882f685f_0_254">
            <a:extLst>
              <a:ext uri="{FF2B5EF4-FFF2-40B4-BE49-F238E27FC236}">
                <a16:creationId xmlns:a16="http://schemas.microsoft.com/office/drawing/2014/main" id="{863B52F7-E6E8-2F92-4D96-E8EFFC8202E8}"/>
              </a:ext>
            </a:extLst>
          </p:cNvPr>
          <p:cNvSpPr/>
          <p:nvPr/>
        </p:nvSpPr>
        <p:spPr>
          <a:xfrm>
            <a:off x="2167274" y="4988422"/>
            <a:ext cx="1425000" cy="1425000"/>
          </a:xfrm>
          <a:prstGeom prst="rtTriangle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2" name="Google Shape;252;g2f5882f685f_0_254">
            <a:extLst>
              <a:ext uri="{FF2B5EF4-FFF2-40B4-BE49-F238E27FC236}">
                <a16:creationId xmlns:a16="http://schemas.microsoft.com/office/drawing/2014/main" id="{C4AAFFE5-C13C-8CF6-5A32-602BA458B772}"/>
              </a:ext>
            </a:extLst>
          </p:cNvPr>
          <p:cNvSpPr/>
          <p:nvPr/>
        </p:nvSpPr>
        <p:spPr>
          <a:xfrm>
            <a:off x="712574" y="4988422"/>
            <a:ext cx="1452900" cy="14250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3" name="Google Shape;253;g2f5882f685f_0_254">
            <a:extLst>
              <a:ext uri="{FF2B5EF4-FFF2-40B4-BE49-F238E27FC236}">
                <a16:creationId xmlns:a16="http://schemas.microsoft.com/office/drawing/2014/main" id="{31FBBBDB-CC2F-0C0E-796C-1EB903EEF172}"/>
              </a:ext>
            </a:extLst>
          </p:cNvPr>
          <p:cNvSpPr/>
          <p:nvPr/>
        </p:nvSpPr>
        <p:spPr>
          <a:xfrm>
            <a:off x="972253" y="5445717"/>
            <a:ext cx="8997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8</a:t>
            </a:r>
            <a:endParaRPr sz="65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4" name="Google Shape;254;g2f5882f685f_0_254">
            <a:extLst>
              <a:ext uri="{FF2B5EF4-FFF2-40B4-BE49-F238E27FC236}">
                <a16:creationId xmlns:a16="http://schemas.microsoft.com/office/drawing/2014/main" id="{59CBEB21-4691-167A-0DE1-A8D8599E795E}"/>
              </a:ext>
            </a:extLst>
          </p:cNvPr>
          <p:cNvSpPr/>
          <p:nvPr/>
        </p:nvSpPr>
        <p:spPr>
          <a:xfrm>
            <a:off x="2167275" y="5293300"/>
            <a:ext cx="35745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Firme </a:t>
            </a:r>
            <a:r>
              <a:rPr lang="en-US" sz="2500" b="1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25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las </a:t>
            </a:r>
            <a:r>
              <a:rPr lang="en-US" sz="2500" b="1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Escrituras</a:t>
            </a:r>
            <a:endParaRPr lang="en-US" sz="25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El </a:t>
            </a:r>
            <a:r>
              <a:rPr lang="en-US" sz="2400" b="1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ministerio</a:t>
            </a:r>
            <a:r>
              <a:rPr lang="en-US" sz="24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es personal</a:t>
            </a:r>
            <a:endParaRPr sz="24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10436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e8f58b83d9_0_989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g2e8f58b83d9_0_989"/>
          <p:cNvSpPr txBox="1"/>
          <p:nvPr/>
        </p:nvSpPr>
        <p:spPr>
          <a:xfrm>
            <a:off x="2275894" y="2489076"/>
            <a:ext cx="759240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 se les </a:t>
            </a:r>
            <a:r>
              <a:rPr lang="en-US" sz="4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olvide</a:t>
            </a:r>
            <a:r>
              <a:rPr lang="en-US" sz="4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desarrollar</a:t>
            </a:r>
            <a:r>
              <a:rPr lang="en-US" sz="4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su</a:t>
            </a:r>
            <a:r>
              <a:rPr lang="en-US" sz="4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testimonio.  </a:t>
            </a:r>
            <a:endParaRPr sz="40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00" name="Google Shape;300;g2e8f58b83d9_0_989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>
          <a:extLst>
            <a:ext uri="{FF2B5EF4-FFF2-40B4-BE49-F238E27FC236}">
              <a16:creationId xmlns:a16="http://schemas.microsoft.com/office/drawing/2014/main" id="{32A5452D-6FA0-47E3-9721-DFA81D371D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f5882f685f_0_775">
            <a:extLst>
              <a:ext uri="{FF2B5EF4-FFF2-40B4-BE49-F238E27FC236}">
                <a16:creationId xmlns:a16="http://schemas.microsoft.com/office/drawing/2014/main" id="{F0317B40-94BB-D134-904E-A282F20EAF04}"/>
              </a:ext>
            </a:extLst>
          </p:cNvPr>
          <p:cNvSpPr txBox="1"/>
          <p:nvPr/>
        </p:nvSpPr>
        <p:spPr>
          <a:xfrm>
            <a:off x="2334130" y="-131782"/>
            <a:ext cx="7797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¡</a:t>
            </a: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Recordatorio</a:t>
            </a: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!</a:t>
            </a:r>
            <a:endParaRPr sz="60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14" name="Google Shape;314;g2f5882f685f_0_775">
            <a:extLst>
              <a:ext uri="{FF2B5EF4-FFF2-40B4-BE49-F238E27FC236}">
                <a16:creationId xmlns:a16="http://schemas.microsoft.com/office/drawing/2014/main" id="{5CD982F5-CA4A-6FD3-F8BA-E2719B4066D7}"/>
              </a:ext>
            </a:extLst>
          </p:cNvPr>
          <p:cNvCxnSpPr/>
          <p:nvPr/>
        </p:nvCxnSpPr>
        <p:spPr>
          <a:xfrm>
            <a:off x="2488387" y="920127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5" name="Google Shape;315;g2f5882f685f_0_775">
            <a:extLst>
              <a:ext uri="{FF2B5EF4-FFF2-40B4-BE49-F238E27FC236}">
                <a16:creationId xmlns:a16="http://schemas.microsoft.com/office/drawing/2014/main" id="{D0F15637-FDEB-EF97-1630-B1A55BB5CDE6}"/>
              </a:ext>
            </a:extLst>
          </p:cNvPr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g2f5882f685f_0_775" descr="A green bird with leaves&#10;&#10;Description automatically generated">
            <a:extLst>
              <a:ext uri="{FF2B5EF4-FFF2-40B4-BE49-F238E27FC236}">
                <a16:creationId xmlns:a16="http://schemas.microsoft.com/office/drawing/2014/main" id="{E2FA1865-3F7D-0413-E319-F5604D276E3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2f5882f685f_0_775">
            <a:extLst>
              <a:ext uri="{FF2B5EF4-FFF2-40B4-BE49-F238E27FC236}">
                <a16:creationId xmlns:a16="http://schemas.microsoft.com/office/drawing/2014/main" id="{7CB61616-112E-3577-A90A-6EAD4B59506D}"/>
              </a:ext>
            </a:extLst>
          </p:cNvPr>
          <p:cNvSpPr txBox="1"/>
          <p:nvPr/>
        </p:nvSpPr>
        <p:spPr>
          <a:xfrm>
            <a:off x="1659123" y="1247797"/>
            <a:ext cx="9947283" cy="4401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04850" lvl="0" indent="-685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 panose="020B0604020202020204" pitchFamily="34" charset="0"/>
              <a:buChar char="•"/>
            </a:pPr>
            <a:r>
              <a:rPr lang="en-US" sz="4000" dirty="0">
                <a:latin typeface="Lato"/>
                <a:ea typeface="Lato"/>
                <a:cs typeface="Lato"/>
                <a:sym typeface="Lato"/>
              </a:rPr>
              <a:t>N</a:t>
            </a:r>
            <a:r>
              <a:rPr lang="es-PY" sz="4000" dirty="0">
                <a:latin typeface="Lato"/>
                <a:ea typeface="Lato"/>
                <a:cs typeface="Lato"/>
                <a:sym typeface="Lato"/>
              </a:rPr>
              <a:t>o se le olvide desarrollar su testimonio por escrito, audio o video.</a:t>
            </a:r>
            <a:endParaRPr lang="es-PY" sz="4000" dirty="0">
              <a:latin typeface="Lato"/>
              <a:ea typeface="Lato"/>
              <a:cs typeface="Lato"/>
            </a:endParaRPr>
          </a:p>
          <a:p>
            <a:pPr marL="704850" lvl="0" indent="-685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 panose="020B0604020202020204" pitchFamily="34" charset="0"/>
              <a:buChar char="•"/>
            </a:pPr>
            <a:endParaRPr lang="es-PY" sz="4000" b="1" u="sng" dirty="0">
              <a:latin typeface="Lato"/>
              <a:ea typeface="Lato"/>
              <a:cs typeface="Lato"/>
            </a:endParaRPr>
          </a:p>
          <a:p>
            <a:pPr marL="704850" indent="-685800">
              <a:buClr>
                <a:schemeClr val="dk1"/>
              </a:buClr>
              <a:buSzPts val="3300"/>
              <a:buFont typeface="Arial" panose="020B0604020202020204" pitchFamily="34" charset="0"/>
              <a:buChar char="•"/>
            </a:pPr>
            <a:r>
              <a:rPr lang="es-PY" sz="4000" b="1" u="sng" dirty="0">
                <a:latin typeface="Lato"/>
                <a:ea typeface="Lato"/>
                <a:cs typeface="Lato"/>
                <a:sym typeface="Lato"/>
              </a:rPr>
              <a:t>La meta</a:t>
            </a:r>
            <a:r>
              <a:rPr lang="es-PY" sz="4000" dirty="0">
                <a:latin typeface="Lato"/>
                <a:ea typeface="Lato"/>
                <a:cs typeface="Lato"/>
                <a:sym typeface="Lato"/>
              </a:rPr>
              <a:t>: que otros vean la obra de Dios en su vida.</a:t>
            </a:r>
            <a:endParaRPr lang="es-PY" sz="4000">
              <a:latin typeface="Lato"/>
              <a:ea typeface="Lato"/>
              <a:cs typeface="Lato"/>
            </a:endParaRPr>
          </a:p>
          <a:p>
            <a:pPr marL="704850" lvl="0" indent="-685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 panose="020B0604020202020204" pitchFamily="34" charset="0"/>
              <a:buChar char="•"/>
            </a:pPr>
            <a:endParaRPr lang="es-PY" sz="4000" i="1" dirty="0">
              <a:solidFill>
                <a:schemeClr val="dk1"/>
              </a:solidFill>
              <a:latin typeface="Lato"/>
              <a:ea typeface="Lato"/>
              <a:cs typeface="Lato"/>
            </a:endParaRPr>
          </a:p>
          <a:p>
            <a:pPr marL="704850" lvl="0" indent="-685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 panose="020B0604020202020204" pitchFamily="34" charset="0"/>
              <a:buChar char="•"/>
            </a:pPr>
            <a:r>
              <a:rPr lang="es-PY" sz="40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Fecha límite:</a:t>
            </a:r>
            <a:endParaRPr lang="es-PY" sz="4000" i="1">
              <a:solidFill>
                <a:schemeClr val="dk1"/>
              </a:solidFill>
              <a:latin typeface="Lato"/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4009574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2">
          <a:extLst>
            <a:ext uri="{FF2B5EF4-FFF2-40B4-BE49-F238E27FC236}">
              <a16:creationId xmlns:a16="http://schemas.microsoft.com/office/drawing/2014/main" id="{AEF3697F-27CB-2528-9C9C-55E0C1DB7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f5882f685f_0_775">
            <a:extLst>
              <a:ext uri="{FF2B5EF4-FFF2-40B4-BE49-F238E27FC236}">
                <a16:creationId xmlns:a16="http://schemas.microsoft.com/office/drawing/2014/main" id="{34169755-C761-271C-7355-768D3E428BB7}"/>
              </a:ext>
            </a:extLst>
          </p:cNvPr>
          <p:cNvSpPr txBox="1"/>
          <p:nvPr/>
        </p:nvSpPr>
        <p:spPr>
          <a:xfrm>
            <a:off x="2374770" y="620058"/>
            <a:ext cx="7797000" cy="2335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Y" sz="480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Para investigar: ¿Quién fue el emperador romano en los años 60 a 65 </a:t>
            </a:r>
            <a:r>
              <a:rPr lang="es-PY" sz="480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d.C</a:t>
            </a:r>
            <a:r>
              <a:rPr lang="es-PY" sz="480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? </a:t>
            </a:r>
            <a:endParaRPr lang="es-PY" sz="4800" dirty="0">
              <a:solidFill>
                <a:srgbClr val="009444"/>
              </a:solidFill>
              <a:latin typeface="Lato"/>
              <a:ea typeface="Lato"/>
              <a:cs typeface="Lato"/>
            </a:endParaRPr>
          </a:p>
        </p:txBody>
      </p:sp>
      <p:cxnSp>
        <p:nvCxnSpPr>
          <p:cNvPr id="314" name="Google Shape;314;g2f5882f685f_0_775">
            <a:extLst>
              <a:ext uri="{FF2B5EF4-FFF2-40B4-BE49-F238E27FC236}">
                <a16:creationId xmlns:a16="http://schemas.microsoft.com/office/drawing/2014/main" id="{392A1338-B8E6-0A19-7FD5-A7B014E717A0}"/>
              </a:ext>
            </a:extLst>
          </p:cNvPr>
          <p:cNvCxnSpPr/>
          <p:nvPr/>
        </p:nvCxnSpPr>
        <p:spPr>
          <a:xfrm>
            <a:off x="2961150" y="2971157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5" name="Google Shape;315;g2f5882f685f_0_775">
            <a:extLst>
              <a:ext uri="{FF2B5EF4-FFF2-40B4-BE49-F238E27FC236}">
                <a16:creationId xmlns:a16="http://schemas.microsoft.com/office/drawing/2014/main" id="{FB2E8953-E102-9283-8A57-571AA8A9CB40}"/>
              </a:ext>
            </a:extLst>
          </p:cNvPr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g2f5882f685f_0_775" descr="A green bird with leaves&#10;&#10;Description automatically generated">
            <a:extLst>
              <a:ext uri="{FF2B5EF4-FFF2-40B4-BE49-F238E27FC236}">
                <a16:creationId xmlns:a16="http://schemas.microsoft.com/office/drawing/2014/main" id="{EB9F635D-83C5-A336-17F6-03C333890B3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Facing male bust">
            <a:extLst>
              <a:ext uri="{FF2B5EF4-FFF2-40B4-BE49-F238E27FC236}">
                <a16:creationId xmlns:a16="http://schemas.microsoft.com/office/drawing/2014/main" id="{2729F084-ACD2-AFED-CAD0-59C4791A3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404" y="3194611"/>
            <a:ext cx="2691572" cy="366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986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2">
          <a:extLst>
            <a:ext uri="{FF2B5EF4-FFF2-40B4-BE49-F238E27FC236}">
              <a16:creationId xmlns:a16="http://schemas.microsoft.com/office/drawing/2014/main" id="{1F9F7BE0-D2A6-2AC2-71E9-423DDFF7C9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f5882f685f_0_775">
            <a:extLst>
              <a:ext uri="{FF2B5EF4-FFF2-40B4-BE49-F238E27FC236}">
                <a16:creationId xmlns:a16="http://schemas.microsoft.com/office/drawing/2014/main" id="{B7E1CD38-5C77-1607-F67E-BFEE108850B8}"/>
              </a:ext>
            </a:extLst>
          </p:cNvPr>
          <p:cNvSpPr txBox="1"/>
          <p:nvPr/>
        </p:nvSpPr>
        <p:spPr>
          <a:xfrm>
            <a:off x="2374770" y="620058"/>
            <a:ext cx="7797000" cy="158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5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¿</a:t>
            </a:r>
            <a:r>
              <a:rPr lang="en-US" sz="480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Quiénes</a:t>
            </a:r>
            <a:r>
              <a:rPr lang="en-US" sz="480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son </a:t>
            </a:r>
            <a:r>
              <a:rPr lang="en-US" sz="480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los</a:t>
            </a:r>
            <a:r>
              <a:rPr lang="en-US" sz="480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80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reyes</a:t>
            </a:r>
            <a:r>
              <a:rPr lang="en-US" sz="480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80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480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80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su</a:t>
            </a:r>
            <a:r>
              <a:rPr lang="en-US" sz="480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 </a:t>
            </a:r>
            <a:r>
              <a:rPr lang="en-US" sz="480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país</a:t>
            </a:r>
            <a:r>
              <a:rPr lang="en-US" sz="480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?</a:t>
            </a:r>
            <a:endParaRPr lang="en-US" sz="4800" dirty="0">
              <a:solidFill>
                <a:srgbClr val="009444"/>
              </a:solidFill>
              <a:latin typeface="Lato"/>
              <a:ea typeface="Lato"/>
              <a:cs typeface="Lato"/>
            </a:endParaRPr>
          </a:p>
        </p:txBody>
      </p:sp>
      <p:cxnSp>
        <p:nvCxnSpPr>
          <p:cNvPr id="314" name="Google Shape;314;g2f5882f685f_0_775">
            <a:extLst>
              <a:ext uri="{FF2B5EF4-FFF2-40B4-BE49-F238E27FC236}">
                <a16:creationId xmlns:a16="http://schemas.microsoft.com/office/drawing/2014/main" id="{BB7319AD-5123-71CD-6C6A-E2C61946DAFB}"/>
              </a:ext>
            </a:extLst>
          </p:cNvPr>
          <p:cNvCxnSpPr/>
          <p:nvPr/>
        </p:nvCxnSpPr>
        <p:spPr>
          <a:xfrm>
            <a:off x="2871766" y="2445799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5" name="Google Shape;315;g2f5882f685f_0_775">
            <a:extLst>
              <a:ext uri="{FF2B5EF4-FFF2-40B4-BE49-F238E27FC236}">
                <a16:creationId xmlns:a16="http://schemas.microsoft.com/office/drawing/2014/main" id="{B11C920C-030D-B28C-0DD0-255F683AD3B0}"/>
              </a:ext>
            </a:extLst>
          </p:cNvPr>
          <p:cNvSpPr/>
          <p:nvPr/>
        </p:nvSpPr>
        <p:spPr>
          <a:xfrm>
            <a:off x="193039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g2f5882f685f_0_775" descr="A green bird with leaves&#10;&#10;Description automatically generated">
            <a:extLst>
              <a:ext uri="{FF2B5EF4-FFF2-40B4-BE49-F238E27FC236}">
                <a16:creationId xmlns:a16="http://schemas.microsoft.com/office/drawing/2014/main" id="{BAB1A560-4094-DEBB-1F1E-A85A38B0779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8565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2">
          <a:extLst>
            <a:ext uri="{FF2B5EF4-FFF2-40B4-BE49-F238E27FC236}">
              <a16:creationId xmlns:a16="http://schemas.microsoft.com/office/drawing/2014/main" id="{286F1E53-458B-9945-7452-03CD71A0B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f5882f685f_0_775">
            <a:extLst>
              <a:ext uri="{FF2B5EF4-FFF2-40B4-BE49-F238E27FC236}">
                <a16:creationId xmlns:a16="http://schemas.microsoft.com/office/drawing/2014/main" id="{8B07CE03-5CD7-C11E-41F1-233FD8835357}"/>
              </a:ext>
            </a:extLst>
          </p:cNvPr>
          <p:cNvSpPr txBox="1"/>
          <p:nvPr/>
        </p:nvSpPr>
        <p:spPr>
          <a:xfrm>
            <a:off x="2374770" y="620058"/>
            <a:ext cx="7797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1 </a:t>
            </a: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2:1-4</a:t>
            </a:r>
            <a:endParaRPr sz="60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14" name="Google Shape;314;g2f5882f685f_0_775">
            <a:extLst>
              <a:ext uri="{FF2B5EF4-FFF2-40B4-BE49-F238E27FC236}">
                <a16:creationId xmlns:a16="http://schemas.microsoft.com/office/drawing/2014/main" id="{A45D6E6C-A846-5A1D-1668-D6520184747F}"/>
              </a:ext>
            </a:extLst>
          </p:cNvPr>
          <p:cNvCxnSpPr/>
          <p:nvPr/>
        </p:nvCxnSpPr>
        <p:spPr>
          <a:xfrm>
            <a:off x="2478227" y="1600847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5" name="Google Shape;315;g2f5882f685f_0_775">
            <a:extLst>
              <a:ext uri="{FF2B5EF4-FFF2-40B4-BE49-F238E27FC236}">
                <a16:creationId xmlns:a16="http://schemas.microsoft.com/office/drawing/2014/main" id="{728C5B33-0D29-752E-3086-C3124B4F0A15}"/>
              </a:ext>
            </a:extLst>
          </p:cNvPr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g2f5882f685f_0_775" descr="A green bird with leaves&#10;&#10;Description automatically generated">
            <a:extLst>
              <a:ext uri="{FF2B5EF4-FFF2-40B4-BE49-F238E27FC236}">
                <a16:creationId xmlns:a16="http://schemas.microsoft.com/office/drawing/2014/main" id="{30057A20-8D2D-1380-0B0C-BD78FDB3789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2f5882f685f_0_775">
            <a:extLst>
              <a:ext uri="{FF2B5EF4-FFF2-40B4-BE49-F238E27FC236}">
                <a16:creationId xmlns:a16="http://schemas.microsoft.com/office/drawing/2014/main" id="{FA4A12A3-6E52-3DEA-9098-D149F9F1F900}"/>
              </a:ext>
            </a:extLst>
          </p:cNvPr>
          <p:cNvSpPr txBox="1"/>
          <p:nvPr/>
        </p:nvSpPr>
        <p:spPr>
          <a:xfrm>
            <a:off x="1757680" y="1971729"/>
            <a:ext cx="9170342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905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</a:pPr>
            <a:r>
              <a:rPr lang="es-PY" sz="4000" b="0" i="0" dirty="0">
                <a:solidFill>
                  <a:srgbClr val="000000"/>
                </a:solidFill>
                <a:effectLst/>
                <a:latin typeface="Lato"/>
              </a:rPr>
              <a:t>Ante todo, exhorto a que se hagan rogativas, oraciones, peticiones y acciones de gracias por todos los hombres; </a:t>
            </a:r>
            <a:r>
              <a:rPr lang="es-PY" sz="4000" b="1" i="0" baseline="30000" dirty="0">
                <a:solidFill>
                  <a:srgbClr val="000000"/>
                </a:solidFill>
                <a:effectLst/>
                <a:latin typeface="Lato"/>
              </a:rPr>
              <a:t>2 </a:t>
            </a:r>
            <a:r>
              <a:rPr lang="es-PY" sz="4000" b="0" i="0" dirty="0">
                <a:solidFill>
                  <a:srgbClr val="000000"/>
                </a:solidFill>
                <a:effectLst/>
                <a:latin typeface="Lato"/>
              </a:rPr>
              <a:t>por los reyes y por todos los que ocupan altos puestos, para que vivamos con tranquilidad y</a:t>
            </a:r>
            <a:endParaRPr lang="es-PY" sz="4000" i="1">
              <a:solidFill>
                <a:schemeClr val="dk1"/>
              </a:solidFill>
              <a:latin typeface="Lato"/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63446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2">
          <a:extLst>
            <a:ext uri="{FF2B5EF4-FFF2-40B4-BE49-F238E27FC236}">
              <a16:creationId xmlns:a16="http://schemas.microsoft.com/office/drawing/2014/main" id="{B88F1734-2E30-8FA1-08E9-53F768A828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f5882f685f_0_775">
            <a:extLst>
              <a:ext uri="{FF2B5EF4-FFF2-40B4-BE49-F238E27FC236}">
                <a16:creationId xmlns:a16="http://schemas.microsoft.com/office/drawing/2014/main" id="{6B995E3F-0903-7BE1-2E3B-AA223BADCC6A}"/>
              </a:ext>
            </a:extLst>
          </p:cNvPr>
          <p:cNvSpPr txBox="1"/>
          <p:nvPr/>
        </p:nvSpPr>
        <p:spPr>
          <a:xfrm>
            <a:off x="2374770" y="620058"/>
            <a:ext cx="7797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1 </a:t>
            </a: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2:1-4</a:t>
            </a:r>
            <a:endParaRPr sz="60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14" name="Google Shape;314;g2f5882f685f_0_775">
            <a:extLst>
              <a:ext uri="{FF2B5EF4-FFF2-40B4-BE49-F238E27FC236}">
                <a16:creationId xmlns:a16="http://schemas.microsoft.com/office/drawing/2014/main" id="{FF633109-50D6-32FA-F916-F37952BF04D8}"/>
              </a:ext>
            </a:extLst>
          </p:cNvPr>
          <p:cNvCxnSpPr/>
          <p:nvPr/>
        </p:nvCxnSpPr>
        <p:spPr>
          <a:xfrm>
            <a:off x="2478227" y="1600847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5" name="Google Shape;315;g2f5882f685f_0_775">
            <a:extLst>
              <a:ext uri="{FF2B5EF4-FFF2-40B4-BE49-F238E27FC236}">
                <a16:creationId xmlns:a16="http://schemas.microsoft.com/office/drawing/2014/main" id="{E688C86F-1A11-C2DB-D270-1988C1395505}"/>
              </a:ext>
            </a:extLst>
          </p:cNvPr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g2f5882f685f_0_775" descr="A green bird with leaves&#10;&#10;Description automatically generated">
            <a:extLst>
              <a:ext uri="{FF2B5EF4-FFF2-40B4-BE49-F238E27FC236}">
                <a16:creationId xmlns:a16="http://schemas.microsoft.com/office/drawing/2014/main" id="{BF52BE54-228D-0DF7-5471-7B232BDA55E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2f5882f685f_0_775">
            <a:extLst>
              <a:ext uri="{FF2B5EF4-FFF2-40B4-BE49-F238E27FC236}">
                <a16:creationId xmlns:a16="http://schemas.microsoft.com/office/drawing/2014/main" id="{8EB9BC23-A3B9-5F78-C2E9-2106FAA52729}"/>
              </a:ext>
            </a:extLst>
          </p:cNvPr>
          <p:cNvSpPr txBox="1"/>
          <p:nvPr/>
        </p:nvSpPr>
        <p:spPr>
          <a:xfrm>
            <a:off x="1757680" y="1971729"/>
            <a:ext cx="9170342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905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</a:pPr>
            <a:r>
              <a:rPr lang="es-PY" sz="4000" b="0" i="0" dirty="0">
                <a:solidFill>
                  <a:srgbClr val="000000"/>
                </a:solidFill>
                <a:effectLst/>
                <a:latin typeface="Lato"/>
              </a:rPr>
              <a:t>reposo, y en toda piedad y honestidad. </a:t>
            </a:r>
            <a:r>
              <a:rPr lang="es-PY" sz="4000" b="1" i="0" baseline="30000" dirty="0">
                <a:solidFill>
                  <a:srgbClr val="000000"/>
                </a:solidFill>
                <a:effectLst/>
                <a:latin typeface="Lato"/>
              </a:rPr>
              <a:t>3 </a:t>
            </a:r>
            <a:r>
              <a:rPr lang="es-PY" sz="4000" b="0" i="0" dirty="0">
                <a:solidFill>
                  <a:srgbClr val="000000"/>
                </a:solidFill>
                <a:effectLst/>
                <a:latin typeface="Lato"/>
              </a:rPr>
              <a:t>Porque esto es bueno y agradable delante de Dios nuestro Salvador, </a:t>
            </a:r>
            <a:r>
              <a:rPr lang="es-PY" sz="4000" b="1" i="0" baseline="30000" dirty="0">
                <a:solidFill>
                  <a:srgbClr val="000000"/>
                </a:solidFill>
                <a:effectLst/>
                <a:latin typeface="Lato"/>
              </a:rPr>
              <a:t>4 </a:t>
            </a:r>
            <a:r>
              <a:rPr lang="es-PY" sz="4000" b="0" i="0" dirty="0">
                <a:solidFill>
                  <a:srgbClr val="000000"/>
                </a:solidFill>
                <a:effectLst/>
                <a:latin typeface="Lato"/>
              </a:rPr>
              <a:t>el cual quiere que todos los hombres sean salvos y lleguen a conocer la verdad.</a:t>
            </a:r>
            <a:endParaRPr lang="es-PY" sz="4000" i="1">
              <a:solidFill>
                <a:schemeClr val="dk1"/>
              </a:solidFill>
              <a:latin typeface="Lato"/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931286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>
          <a:extLst>
            <a:ext uri="{FF2B5EF4-FFF2-40B4-BE49-F238E27FC236}">
              <a16:creationId xmlns:a16="http://schemas.microsoft.com/office/drawing/2014/main" id="{A4F0A996-3487-DEF6-29C1-13A067F7B1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f5882f685f_0_775">
            <a:extLst>
              <a:ext uri="{FF2B5EF4-FFF2-40B4-BE49-F238E27FC236}">
                <a16:creationId xmlns:a16="http://schemas.microsoft.com/office/drawing/2014/main" id="{777AE23B-B0C2-5F40-1B9D-5C40FA0F2719}"/>
              </a:ext>
            </a:extLst>
          </p:cNvPr>
          <p:cNvSpPr txBox="1"/>
          <p:nvPr/>
        </p:nvSpPr>
        <p:spPr>
          <a:xfrm>
            <a:off x="2374770" y="620058"/>
            <a:ext cx="7797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1 </a:t>
            </a: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2:1-4</a:t>
            </a:r>
            <a:endParaRPr sz="60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14" name="Google Shape;314;g2f5882f685f_0_775">
            <a:extLst>
              <a:ext uri="{FF2B5EF4-FFF2-40B4-BE49-F238E27FC236}">
                <a16:creationId xmlns:a16="http://schemas.microsoft.com/office/drawing/2014/main" id="{4AA0FDA8-9F42-BF78-9293-78638E6BC6F3}"/>
              </a:ext>
            </a:extLst>
          </p:cNvPr>
          <p:cNvCxnSpPr/>
          <p:nvPr/>
        </p:nvCxnSpPr>
        <p:spPr>
          <a:xfrm>
            <a:off x="2478227" y="1600847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5" name="Google Shape;315;g2f5882f685f_0_775">
            <a:extLst>
              <a:ext uri="{FF2B5EF4-FFF2-40B4-BE49-F238E27FC236}">
                <a16:creationId xmlns:a16="http://schemas.microsoft.com/office/drawing/2014/main" id="{2FF0387A-3D14-8AA7-25DF-5D311D949489}"/>
              </a:ext>
            </a:extLst>
          </p:cNvPr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g2f5882f685f_0_775" descr="A green bird with leaves&#10;&#10;Description automatically generated">
            <a:extLst>
              <a:ext uri="{FF2B5EF4-FFF2-40B4-BE49-F238E27FC236}">
                <a16:creationId xmlns:a16="http://schemas.microsoft.com/office/drawing/2014/main" id="{5B226FB9-428E-65D3-9B92-537217D31F6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2f5882f685f_0_775">
            <a:extLst>
              <a:ext uri="{FF2B5EF4-FFF2-40B4-BE49-F238E27FC236}">
                <a16:creationId xmlns:a16="http://schemas.microsoft.com/office/drawing/2014/main" id="{C70AC08C-CAF6-3255-9C1B-753242E9351A}"/>
              </a:ext>
            </a:extLst>
          </p:cNvPr>
          <p:cNvSpPr txBox="1"/>
          <p:nvPr/>
        </p:nvSpPr>
        <p:spPr>
          <a:xfrm>
            <a:off x="2143122" y="1971729"/>
            <a:ext cx="8784900" cy="4185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●"/>
            </a:pPr>
            <a:r>
              <a:rPr lang="es-PY" sz="40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¿Qué clase de oraciones nos anima a hacer en los versos 1 a 4?</a:t>
            </a:r>
          </a:p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●"/>
            </a:pPr>
            <a:r>
              <a:rPr lang="es-PY" sz="40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¿Por quiénes?</a:t>
            </a:r>
          </a:p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●"/>
            </a:pPr>
            <a:r>
              <a:rPr lang="es-PY" sz="40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¿Para qué?</a:t>
            </a:r>
          </a:p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●"/>
            </a:pPr>
            <a:r>
              <a:rPr lang="es-PY" sz="40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¿Por qué?</a:t>
            </a:r>
          </a:p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●"/>
            </a:pPr>
            <a:endParaRPr lang="es-PY" sz="3300" i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●"/>
            </a:pPr>
            <a:endParaRPr lang="es-PY" sz="3300" i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9382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2">
          <a:extLst>
            <a:ext uri="{FF2B5EF4-FFF2-40B4-BE49-F238E27FC236}">
              <a16:creationId xmlns:a16="http://schemas.microsoft.com/office/drawing/2014/main" id="{D5451096-D962-2E05-095E-C441EAA129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f5882f685f_0_775">
            <a:extLst>
              <a:ext uri="{FF2B5EF4-FFF2-40B4-BE49-F238E27FC236}">
                <a16:creationId xmlns:a16="http://schemas.microsoft.com/office/drawing/2014/main" id="{A231409A-A010-B520-943B-961FA981396F}"/>
              </a:ext>
            </a:extLst>
          </p:cNvPr>
          <p:cNvSpPr txBox="1"/>
          <p:nvPr/>
        </p:nvSpPr>
        <p:spPr>
          <a:xfrm>
            <a:off x="1493133" y="620058"/>
            <a:ext cx="9766839" cy="1763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1 </a:t>
            </a: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2:5-7 – Palabra </a:t>
            </a: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favorita</a:t>
            </a:r>
            <a:endParaRPr lang="en-US" sz="486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14" name="Google Shape;314;g2f5882f685f_0_775">
            <a:extLst>
              <a:ext uri="{FF2B5EF4-FFF2-40B4-BE49-F238E27FC236}">
                <a16:creationId xmlns:a16="http://schemas.microsoft.com/office/drawing/2014/main" id="{AA0EB302-A175-668E-1EC5-28B8965CAF4E}"/>
              </a:ext>
            </a:extLst>
          </p:cNvPr>
          <p:cNvCxnSpPr/>
          <p:nvPr/>
        </p:nvCxnSpPr>
        <p:spPr>
          <a:xfrm>
            <a:off x="2478227" y="1600847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5" name="Google Shape;315;g2f5882f685f_0_775">
            <a:extLst>
              <a:ext uri="{FF2B5EF4-FFF2-40B4-BE49-F238E27FC236}">
                <a16:creationId xmlns:a16="http://schemas.microsoft.com/office/drawing/2014/main" id="{31795085-C725-8CCC-4E3A-D648328AC94D}"/>
              </a:ext>
            </a:extLst>
          </p:cNvPr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g2f5882f685f_0_775" descr="A green bird with leaves&#10;&#10;Description automatically generated">
            <a:extLst>
              <a:ext uri="{FF2B5EF4-FFF2-40B4-BE49-F238E27FC236}">
                <a16:creationId xmlns:a16="http://schemas.microsoft.com/office/drawing/2014/main" id="{AF8AE3F8-0B5E-94D3-A071-5DF23D94680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2f5882f685f_0_775">
            <a:extLst>
              <a:ext uri="{FF2B5EF4-FFF2-40B4-BE49-F238E27FC236}">
                <a16:creationId xmlns:a16="http://schemas.microsoft.com/office/drawing/2014/main" id="{4E7BBDD5-CC77-228C-0094-A94E0650548B}"/>
              </a:ext>
            </a:extLst>
          </p:cNvPr>
          <p:cNvSpPr txBox="1"/>
          <p:nvPr/>
        </p:nvSpPr>
        <p:spPr>
          <a:xfrm>
            <a:off x="1688098" y="1741337"/>
            <a:ext cx="9766839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905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</a:pPr>
            <a:r>
              <a:rPr lang="es-PY" sz="3600" b="1" i="0" baseline="30000" dirty="0">
                <a:solidFill>
                  <a:srgbClr val="000000"/>
                </a:solidFill>
                <a:effectLst/>
                <a:latin typeface="Lato"/>
              </a:rPr>
              <a:t>5 </a:t>
            </a:r>
            <a:r>
              <a:rPr lang="es-PY" sz="3600" b="0" i="0" dirty="0">
                <a:solidFill>
                  <a:srgbClr val="000000"/>
                </a:solidFill>
                <a:effectLst/>
                <a:latin typeface="Lato"/>
              </a:rPr>
              <a:t>Porque hay un solo Dios, y un solo mediador entre Dios y los hombres, que es Jesucristo hombre, </a:t>
            </a:r>
            <a:r>
              <a:rPr lang="es-PY" sz="3600" b="1" i="0" baseline="30000" dirty="0">
                <a:solidFill>
                  <a:srgbClr val="000000"/>
                </a:solidFill>
                <a:effectLst/>
                <a:latin typeface="Lato"/>
              </a:rPr>
              <a:t>6 </a:t>
            </a:r>
            <a:r>
              <a:rPr lang="es-PY" sz="3600" b="0" i="0" dirty="0">
                <a:solidFill>
                  <a:srgbClr val="000000"/>
                </a:solidFill>
                <a:effectLst/>
                <a:latin typeface="Lato"/>
              </a:rPr>
              <a:t>el cual se dio a sí mismo en rescate por todos, de lo cual se dio testimonio a su debido tiempo. </a:t>
            </a:r>
            <a:r>
              <a:rPr lang="es-PY" sz="3600" b="1" i="0" baseline="30000" dirty="0">
                <a:solidFill>
                  <a:srgbClr val="000000"/>
                </a:solidFill>
                <a:effectLst/>
                <a:latin typeface="Lato"/>
              </a:rPr>
              <a:t>7 </a:t>
            </a:r>
            <a:r>
              <a:rPr lang="es-PY" sz="3600" b="0" i="0" dirty="0">
                <a:solidFill>
                  <a:srgbClr val="000000"/>
                </a:solidFill>
                <a:effectLst/>
                <a:latin typeface="Lato"/>
              </a:rPr>
              <a:t>Para esto fui constituido predicador y apóstol (digo la verdad en Cristo, no miento), y maestro de los no judíos en la fe y la verdad.</a:t>
            </a:r>
            <a:endParaRPr lang="es-PY" sz="3600" i="1">
              <a:solidFill>
                <a:schemeClr val="dk1"/>
              </a:solidFill>
              <a:latin typeface="Lato"/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134139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2">
          <a:extLst>
            <a:ext uri="{FF2B5EF4-FFF2-40B4-BE49-F238E27FC236}">
              <a16:creationId xmlns:a16="http://schemas.microsoft.com/office/drawing/2014/main" id="{02D74489-2614-3EA0-0D89-3E73339F78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f5882f685f_0_775">
            <a:extLst>
              <a:ext uri="{FF2B5EF4-FFF2-40B4-BE49-F238E27FC236}">
                <a16:creationId xmlns:a16="http://schemas.microsoft.com/office/drawing/2014/main" id="{17CB3DD0-9817-DBBA-E55E-A090BBE30317}"/>
              </a:ext>
            </a:extLst>
          </p:cNvPr>
          <p:cNvSpPr txBox="1"/>
          <p:nvPr/>
        </p:nvSpPr>
        <p:spPr>
          <a:xfrm>
            <a:off x="2374770" y="620058"/>
            <a:ext cx="7797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1 </a:t>
            </a: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2:5-7</a:t>
            </a:r>
            <a:endParaRPr sz="60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14" name="Google Shape;314;g2f5882f685f_0_775">
            <a:extLst>
              <a:ext uri="{FF2B5EF4-FFF2-40B4-BE49-F238E27FC236}">
                <a16:creationId xmlns:a16="http://schemas.microsoft.com/office/drawing/2014/main" id="{781B2505-3E79-0E71-555A-903345A89E4B}"/>
              </a:ext>
            </a:extLst>
          </p:cNvPr>
          <p:cNvCxnSpPr/>
          <p:nvPr/>
        </p:nvCxnSpPr>
        <p:spPr>
          <a:xfrm>
            <a:off x="2478227" y="1600847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5" name="Google Shape;315;g2f5882f685f_0_775">
            <a:extLst>
              <a:ext uri="{FF2B5EF4-FFF2-40B4-BE49-F238E27FC236}">
                <a16:creationId xmlns:a16="http://schemas.microsoft.com/office/drawing/2014/main" id="{485058F6-9DD4-0BDB-BF6E-E70D78266C83}"/>
              </a:ext>
            </a:extLst>
          </p:cNvPr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g2f5882f685f_0_775" descr="A green bird with leaves&#10;&#10;Description automatically generated">
            <a:extLst>
              <a:ext uri="{FF2B5EF4-FFF2-40B4-BE49-F238E27FC236}">
                <a16:creationId xmlns:a16="http://schemas.microsoft.com/office/drawing/2014/main" id="{1AD207F2-51D5-52E7-2756-F51E8487116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2f5882f685f_0_775">
            <a:extLst>
              <a:ext uri="{FF2B5EF4-FFF2-40B4-BE49-F238E27FC236}">
                <a16:creationId xmlns:a16="http://schemas.microsoft.com/office/drawing/2014/main" id="{C52E4921-BA1F-8053-E5C7-0F40B835BE71}"/>
              </a:ext>
            </a:extLst>
          </p:cNvPr>
          <p:cNvSpPr txBox="1"/>
          <p:nvPr/>
        </p:nvSpPr>
        <p:spPr>
          <a:xfrm>
            <a:off x="6215605" y="1595061"/>
            <a:ext cx="5840041" cy="5170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905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</a:pPr>
            <a:r>
              <a:rPr lang="es-PY" sz="3000" b="1" i="0" baseline="30000" dirty="0">
                <a:solidFill>
                  <a:srgbClr val="000000"/>
                </a:solidFill>
                <a:effectLst/>
                <a:latin typeface="Lato"/>
              </a:rPr>
              <a:t>5 </a:t>
            </a:r>
            <a:r>
              <a:rPr lang="es-PY" sz="3000" b="0" i="0" dirty="0">
                <a:solidFill>
                  <a:srgbClr val="000000"/>
                </a:solidFill>
                <a:effectLst/>
                <a:latin typeface="Lato"/>
              </a:rPr>
              <a:t>Porque hay un solo Dios, y un solo mediador entre Dios y los hombres, que es Jesucristo hombre, </a:t>
            </a:r>
            <a:r>
              <a:rPr lang="es-PY" sz="3000" b="1" i="0" baseline="30000" dirty="0">
                <a:solidFill>
                  <a:srgbClr val="000000"/>
                </a:solidFill>
                <a:effectLst/>
                <a:latin typeface="Lato"/>
              </a:rPr>
              <a:t>6 </a:t>
            </a:r>
            <a:r>
              <a:rPr lang="es-PY" sz="3000" b="0" i="0" dirty="0">
                <a:solidFill>
                  <a:srgbClr val="000000"/>
                </a:solidFill>
                <a:effectLst/>
                <a:latin typeface="Lato"/>
              </a:rPr>
              <a:t>el cual se dio a sí mismo en rescate por todos, de lo cual se dio testimonio a su debido tiempo. </a:t>
            </a:r>
            <a:r>
              <a:rPr lang="es-PY" sz="3000" b="1" i="0" baseline="30000" dirty="0">
                <a:solidFill>
                  <a:srgbClr val="000000"/>
                </a:solidFill>
                <a:effectLst/>
                <a:latin typeface="Lato"/>
              </a:rPr>
              <a:t>7 </a:t>
            </a:r>
            <a:r>
              <a:rPr lang="es-PY" sz="3000" b="0" i="0" dirty="0">
                <a:solidFill>
                  <a:srgbClr val="000000"/>
                </a:solidFill>
                <a:effectLst/>
                <a:latin typeface="Lato"/>
              </a:rPr>
              <a:t>Para esto fui constituido predicador y apóstol (digo la verdad en Cristo, no miento), y maestro de los no judíos en la fe y la verdad.</a:t>
            </a:r>
            <a:endParaRPr lang="es-PY" sz="3000" i="1">
              <a:solidFill>
                <a:schemeClr val="dk1"/>
              </a:solidFill>
              <a:latin typeface="Lato"/>
              <a:ea typeface="Lato"/>
              <a:cs typeface="Lato"/>
            </a:endParaRPr>
          </a:p>
        </p:txBody>
      </p:sp>
      <p:sp>
        <p:nvSpPr>
          <p:cNvPr id="2" name="Google Shape;317;g2f5882f685f_0_775">
            <a:extLst>
              <a:ext uri="{FF2B5EF4-FFF2-40B4-BE49-F238E27FC236}">
                <a16:creationId xmlns:a16="http://schemas.microsoft.com/office/drawing/2014/main" id="{F040DD98-AFA3-2710-F664-C364F6C461AC}"/>
              </a:ext>
            </a:extLst>
          </p:cNvPr>
          <p:cNvSpPr txBox="1"/>
          <p:nvPr/>
        </p:nvSpPr>
        <p:spPr>
          <a:xfrm>
            <a:off x="2143122" y="1971729"/>
            <a:ext cx="4394249" cy="2631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381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Lato"/>
              <a:buChar char="●"/>
              <a:tabLst/>
              <a:defRPr/>
            </a:pPr>
            <a:r>
              <a:rPr kumimoji="0" lang="es-PY" sz="33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Elige tu palabra favorita en estos versos.  </a:t>
            </a:r>
          </a:p>
          <a:p>
            <a:pPr marL="457200" marR="0" lvl="0" indent="-4381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Lato"/>
              <a:buChar char="●"/>
              <a:tabLst/>
              <a:defRPr/>
            </a:pPr>
            <a:endParaRPr kumimoji="0" lang="es-PY" sz="33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81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Lato"/>
              <a:buChar char="●"/>
              <a:tabLst/>
              <a:defRPr/>
            </a:pPr>
            <a:endParaRPr kumimoji="0" lang="es-PY" sz="33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670943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9145768" y="-1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1" descr="A logo with a cross and a bir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8426" y="548168"/>
            <a:ext cx="2230986" cy="1555706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1706430" y="2862567"/>
            <a:ext cx="4500273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54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Fortaleciendo</a:t>
            </a:r>
            <a:r>
              <a:rPr lang="en-US" sz="54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 </a:t>
            </a:r>
            <a:r>
              <a:rPr lang="en-US" sz="54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endParaRPr sz="700" b="0" i="0" u="none" strike="noStrike" cap="none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1264510" y="2818701"/>
            <a:ext cx="114817" cy="2143283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1379327" y="2818702"/>
            <a:ext cx="424306" cy="21432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2" descr="At Lystra, they met a young Christian called Timothy. His mother was a Jewish believer, but his father was a Greek. The local Christians thought very highly of him and Paul invited Timothy to join them on their journey. – Slide 7">
            <a:extLst>
              <a:ext uri="{FF2B5EF4-FFF2-40B4-BE49-F238E27FC236}">
                <a16:creationId xmlns:a16="http://schemas.microsoft.com/office/drawing/2014/main" id="{1E2162B5-A7F0-D8DB-66BD-C3C5B4F5D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9395" y="948267"/>
            <a:ext cx="5758024" cy="431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450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2">
          <a:extLst>
            <a:ext uri="{FF2B5EF4-FFF2-40B4-BE49-F238E27FC236}">
              <a16:creationId xmlns:a16="http://schemas.microsoft.com/office/drawing/2014/main" id="{D028FBF5-8F01-CA3C-4C23-B07F29CE1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f5882f685f_0_775">
            <a:extLst>
              <a:ext uri="{FF2B5EF4-FFF2-40B4-BE49-F238E27FC236}">
                <a16:creationId xmlns:a16="http://schemas.microsoft.com/office/drawing/2014/main" id="{B72C5B44-39F5-7073-7B0A-A67401BAC845}"/>
              </a:ext>
            </a:extLst>
          </p:cNvPr>
          <p:cNvSpPr txBox="1"/>
          <p:nvPr/>
        </p:nvSpPr>
        <p:spPr>
          <a:xfrm>
            <a:off x="2374770" y="620058"/>
            <a:ext cx="7797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1 </a:t>
            </a: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2:8</a:t>
            </a:r>
            <a:endParaRPr sz="60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14" name="Google Shape;314;g2f5882f685f_0_775">
            <a:extLst>
              <a:ext uri="{FF2B5EF4-FFF2-40B4-BE49-F238E27FC236}">
                <a16:creationId xmlns:a16="http://schemas.microsoft.com/office/drawing/2014/main" id="{284840AD-A02C-1C07-00F7-E8A1EA418DB5}"/>
              </a:ext>
            </a:extLst>
          </p:cNvPr>
          <p:cNvCxnSpPr/>
          <p:nvPr/>
        </p:nvCxnSpPr>
        <p:spPr>
          <a:xfrm>
            <a:off x="2478227" y="1600847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5" name="Google Shape;315;g2f5882f685f_0_775">
            <a:extLst>
              <a:ext uri="{FF2B5EF4-FFF2-40B4-BE49-F238E27FC236}">
                <a16:creationId xmlns:a16="http://schemas.microsoft.com/office/drawing/2014/main" id="{B8FF4632-7CE7-3933-B682-6484E5C70D4D}"/>
              </a:ext>
            </a:extLst>
          </p:cNvPr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g2f5882f685f_0_775" descr="A green bird with leaves&#10;&#10;Description automatically generated">
            <a:extLst>
              <a:ext uri="{FF2B5EF4-FFF2-40B4-BE49-F238E27FC236}">
                <a16:creationId xmlns:a16="http://schemas.microsoft.com/office/drawing/2014/main" id="{F11187CE-2AC2-B111-8B49-DCAE2BD828F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2f5882f685f_0_775">
            <a:extLst>
              <a:ext uri="{FF2B5EF4-FFF2-40B4-BE49-F238E27FC236}">
                <a16:creationId xmlns:a16="http://schemas.microsoft.com/office/drawing/2014/main" id="{6C1ABFC4-1E2A-3730-8D75-F733B1484342}"/>
              </a:ext>
            </a:extLst>
          </p:cNvPr>
          <p:cNvSpPr txBox="1"/>
          <p:nvPr/>
        </p:nvSpPr>
        <p:spPr>
          <a:xfrm>
            <a:off x="1757680" y="1971729"/>
            <a:ext cx="9170342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905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</a:pPr>
            <a:r>
              <a:rPr lang="es-PY" sz="4800" b="1" i="0" baseline="30000" dirty="0">
                <a:solidFill>
                  <a:srgbClr val="000000"/>
                </a:solidFill>
                <a:effectLst/>
                <a:latin typeface="Lato"/>
              </a:rPr>
              <a:t>8 </a:t>
            </a:r>
            <a:r>
              <a:rPr lang="es-PY" sz="4800" b="0" i="0" dirty="0">
                <a:solidFill>
                  <a:srgbClr val="000000"/>
                </a:solidFill>
                <a:effectLst/>
                <a:latin typeface="Lato"/>
              </a:rPr>
              <a:t>Por tanto, quiero que los hombres oren en todas partes, y levanten manos santas, sin ira ni contienda. </a:t>
            </a:r>
            <a:endParaRPr lang="es-PY" sz="4800" i="1">
              <a:solidFill>
                <a:schemeClr val="dk1"/>
              </a:solidFill>
              <a:latin typeface="Lato"/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5357546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2">
          <a:extLst>
            <a:ext uri="{FF2B5EF4-FFF2-40B4-BE49-F238E27FC236}">
              <a16:creationId xmlns:a16="http://schemas.microsoft.com/office/drawing/2014/main" id="{E1238BEC-3C10-D2CD-2CAF-0D5A5A3F0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f5882f685f_0_775">
            <a:extLst>
              <a:ext uri="{FF2B5EF4-FFF2-40B4-BE49-F238E27FC236}">
                <a16:creationId xmlns:a16="http://schemas.microsoft.com/office/drawing/2014/main" id="{AAD4B3F0-F50C-32B5-EAE5-2618BACF7B52}"/>
              </a:ext>
            </a:extLst>
          </p:cNvPr>
          <p:cNvSpPr txBox="1"/>
          <p:nvPr/>
        </p:nvSpPr>
        <p:spPr>
          <a:xfrm>
            <a:off x="2374770" y="620058"/>
            <a:ext cx="7797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60" b="0" i="0" u="none" strike="noStrike" kern="0" cap="none" spc="0" normalizeH="0" baseline="0" noProof="0" dirty="0">
                <a:ln>
                  <a:noFill/>
                </a:ln>
                <a:solidFill>
                  <a:srgbClr val="009444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1 </a:t>
            </a:r>
            <a:r>
              <a:rPr kumimoji="0" lang="en-US" sz="4860" b="0" i="0" u="none" strike="noStrike" kern="0" cap="none" spc="0" normalizeH="0" baseline="0" noProof="0" dirty="0" err="1">
                <a:ln>
                  <a:noFill/>
                </a:ln>
                <a:solidFill>
                  <a:srgbClr val="009444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Timoteo</a:t>
            </a:r>
            <a:r>
              <a:rPr kumimoji="0" lang="en-US" sz="4860" b="0" i="0" u="none" strike="noStrike" kern="0" cap="none" spc="0" normalizeH="0" baseline="0" noProof="0" dirty="0">
                <a:ln>
                  <a:noFill/>
                </a:ln>
                <a:solidFill>
                  <a:srgbClr val="009444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2</a:t>
            </a: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:8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solidFill>
                <a:srgbClr val="009444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14" name="Google Shape;314;g2f5882f685f_0_775">
            <a:extLst>
              <a:ext uri="{FF2B5EF4-FFF2-40B4-BE49-F238E27FC236}">
                <a16:creationId xmlns:a16="http://schemas.microsoft.com/office/drawing/2014/main" id="{7D36B1D8-40D0-6C9C-6F64-6ECBBA74A6E1}"/>
              </a:ext>
            </a:extLst>
          </p:cNvPr>
          <p:cNvCxnSpPr/>
          <p:nvPr/>
        </p:nvCxnSpPr>
        <p:spPr>
          <a:xfrm>
            <a:off x="2478227" y="1600847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5" name="Google Shape;315;g2f5882f685f_0_775">
            <a:extLst>
              <a:ext uri="{FF2B5EF4-FFF2-40B4-BE49-F238E27FC236}">
                <a16:creationId xmlns:a16="http://schemas.microsoft.com/office/drawing/2014/main" id="{7AC8EE2F-9E3E-9EAE-94F8-1002E1584326}"/>
              </a:ext>
            </a:extLst>
          </p:cNvPr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g2f5882f685f_0_775" descr="A green bird with leaves&#10;&#10;Description automatically generated">
            <a:extLst>
              <a:ext uri="{FF2B5EF4-FFF2-40B4-BE49-F238E27FC236}">
                <a16:creationId xmlns:a16="http://schemas.microsoft.com/office/drawing/2014/main" id="{D8E40171-286C-E5FB-DCA4-695C873AA53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2f5882f685f_0_775">
            <a:extLst>
              <a:ext uri="{FF2B5EF4-FFF2-40B4-BE49-F238E27FC236}">
                <a16:creationId xmlns:a16="http://schemas.microsoft.com/office/drawing/2014/main" id="{FA4E49D0-0518-E3BB-F25F-258916FA4612}"/>
              </a:ext>
            </a:extLst>
          </p:cNvPr>
          <p:cNvSpPr txBox="1"/>
          <p:nvPr/>
        </p:nvSpPr>
        <p:spPr>
          <a:xfrm>
            <a:off x="2143122" y="1971729"/>
            <a:ext cx="9049060" cy="161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381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Lato"/>
              <a:buChar char="●"/>
              <a:tabLst/>
              <a:defRPr/>
            </a:pPr>
            <a:endParaRPr lang="es-PY" sz="3300" dirty="0">
              <a:latin typeface="Lato"/>
              <a:ea typeface="Lato"/>
              <a:cs typeface="Lato"/>
              <a:sym typeface="Lato"/>
            </a:endParaRPr>
          </a:p>
          <a:p>
            <a:pPr marL="457200" indent="-438150">
              <a:buSzPts val="3300"/>
              <a:buFont typeface="Lato"/>
              <a:buChar char="●"/>
              <a:defRPr/>
            </a:pPr>
            <a:r>
              <a:rPr lang="es-PY" sz="3300" dirty="0">
                <a:latin typeface="Lato"/>
                <a:ea typeface="Lato"/>
                <a:cs typeface="Lato"/>
                <a:sym typeface="Lato"/>
              </a:rPr>
              <a:t>¿Por qué incluye Pablo esta advertencia para los varones que lideraban las oraciones? </a:t>
            </a:r>
            <a:endParaRPr lang="es-PY" sz="3300" b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/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5589936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2">
          <a:extLst>
            <a:ext uri="{FF2B5EF4-FFF2-40B4-BE49-F238E27FC236}">
              <a16:creationId xmlns:a16="http://schemas.microsoft.com/office/drawing/2014/main" id="{B08088BA-F5D5-2A27-4BB2-2D518F0F4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f5882f685f_0_775">
            <a:extLst>
              <a:ext uri="{FF2B5EF4-FFF2-40B4-BE49-F238E27FC236}">
                <a16:creationId xmlns:a16="http://schemas.microsoft.com/office/drawing/2014/main" id="{74057A6F-D2A5-7885-4E16-4968FA97EED0}"/>
              </a:ext>
            </a:extLst>
          </p:cNvPr>
          <p:cNvSpPr txBox="1"/>
          <p:nvPr/>
        </p:nvSpPr>
        <p:spPr>
          <a:xfrm>
            <a:off x="2374770" y="620058"/>
            <a:ext cx="7797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1 </a:t>
            </a: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2:9-10</a:t>
            </a:r>
            <a:endParaRPr sz="60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14" name="Google Shape;314;g2f5882f685f_0_775">
            <a:extLst>
              <a:ext uri="{FF2B5EF4-FFF2-40B4-BE49-F238E27FC236}">
                <a16:creationId xmlns:a16="http://schemas.microsoft.com/office/drawing/2014/main" id="{B19BA7E4-38AE-C18A-7653-B419033A208F}"/>
              </a:ext>
            </a:extLst>
          </p:cNvPr>
          <p:cNvCxnSpPr/>
          <p:nvPr/>
        </p:nvCxnSpPr>
        <p:spPr>
          <a:xfrm>
            <a:off x="2478227" y="1600847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5" name="Google Shape;315;g2f5882f685f_0_775">
            <a:extLst>
              <a:ext uri="{FF2B5EF4-FFF2-40B4-BE49-F238E27FC236}">
                <a16:creationId xmlns:a16="http://schemas.microsoft.com/office/drawing/2014/main" id="{CD74A896-6BDC-ED2D-1A62-3154A29D3198}"/>
              </a:ext>
            </a:extLst>
          </p:cNvPr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g2f5882f685f_0_775" descr="A green bird with leaves&#10;&#10;Description automatically generated">
            <a:extLst>
              <a:ext uri="{FF2B5EF4-FFF2-40B4-BE49-F238E27FC236}">
                <a16:creationId xmlns:a16="http://schemas.microsoft.com/office/drawing/2014/main" id="{91D04AF3-3278-F075-AF92-A69DBD532B6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2f5882f685f_0_775">
            <a:extLst>
              <a:ext uri="{FF2B5EF4-FFF2-40B4-BE49-F238E27FC236}">
                <a16:creationId xmlns:a16="http://schemas.microsoft.com/office/drawing/2014/main" id="{C2805763-3D66-F47C-7CDC-F4260CB7F7C5}"/>
              </a:ext>
            </a:extLst>
          </p:cNvPr>
          <p:cNvSpPr txBox="1"/>
          <p:nvPr/>
        </p:nvSpPr>
        <p:spPr>
          <a:xfrm>
            <a:off x="1757680" y="1971729"/>
            <a:ext cx="9170342" cy="4401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905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</a:pPr>
            <a:r>
              <a:rPr lang="es-PY" sz="4000" b="1" i="0" baseline="30000" dirty="0">
                <a:solidFill>
                  <a:srgbClr val="000000"/>
                </a:solidFill>
                <a:effectLst/>
                <a:latin typeface="Lato"/>
              </a:rPr>
              <a:t>9 </a:t>
            </a:r>
            <a:r>
              <a:rPr lang="es-PY" sz="4000" b="0" i="0" dirty="0">
                <a:solidFill>
                  <a:srgbClr val="000000"/>
                </a:solidFill>
                <a:effectLst/>
                <a:latin typeface="Lato"/>
              </a:rPr>
              <a:t>Quiero también que las mujeres se vistan con ropa decorosa, con pudor y modestia, y no con peinados ostentosos, ni con oro, ni perlas, ni vestidos costosos, </a:t>
            </a:r>
            <a:r>
              <a:rPr lang="es-PY" sz="4000" b="1" i="0" baseline="30000" dirty="0">
                <a:solidFill>
                  <a:srgbClr val="000000"/>
                </a:solidFill>
                <a:effectLst/>
                <a:latin typeface="Lato"/>
              </a:rPr>
              <a:t>10 </a:t>
            </a:r>
            <a:r>
              <a:rPr lang="es-PY" sz="4000" b="0" i="0" dirty="0">
                <a:solidFill>
                  <a:srgbClr val="000000"/>
                </a:solidFill>
                <a:effectLst/>
                <a:latin typeface="Lato"/>
              </a:rPr>
              <a:t>sino con buenas obras, como corresponde a las mujeres que profesan la piedad.</a:t>
            </a:r>
            <a:endParaRPr lang="es-PY" sz="4000" i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3684255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>
          <a:extLst>
            <a:ext uri="{FF2B5EF4-FFF2-40B4-BE49-F238E27FC236}">
              <a16:creationId xmlns:a16="http://schemas.microsoft.com/office/drawing/2014/main" id="{D7167D23-FBB7-005A-6B7F-0199B05D3C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f5882f685f_0_775">
            <a:extLst>
              <a:ext uri="{FF2B5EF4-FFF2-40B4-BE49-F238E27FC236}">
                <a16:creationId xmlns:a16="http://schemas.microsoft.com/office/drawing/2014/main" id="{F94332E0-E193-6794-1D62-F402628A6260}"/>
              </a:ext>
            </a:extLst>
          </p:cNvPr>
          <p:cNvSpPr txBox="1"/>
          <p:nvPr/>
        </p:nvSpPr>
        <p:spPr>
          <a:xfrm>
            <a:off x="2374770" y="620058"/>
            <a:ext cx="7797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60" b="0" i="0" u="none" strike="noStrike" kern="0" cap="none" spc="0" normalizeH="0" baseline="0" noProof="0" dirty="0">
                <a:ln>
                  <a:noFill/>
                </a:ln>
                <a:solidFill>
                  <a:srgbClr val="009444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1 </a:t>
            </a:r>
            <a:r>
              <a:rPr kumimoji="0" lang="en-US" sz="4860" b="0" i="0" u="none" strike="noStrike" kern="0" cap="none" spc="0" normalizeH="0" baseline="0" noProof="0" dirty="0" err="1">
                <a:ln>
                  <a:noFill/>
                </a:ln>
                <a:solidFill>
                  <a:srgbClr val="009444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Timoteo</a:t>
            </a:r>
            <a:r>
              <a:rPr kumimoji="0" lang="en-US" sz="4860" b="0" i="0" u="none" strike="noStrike" kern="0" cap="none" spc="0" normalizeH="0" baseline="0" noProof="0" dirty="0">
                <a:ln>
                  <a:noFill/>
                </a:ln>
                <a:solidFill>
                  <a:srgbClr val="009444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2</a:t>
            </a: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:9-10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solidFill>
                <a:srgbClr val="009444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14" name="Google Shape;314;g2f5882f685f_0_775">
            <a:extLst>
              <a:ext uri="{FF2B5EF4-FFF2-40B4-BE49-F238E27FC236}">
                <a16:creationId xmlns:a16="http://schemas.microsoft.com/office/drawing/2014/main" id="{7A9F77FF-498B-B8C9-7977-DDC41EEA604F}"/>
              </a:ext>
            </a:extLst>
          </p:cNvPr>
          <p:cNvCxnSpPr/>
          <p:nvPr/>
        </p:nvCxnSpPr>
        <p:spPr>
          <a:xfrm>
            <a:off x="2478227" y="1600847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5" name="Google Shape;315;g2f5882f685f_0_775">
            <a:extLst>
              <a:ext uri="{FF2B5EF4-FFF2-40B4-BE49-F238E27FC236}">
                <a16:creationId xmlns:a16="http://schemas.microsoft.com/office/drawing/2014/main" id="{E6ABEFD1-3614-1BCB-BEB7-D382862BC10C}"/>
              </a:ext>
            </a:extLst>
          </p:cNvPr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g2f5882f685f_0_775" descr="A green bird with leaves&#10;&#10;Description automatically generated">
            <a:extLst>
              <a:ext uri="{FF2B5EF4-FFF2-40B4-BE49-F238E27FC236}">
                <a16:creationId xmlns:a16="http://schemas.microsoft.com/office/drawing/2014/main" id="{876E237B-545E-FEA5-3EFE-0B1C61A763B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2f5882f685f_0_775">
            <a:extLst>
              <a:ext uri="{FF2B5EF4-FFF2-40B4-BE49-F238E27FC236}">
                <a16:creationId xmlns:a16="http://schemas.microsoft.com/office/drawing/2014/main" id="{0E35511C-5500-32B6-D3F1-F48A09732F30}"/>
              </a:ext>
            </a:extLst>
          </p:cNvPr>
          <p:cNvSpPr txBox="1"/>
          <p:nvPr/>
        </p:nvSpPr>
        <p:spPr>
          <a:xfrm>
            <a:off x="2143122" y="1971729"/>
            <a:ext cx="8784900" cy="2631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381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Lato"/>
              <a:buChar char="●"/>
              <a:tabLst/>
              <a:defRPr/>
            </a:pPr>
            <a:r>
              <a:rPr kumimoji="0" lang="es-PY" sz="33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Si </a:t>
            </a:r>
            <a:r>
              <a:rPr lang="es-PY" sz="3300" dirty="0">
                <a:latin typeface="Lato"/>
                <a:ea typeface="Lato"/>
                <a:cs typeface="Lato"/>
                <a:sym typeface="Lato"/>
              </a:rPr>
              <a:t>Dios se enfoca más en el corazón de una persona, </a:t>
            </a:r>
            <a:r>
              <a:rPr kumimoji="0" lang="es-PY" sz="33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¿por qué </a:t>
            </a:r>
            <a:r>
              <a:rPr lang="es-PY" sz="3300" dirty="0">
                <a:latin typeface="Lato"/>
                <a:ea typeface="Lato"/>
                <a:cs typeface="Lato"/>
                <a:sym typeface="Lato"/>
              </a:rPr>
              <a:t>la advertencia en cuanto a la ropa? </a:t>
            </a:r>
            <a:endParaRPr kumimoji="0" lang="es-PY" sz="3300" b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81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Lato"/>
              <a:buChar char="●"/>
              <a:tabLst/>
              <a:defRPr/>
            </a:pPr>
            <a:endParaRPr kumimoji="0" lang="es-PY" sz="33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81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Lato"/>
              <a:buChar char="●"/>
              <a:tabLst/>
              <a:defRPr/>
            </a:pPr>
            <a:endParaRPr kumimoji="0" lang="es-PY" sz="33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7800149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2">
          <a:extLst>
            <a:ext uri="{FF2B5EF4-FFF2-40B4-BE49-F238E27FC236}">
              <a16:creationId xmlns:a16="http://schemas.microsoft.com/office/drawing/2014/main" id="{D9FBC361-9F11-D87E-2E69-8812CA9AB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f5882f685f_0_775">
            <a:extLst>
              <a:ext uri="{FF2B5EF4-FFF2-40B4-BE49-F238E27FC236}">
                <a16:creationId xmlns:a16="http://schemas.microsoft.com/office/drawing/2014/main" id="{9D8B1BF9-EA79-3312-B08A-2A905FEB5CCB}"/>
              </a:ext>
            </a:extLst>
          </p:cNvPr>
          <p:cNvSpPr txBox="1"/>
          <p:nvPr/>
        </p:nvSpPr>
        <p:spPr>
          <a:xfrm>
            <a:off x="2374770" y="620058"/>
            <a:ext cx="7797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1 </a:t>
            </a: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2:11-15</a:t>
            </a:r>
            <a:endParaRPr sz="60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14" name="Google Shape;314;g2f5882f685f_0_775">
            <a:extLst>
              <a:ext uri="{FF2B5EF4-FFF2-40B4-BE49-F238E27FC236}">
                <a16:creationId xmlns:a16="http://schemas.microsoft.com/office/drawing/2014/main" id="{6E423DA1-4A4F-3470-4B15-F594A446CBC9}"/>
              </a:ext>
            </a:extLst>
          </p:cNvPr>
          <p:cNvCxnSpPr/>
          <p:nvPr/>
        </p:nvCxnSpPr>
        <p:spPr>
          <a:xfrm>
            <a:off x="2478227" y="1600847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5" name="Google Shape;315;g2f5882f685f_0_775">
            <a:extLst>
              <a:ext uri="{FF2B5EF4-FFF2-40B4-BE49-F238E27FC236}">
                <a16:creationId xmlns:a16="http://schemas.microsoft.com/office/drawing/2014/main" id="{72F5A7B1-55CE-744A-F67C-91B3EFB831FB}"/>
              </a:ext>
            </a:extLst>
          </p:cNvPr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g2f5882f685f_0_775" descr="A green bird with leaves&#10;&#10;Description automatically generated">
            <a:extLst>
              <a:ext uri="{FF2B5EF4-FFF2-40B4-BE49-F238E27FC236}">
                <a16:creationId xmlns:a16="http://schemas.microsoft.com/office/drawing/2014/main" id="{84F4516E-A916-1FED-B136-459CBA580D2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2f5882f685f_0_775">
            <a:extLst>
              <a:ext uri="{FF2B5EF4-FFF2-40B4-BE49-F238E27FC236}">
                <a16:creationId xmlns:a16="http://schemas.microsoft.com/office/drawing/2014/main" id="{6A5E4504-62E2-C649-3964-12353B85F5FD}"/>
              </a:ext>
            </a:extLst>
          </p:cNvPr>
          <p:cNvSpPr txBox="1"/>
          <p:nvPr/>
        </p:nvSpPr>
        <p:spPr>
          <a:xfrm>
            <a:off x="1757680" y="1971729"/>
            <a:ext cx="9170342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905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</a:pPr>
            <a:r>
              <a:rPr lang="es-PY" sz="4400" b="1" i="0" baseline="30000" dirty="0">
                <a:solidFill>
                  <a:srgbClr val="000000"/>
                </a:solidFill>
                <a:effectLst/>
                <a:latin typeface="system-ui"/>
              </a:rPr>
              <a:t>1</a:t>
            </a:r>
            <a:r>
              <a:rPr lang="es-PY" sz="4000" b="1" i="0" baseline="30000" dirty="0">
                <a:solidFill>
                  <a:srgbClr val="000000"/>
                </a:solidFill>
                <a:effectLst/>
                <a:latin typeface="Lato"/>
              </a:rPr>
              <a:t>1 </a:t>
            </a:r>
            <a:r>
              <a:rPr lang="es-PY" sz="4000" b="0" i="0" dirty="0">
                <a:solidFill>
                  <a:srgbClr val="000000"/>
                </a:solidFill>
                <a:effectLst/>
                <a:latin typeface="Lato"/>
              </a:rPr>
              <a:t>Que la mujer aprenda en silencio y con toda sujeción, </a:t>
            </a:r>
            <a:r>
              <a:rPr lang="es-PY" sz="4000" b="1" i="0" baseline="30000" dirty="0">
                <a:solidFill>
                  <a:srgbClr val="000000"/>
                </a:solidFill>
                <a:effectLst/>
                <a:latin typeface="Lato"/>
              </a:rPr>
              <a:t>12 </a:t>
            </a:r>
            <a:r>
              <a:rPr lang="es-PY" sz="4000" b="0" i="0" dirty="0">
                <a:solidFill>
                  <a:srgbClr val="000000"/>
                </a:solidFill>
                <a:effectLst/>
                <a:latin typeface="Lato"/>
              </a:rPr>
              <a:t>pues no permito que la mujer enseñe ni ejerza dominio sobre el hombre, sino que guarde silencio. </a:t>
            </a:r>
            <a:r>
              <a:rPr lang="es-PY" sz="4000" b="1" i="0" baseline="30000" dirty="0">
                <a:solidFill>
                  <a:srgbClr val="000000"/>
                </a:solidFill>
                <a:effectLst/>
                <a:latin typeface="Lato"/>
              </a:rPr>
              <a:t>13 </a:t>
            </a:r>
            <a:r>
              <a:rPr lang="es-PY" sz="4000" b="0" i="0" dirty="0">
                <a:solidFill>
                  <a:srgbClr val="000000"/>
                </a:solidFill>
                <a:effectLst/>
                <a:latin typeface="Lato"/>
              </a:rPr>
              <a:t>Porque primero fue formado Adán, y después Eva; </a:t>
            </a:r>
            <a:endParaRPr lang="es-PY" sz="4000" i="1">
              <a:solidFill>
                <a:schemeClr val="dk1"/>
              </a:solidFill>
              <a:latin typeface="Lato"/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774754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2">
          <a:extLst>
            <a:ext uri="{FF2B5EF4-FFF2-40B4-BE49-F238E27FC236}">
              <a16:creationId xmlns:a16="http://schemas.microsoft.com/office/drawing/2014/main" id="{89F1C1A3-DA27-E8C7-2B4F-F5F87B998B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f5882f685f_0_775">
            <a:extLst>
              <a:ext uri="{FF2B5EF4-FFF2-40B4-BE49-F238E27FC236}">
                <a16:creationId xmlns:a16="http://schemas.microsoft.com/office/drawing/2014/main" id="{4FD5DEFE-FEE0-9B8E-4364-D7E708195B54}"/>
              </a:ext>
            </a:extLst>
          </p:cNvPr>
          <p:cNvSpPr txBox="1"/>
          <p:nvPr/>
        </p:nvSpPr>
        <p:spPr>
          <a:xfrm>
            <a:off x="2374770" y="620058"/>
            <a:ext cx="7797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1 </a:t>
            </a: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2:11-15</a:t>
            </a:r>
            <a:endParaRPr sz="60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14" name="Google Shape;314;g2f5882f685f_0_775">
            <a:extLst>
              <a:ext uri="{FF2B5EF4-FFF2-40B4-BE49-F238E27FC236}">
                <a16:creationId xmlns:a16="http://schemas.microsoft.com/office/drawing/2014/main" id="{89F51AFF-FAC9-943D-8EF7-0EFD68408715}"/>
              </a:ext>
            </a:extLst>
          </p:cNvPr>
          <p:cNvCxnSpPr/>
          <p:nvPr/>
        </p:nvCxnSpPr>
        <p:spPr>
          <a:xfrm>
            <a:off x="2478227" y="1600847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5" name="Google Shape;315;g2f5882f685f_0_775">
            <a:extLst>
              <a:ext uri="{FF2B5EF4-FFF2-40B4-BE49-F238E27FC236}">
                <a16:creationId xmlns:a16="http://schemas.microsoft.com/office/drawing/2014/main" id="{763332CA-BFED-549F-BC82-FB6303F273B2}"/>
              </a:ext>
            </a:extLst>
          </p:cNvPr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g2f5882f685f_0_775" descr="A green bird with leaves&#10;&#10;Description automatically generated">
            <a:extLst>
              <a:ext uri="{FF2B5EF4-FFF2-40B4-BE49-F238E27FC236}">
                <a16:creationId xmlns:a16="http://schemas.microsoft.com/office/drawing/2014/main" id="{18C6D907-4214-50C2-8C00-B05B36468D9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2f5882f685f_0_775">
            <a:extLst>
              <a:ext uri="{FF2B5EF4-FFF2-40B4-BE49-F238E27FC236}">
                <a16:creationId xmlns:a16="http://schemas.microsoft.com/office/drawing/2014/main" id="{0F2692D7-6969-CA5C-CFC9-DE10B3020730}"/>
              </a:ext>
            </a:extLst>
          </p:cNvPr>
          <p:cNvSpPr txBox="1"/>
          <p:nvPr/>
        </p:nvSpPr>
        <p:spPr>
          <a:xfrm>
            <a:off x="1757680" y="1971729"/>
            <a:ext cx="9170342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905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</a:pPr>
            <a:r>
              <a:rPr lang="es-PY" sz="4000" b="1" i="0" baseline="30000" dirty="0">
                <a:solidFill>
                  <a:srgbClr val="000000"/>
                </a:solidFill>
                <a:effectLst/>
                <a:latin typeface="Lato"/>
              </a:rPr>
              <a:t>14 </a:t>
            </a:r>
            <a:r>
              <a:rPr lang="es-PY" sz="4000" b="0" i="0" dirty="0">
                <a:solidFill>
                  <a:srgbClr val="000000"/>
                </a:solidFill>
                <a:effectLst/>
                <a:latin typeface="Lato"/>
              </a:rPr>
              <a:t>y el engañado no fue Adán, sino que la mujer, al ser engañada, incurrió en transgresión. </a:t>
            </a:r>
            <a:r>
              <a:rPr lang="es-PY" sz="4000" b="1" i="0" baseline="30000" dirty="0">
                <a:solidFill>
                  <a:srgbClr val="000000"/>
                </a:solidFill>
                <a:effectLst/>
                <a:latin typeface="Lato"/>
              </a:rPr>
              <a:t>15 </a:t>
            </a:r>
            <a:r>
              <a:rPr lang="es-PY" sz="4000" b="0" i="0" dirty="0">
                <a:solidFill>
                  <a:srgbClr val="000000"/>
                </a:solidFill>
                <a:effectLst/>
                <a:latin typeface="Lato"/>
              </a:rPr>
              <a:t>Pero se salvará al engendrar hijos, si es que con modestia permanece en la fe, el amor y la santificación.</a:t>
            </a:r>
            <a:endParaRPr lang="es-PY" sz="4000" i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645299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f5882f685f_0_775"/>
          <p:cNvSpPr txBox="1"/>
          <p:nvPr/>
        </p:nvSpPr>
        <p:spPr>
          <a:xfrm>
            <a:off x="2374770" y="620058"/>
            <a:ext cx="7797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1 </a:t>
            </a: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2:11-15</a:t>
            </a:r>
            <a:endParaRPr sz="60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14" name="Google Shape;314;g2f5882f685f_0_775"/>
          <p:cNvCxnSpPr/>
          <p:nvPr/>
        </p:nvCxnSpPr>
        <p:spPr>
          <a:xfrm>
            <a:off x="2478227" y="1600847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5" name="Google Shape;315;g2f5882f685f_0_775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g2f5882f685f_0_775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2f5882f685f_0_775"/>
          <p:cNvSpPr txBox="1"/>
          <p:nvPr/>
        </p:nvSpPr>
        <p:spPr>
          <a:xfrm>
            <a:off x="2143122" y="1971729"/>
            <a:ext cx="8784900" cy="3647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●"/>
            </a:pPr>
            <a:r>
              <a:rPr lang="es-PY" sz="33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¿De acuerdo o en desacuerdo?  Aquí la Biblia prohíbe que las mujeres sean pastoras.</a:t>
            </a:r>
          </a:p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●"/>
            </a:pPr>
            <a:endParaRPr lang="es-PY" sz="3300" i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19050">
              <a:buClr>
                <a:schemeClr val="dk1"/>
              </a:buClr>
              <a:buSzPts val="3300"/>
            </a:pPr>
            <a:endParaRPr lang="es-PY" sz="3300" i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●"/>
            </a:pPr>
            <a:endParaRPr lang="es-PY" sz="3300" i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●"/>
            </a:pPr>
            <a:endParaRPr lang="es-PY" sz="3300" i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●"/>
            </a:pPr>
            <a:endParaRPr lang="es-PY" sz="3300" i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2">
          <a:extLst>
            <a:ext uri="{FF2B5EF4-FFF2-40B4-BE49-F238E27FC236}">
              <a16:creationId xmlns:a16="http://schemas.microsoft.com/office/drawing/2014/main" id="{6C64D77A-4577-B388-27D0-78B561CDB4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f5882f685f_0_775">
            <a:extLst>
              <a:ext uri="{FF2B5EF4-FFF2-40B4-BE49-F238E27FC236}">
                <a16:creationId xmlns:a16="http://schemas.microsoft.com/office/drawing/2014/main" id="{6477D371-8939-8A28-DA6E-97796306A3D6}"/>
              </a:ext>
            </a:extLst>
          </p:cNvPr>
          <p:cNvSpPr txBox="1"/>
          <p:nvPr/>
        </p:nvSpPr>
        <p:spPr>
          <a:xfrm>
            <a:off x="2374770" y="620058"/>
            <a:ext cx="7797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1 </a:t>
            </a: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2:11-15</a:t>
            </a:r>
            <a:endParaRPr sz="60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14" name="Google Shape;314;g2f5882f685f_0_775">
            <a:extLst>
              <a:ext uri="{FF2B5EF4-FFF2-40B4-BE49-F238E27FC236}">
                <a16:creationId xmlns:a16="http://schemas.microsoft.com/office/drawing/2014/main" id="{3A71B0D5-BBF8-8CFF-6BDF-E320D5490BA2}"/>
              </a:ext>
            </a:extLst>
          </p:cNvPr>
          <p:cNvCxnSpPr/>
          <p:nvPr/>
        </p:nvCxnSpPr>
        <p:spPr>
          <a:xfrm>
            <a:off x="2478227" y="1600847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5" name="Google Shape;315;g2f5882f685f_0_775">
            <a:extLst>
              <a:ext uri="{FF2B5EF4-FFF2-40B4-BE49-F238E27FC236}">
                <a16:creationId xmlns:a16="http://schemas.microsoft.com/office/drawing/2014/main" id="{B46C371D-25C6-FE8F-5CEF-DC8591E93D4A}"/>
              </a:ext>
            </a:extLst>
          </p:cNvPr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g2f5882f685f_0_775" descr="A green bird with leaves&#10;&#10;Description automatically generated">
            <a:extLst>
              <a:ext uri="{FF2B5EF4-FFF2-40B4-BE49-F238E27FC236}">
                <a16:creationId xmlns:a16="http://schemas.microsoft.com/office/drawing/2014/main" id="{DFBAEC5E-4BD5-3EE1-CBE2-6094B946B33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2f5882f685f_0_775">
            <a:extLst>
              <a:ext uri="{FF2B5EF4-FFF2-40B4-BE49-F238E27FC236}">
                <a16:creationId xmlns:a16="http://schemas.microsoft.com/office/drawing/2014/main" id="{4FE1CE56-4FAF-9D85-F73A-993EBDAE43E5}"/>
              </a:ext>
            </a:extLst>
          </p:cNvPr>
          <p:cNvSpPr txBox="1"/>
          <p:nvPr/>
        </p:nvSpPr>
        <p:spPr>
          <a:xfrm>
            <a:off x="2143122" y="1971729"/>
            <a:ext cx="8784900" cy="3647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●"/>
            </a:pPr>
            <a:r>
              <a:rPr lang="es-PY" sz="33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¿Cuál es el principio bíblico aquí?</a:t>
            </a:r>
          </a:p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●"/>
            </a:pPr>
            <a:endParaRPr lang="es-PY" sz="3300" i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●"/>
            </a:pPr>
            <a:endParaRPr lang="es-PY" sz="3300" i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●"/>
            </a:pPr>
            <a:endParaRPr lang="es-PY" sz="3300" i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●"/>
            </a:pPr>
            <a:endParaRPr lang="es-PY" sz="3300" i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●"/>
            </a:pPr>
            <a:r>
              <a:rPr lang="es-PY" sz="33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¿Cuál es la base o el origen de este principio?</a:t>
            </a:r>
          </a:p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●"/>
            </a:pPr>
            <a:endParaRPr lang="es-PY" sz="3300" i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2054729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2">
          <a:extLst>
            <a:ext uri="{FF2B5EF4-FFF2-40B4-BE49-F238E27FC236}">
              <a16:creationId xmlns:a16="http://schemas.microsoft.com/office/drawing/2014/main" id="{9A64918E-98C2-1317-F3EA-95EE99F159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f5882f685f_0_775">
            <a:extLst>
              <a:ext uri="{FF2B5EF4-FFF2-40B4-BE49-F238E27FC236}">
                <a16:creationId xmlns:a16="http://schemas.microsoft.com/office/drawing/2014/main" id="{B79DC57A-CDFB-7276-E482-239BEA2991D3}"/>
              </a:ext>
            </a:extLst>
          </p:cNvPr>
          <p:cNvSpPr txBox="1"/>
          <p:nvPr/>
        </p:nvSpPr>
        <p:spPr>
          <a:xfrm>
            <a:off x="2476370" y="294938"/>
            <a:ext cx="7797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Andrea</a:t>
            </a:r>
            <a:endParaRPr sz="60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14" name="Google Shape;314;g2f5882f685f_0_775">
            <a:extLst>
              <a:ext uri="{FF2B5EF4-FFF2-40B4-BE49-F238E27FC236}">
                <a16:creationId xmlns:a16="http://schemas.microsoft.com/office/drawing/2014/main" id="{A7C2D779-A13D-BEC0-4D7D-23B56D7E235C}"/>
              </a:ext>
            </a:extLst>
          </p:cNvPr>
          <p:cNvCxnSpPr/>
          <p:nvPr/>
        </p:nvCxnSpPr>
        <p:spPr>
          <a:xfrm>
            <a:off x="2478227" y="1275727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5" name="Google Shape;315;g2f5882f685f_0_775">
            <a:extLst>
              <a:ext uri="{FF2B5EF4-FFF2-40B4-BE49-F238E27FC236}">
                <a16:creationId xmlns:a16="http://schemas.microsoft.com/office/drawing/2014/main" id="{493817C3-BE26-C163-DD9F-2D380769C57B}"/>
              </a:ext>
            </a:extLst>
          </p:cNvPr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g2f5882f685f_0_775" descr="A green bird with leaves&#10;&#10;Description automatically generated">
            <a:extLst>
              <a:ext uri="{FF2B5EF4-FFF2-40B4-BE49-F238E27FC236}">
                <a16:creationId xmlns:a16="http://schemas.microsoft.com/office/drawing/2014/main" id="{116A9C86-048E-365A-18A9-18CD2AD0708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2f5882f685f_0_775">
            <a:extLst>
              <a:ext uri="{FF2B5EF4-FFF2-40B4-BE49-F238E27FC236}">
                <a16:creationId xmlns:a16="http://schemas.microsoft.com/office/drawing/2014/main" id="{462096F8-1B9B-257E-0CBD-4F5389B2FA6D}"/>
              </a:ext>
            </a:extLst>
          </p:cNvPr>
          <p:cNvSpPr txBox="1"/>
          <p:nvPr/>
        </p:nvSpPr>
        <p:spPr>
          <a:xfrm>
            <a:off x="2041521" y="1717729"/>
            <a:ext cx="9454711" cy="4539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9050">
              <a:buClr>
                <a:schemeClr val="dk1"/>
              </a:buClr>
              <a:buSzPts val="3300"/>
            </a:pPr>
            <a:r>
              <a:rPr lang="es-PY" sz="33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</a:t>
            </a:r>
            <a:r>
              <a:rPr lang="es-PY" sz="32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ndrea plantó un grupo sembrador.  Con el tiempo ha crecido.  Siguen con reuniones semanales, estudiando la Biblia, y apoyándose el uno al otro.  Mayormente el grupo consiste en damas y niños.  Unos jóvenes empezaron a asistir.  De vez en cuando llega un varón, llega como observador, pero ninguno de ellos se ha  animado a unirse al grupo.  El grupo  ya quiere hacer un tipo servicio o grupo semanal.  ¿Qué le aconsejarían a Andrea? </a:t>
            </a:r>
            <a:endParaRPr lang="es-PY" sz="3200" i="1" dirty="0">
              <a:solidFill>
                <a:schemeClr val="dk1"/>
              </a:solidFill>
              <a:latin typeface="Lato"/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2762366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f5882f685f_0_139"/>
          <p:cNvSpPr txBox="1"/>
          <p:nvPr/>
        </p:nvSpPr>
        <p:spPr>
          <a:xfrm>
            <a:off x="2803359" y="889280"/>
            <a:ext cx="8097252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Proyecto Final – 3 partes</a:t>
            </a:r>
            <a:endParaRPr sz="60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10" name="Google Shape;210;g2f5882f685f_0_139"/>
          <p:cNvCxnSpPr/>
          <p:nvPr/>
        </p:nvCxnSpPr>
        <p:spPr>
          <a:xfrm>
            <a:off x="4230789" y="1920727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2" name="Google Shape;212;g2f5882f685f_0_139"/>
          <p:cNvSpPr txBox="1"/>
          <p:nvPr/>
        </p:nvSpPr>
        <p:spPr>
          <a:xfrm>
            <a:off x="3257130" y="2171724"/>
            <a:ext cx="8217018" cy="4121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Y" sz="2600" dirty="0">
                <a:effectLst/>
                <a:latin typeface="Lato"/>
                <a:ea typeface="Lato"/>
                <a:cs typeface="Lato"/>
              </a:rPr>
              <a:t>1.) Desarrollar </a:t>
            </a:r>
            <a:r>
              <a:rPr lang="es-PY" sz="2600" dirty="0">
                <a:latin typeface="Lato"/>
                <a:ea typeface="Lato"/>
                <a:cs typeface="Lato"/>
              </a:rPr>
              <a:t>por escrito, por audio o video su </a:t>
            </a:r>
            <a:r>
              <a:rPr lang="es-PY" sz="2600" b="1" dirty="0">
                <a:latin typeface="Lato"/>
                <a:ea typeface="Lato"/>
                <a:cs typeface="Lato"/>
              </a:rPr>
              <a:t>testimonio personal</a:t>
            </a:r>
            <a:r>
              <a:rPr lang="es-PY" sz="2600" dirty="0">
                <a:latin typeface="Lato"/>
                <a:ea typeface="Lato"/>
                <a:cs typeface="Lato"/>
              </a:rPr>
              <a:t>.  ¿Cómo le ha salvado Dios?  ¿Cómo ha obrado en su vida?  </a:t>
            </a:r>
            <a:endParaRPr lang="es-PY" sz="2600" dirty="0">
              <a:effectLst/>
              <a:latin typeface="Lato"/>
              <a:ea typeface="Lato"/>
              <a:cs typeface="Lato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Y" sz="26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Y" sz="2600" dirty="0">
                <a:effectLst/>
                <a:latin typeface="Lato"/>
                <a:ea typeface="Lato"/>
                <a:cs typeface="Lato"/>
              </a:rPr>
              <a:t>2.) </a:t>
            </a:r>
            <a:r>
              <a:rPr lang="es-PY" sz="2600" b="1" dirty="0">
                <a:latin typeface="Lato"/>
                <a:ea typeface="Lato"/>
                <a:cs typeface="Lato"/>
              </a:rPr>
              <a:t>Escribir</a:t>
            </a:r>
            <a:r>
              <a:rPr lang="es-PY" sz="2600" b="1" dirty="0">
                <a:effectLst/>
                <a:latin typeface="Lato"/>
                <a:ea typeface="Lato"/>
                <a:cs typeface="Lato"/>
              </a:rPr>
              <a:t> una carta a un “Timoteo” </a:t>
            </a:r>
            <a:r>
              <a:rPr lang="es-PY" sz="2400" dirty="0">
                <a:latin typeface="Lato"/>
                <a:ea typeface="Lato"/>
                <a:cs typeface="Lato"/>
              </a:rPr>
              <a:t>(alguien) en su grupo que muestre potencial como líder. La carta hablará sobre el carácter de un líder espiritual, usando temas y pasajes de 1 y 2 Timoteo. ¿Qué es lo que ve en él o ella? Enfóquese más en lo espiritual y no tanto en los talentos. </a:t>
            </a:r>
          </a:p>
        </p:txBody>
      </p:sp>
      <p:sp>
        <p:nvSpPr>
          <p:cNvPr id="213" name="Google Shape;213;g2f5882f685f_0_139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4" name="Google Shape;214;g2f5882f685f_0_139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g2f5882f685f_0_1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4281" y="1168550"/>
            <a:ext cx="4051701" cy="4051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/>
        </p:nvSpPr>
        <p:spPr>
          <a:xfrm>
            <a:off x="4127382" y="1806843"/>
            <a:ext cx="5017663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Lección</a:t>
            </a:r>
            <a:r>
              <a:rPr lang="en-US" sz="4860" b="0" i="0" u="none" strike="noStrike" cap="none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2</a:t>
            </a:r>
            <a:endParaRPr sz="6000" b="0" i="0" u="none" strike="noStrike" cap="none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01" name="Google Shape;101;p2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/>
          <p:cNvSpPr txBox="1"/>
          <p:nvPr/>
        </p:nvSpPr>
        <p:spPr>
          <a:xfrm>
            <a:off x="4127372" y="3349425"/>
            <a:ext cx="7435200" cy="690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Orar</a:t>
            </a:r>
            <a:r>
              <a:rPr lang="en-US" sz="3888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3888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varones</a:t>
            </a:r>
            <a:r>
              <a:rPr lang="en-US" sz="3888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3888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mujeres</a:t>
            </a:r>
            <a:endParaRPr sz="3888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 descr="A green circle with a white book and a magnifying glas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5" name="Google Shape;105;p2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>
          <a:extLst>
            <a:ext uri="{FF2B5EF4-FFF2-40B4-BE49-F238E27FC236}">
              <a16:creationId xmlns:a16="http://schemas.microsoft.com/office/drawing/2014/main" id="{BBB56D99-D1D9-D8D6-CE1D-3D96F1680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f5882f685f_0_139">
            <a:extLst>
              <a:ext uri="{FF2B5EF4-FFF2-40B4-BE49-F238E27FC236}">
                <a16:creationId xmlns:a16="http://schemas.microsoft.com/office/drawing/2014/main" id="{47C17705-A616-DD1F-2BC0-106400691445}"/>
              </a:ext>
            </a:extLst>
          </p:cNvPr>
          <p:cNvSpPr txBox="1"/>
          <p:nvPr/>
        </p:nvSpPr>
        <p:spPr>
          <a:xfrm>
            <a:off x="2803359" y="889280"/>
            <a:ext cx="8097252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Proyecto Final – 3 partes</a:t>
            </a:r>
            <a:endParaRPr sz="60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10" name="Google Shape;210;g2f5882f685f_0_139">
            <a:extLst>
              <a:ext uri="{FF2B5EF4-FFF2-40B4-BE49-F238E27FC236}">
                <a16:creationId xmlns:a16="http://schemas.microsoft.com/office/drawing/2014/main" id="{C18AE05B-C175-4DF6-77BC-377D9FEE1207}"/>
              </a:ext>
            </a:extLst>
          </p:cNvPr>
          <p:cNvCxnSpPr/>
          <p:nvPr/>
        </p:nvCxnSpPr>
        <p:spPr>
          <a:xfrm>
            <a:off x="4230789" y="1920727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2" name="Google Shape;212;g2f5882f685f_0_139">
            <a:extLst>
              <a:ext uri="{FF2B5EF4-FFF2-40B4-BE49-F238E27FC236}">
                <a16:creationId xmlns:a16="http://schemas.microsoft.com/office/drawing/2014/main" id="{7D510CC5-19A4-CDD2-5504-93B19BCCF08A}"/>
              </a:ext>
            </a:extLst>
          </p:cNvPr>
          <p:cNvSpPr txBox="1"/>
          <p:nvPr/>
        </p:nvSpPr>
        <p:spPr>
          <a:xfrm>
            <a:off x="3257130" y="2171724"/>
            <a:ext cx="8217018" cy="1973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effectLst/>
                <a:latin typeface="Lato"/>
                <a:ea typeface="Lato"/>
                <a:cs typeface="Lato"/>
              </a:rPr>
              <a:t>3.) </a:t>
            </a:r>
            <a:r>
              <a:rPr lang="en-US" sz="3600" b="1" dirty="0">
                <a:effectLst/>
                <a:latin typeface="Lato"/>
                <a:ea typeface="Lato"/>
                <a:cs typeface="Lato"/>
              </a:rPr>
              <a:t>Responder </a:t>
            </a:r>
            <a:r>
              <a:rPr lang="en-US" sz="3600" b="1" dirty="0" err="1">
                <a:latin typeface="Lato"/>
                <a:ea typeface="Lato"/>
                <a:cs typeface="Lato"/>
              </a:rPr>
              <a:t>algunas</a:t>
            </a:r>
            <a:r>
              <a:rPr lang="en-US" sz="3600" b="1" dirty="0">
                <a:latin typeface="Lato"/>
                <a:ea typeface="Lato"/>
                <a:cs typeface="Lato"/>
              </a:rPr>
              <a:t>  </a:t>
            </a:r>
            <a:r>
              <a:rPr lang="en-US" sz="3600" b="1" dirty="0" err="1">
                <a:effectLst/>
                <a:latin typeface="Lato"/>
                <a:ea typeface="Lato"/>
                <a:cs typeface="Lato"/>
              </a:rPr>
              <a:t>preguntas</a:t>
            </a:r>
            <a:r>
              <a:rPr lang="en-US" sz="3600" b="1" dirty="0">
                <a:effectLst/>
                <a:latin typeface="Lato"/>
                <a:ea typeface="Lato"/>
                <a:cs typeface="Lato"/>
              </a:rPr>
              <a:t> </a:t>
            </a:r>
            <a:r>
              <a:rPr lang="en-US" sz="3600" dirty="0" err="1">
                <a:effectLst/>
                <a:latin typeface="Lato"/>
                <a:ea typeface="Lato"/>
                <a:cs typeface="Lato"/>
              </a:rPr>
              <a:t>acerca</a:t>
            </a:r>
            <a:r>
              <a:rPr lang="en-US" sz="3600" dirty="0">
                <a:effectLst/>
                <a:latin typeface="Lato"/>
                <a:ea typeface="Lato"/>
                <a:cs typeface="Lato"/>
              </a:rPr>
              <a:t> de </a:t>
            </a:r>
            <a:r>
              <a:rPr lang="en-US" sz="3600" dirty="0" err="1">
                <a:effectLst/>
                <a:latin typeface="Lato"/>
                <a:ea typeface="Lato"/>
                <a:cs typeface="Lato"/>
              </a:rPr>
              <a:t>temas</a:t>
            </a:r>
            <a:r>
              <a:rPr lang="en-US" sz="3600" dirty="0">
                <a:effectLst/>
                <a:latin typeface="Lato"/>
                <a:ea typeface="Lato"/>
                <a:cs typeface="Lato"/>
              </a:rPr>
              <a:t> clave </a:t>
            </a:r>
            <a:r>
              <a:rPr lang="en-US" sz="3600" dirty="0" err="1">
                <a:effectLst/>
                <a:latin typeface="Lato"/>
                <a:ea typeface="Lato"/>
                <a:cs typeface="Lato"/>
              </a:rPr>
              <a:t>en</a:t>
            </a:r>
            <a:r>
              <a:rPr lang="en-US" sz="3600" dirty="0">
                <a:effectLst/>
                <a:latin typeface="Lato"/>
                <a:ea typeface="Lato"/>
                <a:cs typeface="Lato"/>
              </a:rPr>
              <a:t> las dos cartas a Timoteo.</a:t>
            </a:r>
            <a:endParaRPr lang="es-PY" sz="3600" dirty="0">
              <a:effectLst/>
              <a:latin typeface="Lato"/>
              <a:ea typeface="Lato"/>
              <a:cs typeface="Lato"/>
            </a:endParaRPr>
          </a:p>
        </p:txBody>
      </p:sp>
      <p:sp>
        <p:nvSpPr>
          <p:cNvPr id="213" name="Google Shape;213;g2f5882f685f_0_139">
            <a:extLst>
              <a:ext uri="{FF2B5EF4-FFF2-40B4-BE49-F238E27FC236}">
                <a16:creationId xmlns:a16="http://schemas.microsoft.com/office/drawing/2014/main" id="{E2AB0FA2-8739-F8D2-F6B9-08D1297F21EF}"/>
              </a:ext>
            </a:extLst>
          </p:cNvPr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4" name="Google Shape;214;g2f5882f685f_0_139" descr="A green bird with leaves&#10;&#10;Description automatically generated">
            <a:extLst>
              <a:ext uri="{FF2B5EF4-FFF2-40B4-BE49-F238E27FC236}">
                <a16:creationId xmlns:a16="http://schemas.microsoft.com/office/drawing/2014/main" id="{C68AF898-6F2A-B9EE-80DA-D1A165CC67A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g2f5882f685f_0_139">
            <a:extLst>
              <a:ext uri="{FF2B5EF4-FFF2-40B4-BE49-F238E27FC236}">
                <a16:creationId xmlns:a16="http://schemas.microsoft.com/office/drawing/2014/main" id="{BEF3453F-8FE0-53B2-C629-4A73E0F3184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4281" y="1168550"/>
            <a:ext cx="4051701" cy="40517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59235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30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Tarea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63" name="Google Shape;463;p30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64" name="Google Shape;464;p30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5" name="Google Shape;465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66" name="Google Shape;466;p30"/>
          <p:cNvSpPr txBox="1"/>
          <p:nvPr/>
        </p:nvSpPr>
        <p:spPr>
          <a:xfrm>
            <a:off x="4127382" y="3633847"/>
            <a:ext cx="7432500" cy="172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Char char="-"/>
            </a:pPr>
            <a:r>
              <a:rPr lang="en-US" sz="32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Leer 1 Timoteo 3</a:t>
            </a:r>
          </a:p>
          <a:p>
            <a:pPr marL="457200" indent="-457200">
              <a:spcBef>
                <a:spcPts val="600"/>
              </a:spcBef>
              <a:buSzPts val="3200"/>
              <a:buFontTx/>
              <a:buChar char="-"/>
            </a:pPr>
            <a:r>
              <a:rPr lang="en-US" sz="32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Entregar</a:t>
            </a:r>
            <a:r>
              <a:rPr lang="en-US" sz="32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 </a:t>
            </a:r>
            <a:r>
              <a:rPr lang="en-US" sz="32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su</a:t>
            </a:r>
            <a:r>
              <a:rPr lang="en-US" sz="32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testimonio personal – </a:t>
            </a:r>
            <a:r>
              <a:rPr lang="en-US" sz="32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escrito</a:t>
            </a:r>
            <a:r>
              <a:rPr lang="en-US" sz="32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32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por</a:t>
            </a:r>
            <a:r>
              <a:rPr lang="en-US" sz="32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audio o video</a:t>
            </a:r>
            <a:endParaRPr lang="en-US" sz="3200" i="1" dirty="0">
              <a:solidFill>
                <a:schemeClr val="dk1"/>
              </a:solidFill>
              <a:latin typeface="Lato"/>
              <a:ea typeface="Lato"/>
              <a:cs typeface="Lato"/>
            </a:endParaRPr>
          </a:p>
        </p:txBody>
      </p:sp>
      <p:pic>
        <p:nvPicPr>
          <p:cNvPr id="467" name="Google Shape;467;p30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2adf2547317_0_0"/>
          <p:cNvSpPr txBox="1"/>
          <p:nvPr/>
        </p:nvSpPr>
        <p:spPr>
          <a:xfrm>
            <a:off x="4127382" y="28736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Oración o bendición 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55" name="Google Shape;455;g2adf2547317_0_0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6" name="Google Shape;456;g2adf2547317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57" name="Google Shape;457;g2adf2547317_0_0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2adf2547317_0_9"/>
          <p:cNvSpPr txBox="1"/>
          <p:nvPr/>
        </p:nvSpPr>
        <p:spPr>
          <a:xfrm>
            <a:off x="4127382" y="28736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Despedida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73" name="Google Shape;473;g2adf2547317_0_9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4" name="Google Shape;474;g2adf2547317_0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5" cy="32184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75" name="Google Shape;475;g2adf2547317_0_9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2ac1ba269cb_0_46"/>
          <p:cNvSpPr/>
          <p:nvPr/>
        </p:nvSpPr>
        <p:spPr>
          <a:xfrm>
            <a:off x="9145768" y="-1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g2ac1ba269cb_0_46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2" name="Google Shape;482;g2ac1ba269cb_0_46"/>
          <p:cNvPicPr preferRelativeResize="0"/>
          <p:nvPr/>
        </p:nvPicPr>
        <p:blipFill rotWithShape="1">
          <a:blip r:embed="rId3">
            <a:alphaModFix/>
          </a:blip>
          <a:srcRect l="17158" t="8250" r="29536" b="8239"/>
          <a:stretch/>
        </p:blipFill>
        <p:spPr>
          <a:xfrm>
            <a:off x="6580094" y="810985"/>
            <a:ext cx="5007428" cy="5236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g2ac1ba269cb_0_46" descr="A logo with a cross and a bir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8426" y="548168"/>
            <a:ext cx="2230986" cy="1555706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g2ac1ba269cb_0_46"/>
          <p:cNvSpPr txBox="1"/>
          <p:nvPr/>
        </p:nvSpPr>
        <p:spPr>
          <a:xfrm>
            <a:off x="1706430" y="2862567"/>
            <a:ext cx="5260500" cy="20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ACADEMIA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CRISTO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85" name="Google Shape;485;g2ac1ba269cb_0_46"/>
          <p:cNvSpPr/>
          <p:nvPr/>
        </p:nvSpPr>
        <p:spPr>
          <a:xfrm>
            <a:off x="1264510" y="2818701"/>
            <a:ext cx="114900" cy="21432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g2ac1ba269cb_0_46"/>
          <p:cNvSpPr/>
          <p:nvPr/>
        </p:nvSpPr>
        <p:spPr>
          <a:xfrm>
            <a:off x="1379327" y="2818702"/>
            <a:ext cx="424200" cy="214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/>
          <p:nvPr/>
        </p:nvSpPr>
        <p:spPr>
          <a:xfrm>
            <a:off x="4078888" y="2741641"/>
            <a:ext cx="6627304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Saludos y bienvenidos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1" name="Google Shape;111;p3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3" name="Google Shape;113;p3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/>
          <p:nvPr/>
        </p:nvSpPr>
        <p:spPr>
          <a:xfrm>
            <a:off x="4059441" y="2724595"/>
            <a:ext cx="71523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Oración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1" name="Google Shape;121;p4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/>
          <p:nvPr/>
        </p:nvSpPr>
        <p:spPr>
          <a:xfrm>
            <a:off x="2237027" y="403125"/>
            <a:ext cx="8958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Objetivos de la Lección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27" name="Google Shape;127;p5"/>
          <p:cNvCxnSpPr/>
          <p:nvPr/>
        </p:nvCxnSpPr>
        <p:spPr>
          <a:xfrm>
            <a:off x="2373086" y="1597768"/>
            <a:ext cx="7195457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28" name="Google Shape;128;p5"/>
          <p:cNvGrpSpPr/>
          <p:nvPr/>
        </p:nvGrpSpPr>
        <p:grpSpPr>
          <a:xfrm>
            <a:off x="551075" y="2011050"/>
            <a:ext cx="11197475" cy="3947713"/>
            <a:chOff x="0" y="0"/>
            <a:chExt cx="10450280" cy="3947713"/>
          </a:xfrm>
        </p:grpSpPr>
        <p:sp>
          <p:nvSpPr>
            <p:cNvPr id="129" name="Google Shape;129;p5"/>
            <p:cNvSpPr/>
            <p:nvPr/>
          </p:nvSpPr>
          <p:spPr>
            <a:xfrm>
              <a:off x="0" y="481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341153" y="254232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1302586" y="0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2" name="Google Shape;132;p5"/>
            <p:cNvSpPr txBox="1"/>
            <p:nvPr/>
          </p:nvSpPr>
          <p:spPr>
            <a:xfrm>
              <a:off x="1302586" y="0"/>
              <a:ext cx="9147694" cy="1127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>
                <a:buClr>
                  <a:schemeClr val="dk1"/>
                </a:buClr>
                <a:buSzPts val="1100"/>
              </a:pPr>
              <a:r>
                <a:rPr lang="en-US" sz="2500" b="0" i="0" u="none" strike="noStrike" cap="none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	</a:t>
              </a:r>
              <a:r>
                <a:rPr lang="en-US" sz="2500" b="0" i="0" u="none" strike="noStrike" cap="none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Formaremos</a:t>
              </a:r>
              <a:r>
                <a:rPr lang="en-US" sz="2500" b="0" i="0" u="none" strike="noStrike" cap="none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un </a:t>
              </a:r>
              <a:r>
                <a:rPr lang="en-US" sz="2500" b="0" i="0" u="none" strike="noStrike" cap="none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concepto</a:t>
              </a:r>
              <a:r>
                <a:rPr lang="en-US" sz="2500" b="0" i="0" u="none" strike="noStrike" cap="none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500" b="0" i="0" u="none" strike="noStrike" cap="none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bíblico</a:t>
              </a:r>
              <a:r>
                <a:rPr lang="en-US" sz="2500" b="0" i="0" u="none" strike="noStrike" cap="non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5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para </a:t>
              </a:r>
              <a:r>
                <a:rPr lang="en-US" sz="2500" b="0" i="0" u="none" strike="noStrike" cap="none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orar </a:t>
              </a:r>
              <a:r>
                <a:rPr lang="en-US" sz="2500" b="0" i="0" u="none" strike="noStrike" cap="none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por</a:t>
              </a:r>
              <a:r>
                <a:rPr lang="en-US" sz="2500" b="0" i="0" u="none" strike="noStrike" cap="none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500" b="0" i="0" u="none" strike="noStrike" cap="none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los</a:t>
              </a:r>
              <a:r>
                <a:rPr lang="en-US" sz="2500" b="0" i="0" u="none" strike="noStrike" cap="none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500" b="0" i="0" u="none" strike="noStrike" cap="none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gobernantes</a:t>
              </a:r>
              <a:r>
                <a:rPr lang="en-US" sz="2500" b="0" i="0" u="none" strike="noStrike" cap="none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.	</a:t>
              </a:r>
              <a:endParaRPr sz="2500" b="0" i="0" u="none" strike="noStrike" cap="none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0" y="1410207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341153" y="1663958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1302586" y="1410207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6" name="Google Shape;136;p5"/>
            <p:cNvSpPr txBox="1"/>
            <p:nvPr/>
          </p:nvSpPr>
          <p:spPr>
            <a:xfrm>
              <a:off x="1302586" y="1410207"/>
              <a:ext cx="9147694" cy="1127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endParaRPr sz="2500" b="0" i="0" u="none" strike="noStrike" cap="none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0" y="2819933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341153" y="3073684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1302586" y="2819933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0" name="Google Shape;140;p5"/>
            <p:cNvSpPr txBox="1"/>
            <p:nvPr/>
          </p:nvSpPr>
          <p:spPr>
            <a:xfrm>
              <a:off x="1302586" y="2819933"/>
              <a:ext cx="9147600" cy="112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2500" b="0" i="0" u="none" strike="noStrike" cap="none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pic>
        <p:nvPicPr>
          <p:cNvPr id="141" name="Google Shape;141;p5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g2f5882f685f_0_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0"/>
            <a:ext cx="11430000" cy="601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g2f5882f685f_0_5"/>
          <p:cNvSpPr txBox="1"/>
          <p:nvPr/>
        </p:nvSpPr>
        <p:spPr>
          <a:xfrm>
            <a:off x="2275771" y="4137794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Introducción al Curso</a:t>
            </a:r>
            <a:endParaRPr sz="486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48" name="Google Shape;148;g2f5882f685f_0_5"/>
          <p:cNvCxnSpPr/>
          <p:nvPr/>
        </p:nvCxnSpPr>
        <p:spPr>
          <a:xfrm>
            <a:off x="2379216" y="5156143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9" name="Google Shape;149;g2f5882f685f_0_5"/>
          <p:cNvSpPr txBox="1"/>
          <p:nvPr/>
        </p:nvSpPr>
        <p:spPr>
          <a:xfrm>
            <a:off x="2275776" y="5319625"/>
            <a:ext cx="8370300" cy="690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88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Fortaleciendo</a:t>
            </a:r>
            <a:r>
              <a:rPr lang="en-US" sz="3888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 </a:t>
            </a:r>
            <a:r>
              <a:rPr lang="en-US" sz="3888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endParaRPr sz="48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0" name="Google Shape;150;g2f5882f685f_0_5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g2f5882f685f_0_5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g2f5882f685f_0_5"/>
          <p:cNvSpPr/>
          <p:nvPr/>
        </p:nvSpPr>
        <p:spPr>
          <a:xfrm>
            <a:off x="279444" y="4823252"/>
            <a:ext cx="114900" cy="20346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f5882f685f_0_117"/>
          <p:cNvSpPr txBox="1"/>
          <p:nvPr/>
        </p:nvSpPr>
        <p:spPr>
          <a:xfrm>
            <a:off x="1551227" y="403125"/>
            <a:ext cx="8958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Objetivos de</a:t>
            </a:r>
            <a:r>
              <a:rPr lang="en-US" sz="600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l Curso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91" name="Google Shape;191;g2f5882f685f_0_117"/>
          <p:cNvCxnSpPr/>
          <p:nvPr/>
        </p:nvCxnSpPr>
        <p:spPr>
          <a:xfrm>
            <a:off x="2373086" y="1597768"/>
            <a:ext cx="71955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2" name="Google Shape;192;g2f5882f685f_0_117"/>
          <p:cNvSpPr/>
          <p:nvPr/>
        </p:nvSpPr>
        <p:spPr>
          <a:xfrm>
            <a:off x="627275" y="2011704"/>
            <a:ext cx="10815300" cy="1532100"/>
          </a:xfrm>
          <a:prstGeom prst="roundRect">
            <a:avLst>
              <a:gd name="adj" fmla="val 10000"/>
            </a:avLst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3" name="Google Shape;193;g2f5882f685f_0_117"/>
          <p:cNvSpPr/>
          <p:nvPr/>
        </p:nvSpPr>
        <p:spPr>
          <a:xfrm>
            <a:off x="992820" y="2493882"/>
            <a:ext cx="664800" cy="620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4" name="Google Shape;194;g2f5882f685f_0_117"/>
          <p:cNvSpPr/>
          <p:nvPr/>
        </p:nvSpPr>
        <p:spPr>
          <a:xfrm>
            <a:off x="1975373" y="2011050"/>
            <a:ext cx="9467100" cy="15321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5" name="Google Shape;195;g2f5882f685f_0_117"/>
          <p:cNvSpPr txBox="1"/>
          <p:nvPr/>
        </p:nvSpPr>
        <p:spPr>
          <a:xfrm>
            <a:off x="1975373" y="2011050"/>
            <a:ext cx="9467100" cy="15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350" tIns="119350" rIns="119350" bIns="1193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PY" sz="32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Leeremos las cartas a Timoteo desde la perspectiva de un sembrador. </a:t>
            </a:r>
            <a:endParaRPr sz="32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6" name="Google Shape;196;g2f5882f685f_0_117"/>
          <p:cNvSpPr/>
          <p:nvPr/>
        </p:nvSpPr>
        <p:spPr>
          <a:xfrm>
            <a:off x="627275" y="3802254"/>
            <a:ext cx="10815300" cy="1127700"/>
          </a:xfrm>
          <a:prstGeom prst="roundRect">
            <a:avLst>
              <a:gd name="adj" fmla="val 10000"/>
            </a:avLst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7" name="Google Shape;197;g2f5882f685f_0_117"/>
          <p:cNvSpPr/>
          <p:nvPr/>
        </p:nvSpPr>
        <p:spPr>
          <a:xfrm>
            <a:off x="992820" y="4056008"/>
            <a:ext cx="664800" cy="620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8" name="Google Shape;198;g2f5882f685f_0_117"/>
          <p:cNvSpPr/>
          <p:nvPr/>
        </p:nvSpPr>
        <p:spPr>
          <a:xfrm>
            <a:off x="1975372" y="3802254"/>
            <a:ext cx="9467100" cy="11277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9" name="Google Shape;199;g2f5882f685f_0_117"/>
          <p:cNvSpPr txBox="1"/>
          <p:nvPr/>
        </p:nvSpPr>
        <p:spPr>
          <a:xfrm>
            <a:off x="1975372" y="3802254"/>
            <a:ext cx="9467100" cy="11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350" tIns="119350" rIns="119350" bIns="119350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s-PY" sz="24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</a:t>
            </a:r>
            <a:r>
              <a:rPr lang="es-PY" sz="2400" dirty="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nvestigaremos temas difíciles en las cartas a Timoteo, tanto prácticas como doctrinales que, sin duda surgirán en su grupo sembrador.</a:t>
            </a:r>
            <a:r>
              <a:rPr lang="es-PY" sz="2800" dirty="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s" sz="2800" dirty="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 </a:t>
            </a:r>
            <a:endParaRPr lang="es-PY" sz="2800" dirty="0">
              <a:solidFill>
                <a:schemeClr val="bg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0" name="Google Shape;200;g2f5882f685f_0_117"/>
          <p:cNvSpPr/>
          <p:nvPr/>
        </p:nvSpPr>
        <p:spPr>
          <a:xfrm>
            <a:off x="627275" y="5211977"/>
            <a:ext cx="10815300" cy="1127700"/>
          </a:xfrm>
          <a:prstGeom prst="roundRect">
            <a:avLst>
              <a:gd name="adj" fmla="val 10000"/>
            </a:avLst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1" name="Google Shape;201;g2f5882f685f_0_117"/>
          <p:cNvSpPr/>
          <p:nvPr/>
        </p:nvSpPr>
        <p:spPr>
          <a:xfrm>
            <a:off x="992820" y="5465734"/>
            <a:ext cx="664800" cy="620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2" name="Google Shape;202;g2f5882f685f_0_117"/>
          <p:cNvSpPr/>
          <p:nvPr/>
        </p:nvSpPr>
        <p:spPr>
          <a:xfrm>
            <a:off x="1975372" y="5211977"/>
            <a:ext cx="9467100" cy="11277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3" name="Google Shape;203;g2f5882f685f_0_117"/>
          <p:cNvSpPr txBox="1"/>
          <p:nvPr/>
        </p:nvSpPr>
        <p:spPr>
          <a:xfrm>
            <a:off x="1975372" y="5211977"/>
            <a:ext cx="9467100" cy="11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350" tIns="119350" rIns="119350" bIns="119350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s-PY" sz="28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I</a:t>
            </a:r>
            <a:r>
              <a:rPr lang="es-PY" sz="28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dentificaremos las  características esenciales sobre la vida personal y ministerial de los que sirven en la obra del Evangelio.</a:t>
            </a:r>
            <a:endParaRPr lang="es-PY" sz="28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204" name="Google Shape;204;g2f5882f685f_0_117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f5882f685f_0_254"/>
          <p:cNvSpPr/>
          <p:nvPr/>
        </p:nvSpPr>
        <p:spPr>
          <a:xfrm>
            <a:off x="5741672" y="644100"/>
            <a:ext cx="5976000" cy="1425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Contexto</a:t>
            </a:r>
            <a:r>
              <a:rPr lang="en-US" sz="25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y 1 </a:t>
            </a:r>
            <a:r>
              <a:rPr lang="en-US" sz="2500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r>
              <a:rPr lang="en-US" sz="25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1 </a:t>
            </a:r>
            <a:endParaRPr sz="250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2" name="Google Shape;232;g2f5882f685f_0_254"/>
          <p:cNvSpPr/>
          <p:nvPr/>
        </p:nvSpPr>
        <p:spPr>
          <a:xfrm>
            <a:off x="712574" y="644073"/>
            <a:ext cx="5029200" cy="1425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3" name="Google Shape;233;g2f5882f685f_0_254"/>
          <p:cNvSpPr/>
          <p:nvPr/>
        </p:nvSpPr>
        <p:spPr>
          <a:xfrm>
            <a:off x="2167274" y="644100"/>
            <a:ext cx="1425000" cy="1425000"/>
          </a:xfrm>
          <a:prstGeom prst="rtTriangle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4" name="Google Shape;234;g2f5882f685f_0_254"/>
          <p:cNvSpPr/>
          <p:nvPr/>
        </p:nvSpPr>
        <p:spPr>
          <a:xfrm>
            <a:off x="712574" y="644100"/>
            <a:ext cx="1452900" cy="14250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5" name="Google Shape;235;g2f5882f685f_0_254"/>
          <p:cNvSpPr/>
          <p:nvPr/>
        </p:nvSpPr>
        <p:spPr>
          <a:xfrm>
            <a:off x="972253" y="1101395"/>
            <a:ext cx="8997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endParaRPr sz="65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6" name="Google Shape;236;g2f5882f685f_0_254"/>
          <p:cNvSpPr/>
          <p:nvPr/>
        </p:nvSpPr>
        <p:spPr>
          <a:xfrm>
            <a:off x="2167275" y="1101375"/>
            <a:ext cx="3574500" cy="9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Te</a:t>
            </a:r>
            <a:r>
              <a:rPr lang="en-US" sz="25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00" b="1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encargo</a:t>
            </a:r>
            <a:r>
              <a:rPr lang="en-US" sz="25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2500" b="1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Hijo</a:t>
            </a:r>
            <a:r>
              <a:rPr lang="en-US" sz="25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00" b="1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endParaRPr sz="25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7" name="Google Shape;237;g2f5882f685f_0_254"/>
          <p:cNvSpPr/>
          <p:nvPr/>
        </p:nvSpPr>
        <p:spPr>
          <a:xfrm>
            <a:off x="5741672" y="2092195"/>
            <a:ext cx="5976000" cy="1425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1 </a:t>
            </a:r>
            <a:r>
              <a:rPr lang="en-US" sz="2500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r>
              <a:rPr lang="en-US" sz="25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2</a:t>
            </a:r>
            <a:endParaRPr sz="250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8" name="Google Shape;238;g2f5882f685f_0_254"/>
          <p:cNvSpPr/>
          <p:nvPr/>
        </p:nvSpPr>
        <p:spPr>
          <a:xfrm>
            <a:off x="712574" y="2092169"/>
            <a:ext cx="5029200" cy="1425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9" name="Google Shape;239;g2f5882f685f_0_254"/>
          <p:cNvSpPr/>
          <p:nvPr/>
        </p:nvSpPr>
        <p:spPr>
          <a:xfrm>
            <a:off x="2167274" y="2092195"/>
            <a:ext cx="1425000" cy="1425000"/>
          </a:xfrm>
          <a:prstGeom prst="rtTriangle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0" name="Google Shape;240;g2f5882f685f_0_254"/>
          <p:cNvSpPr/>
          <p:nvPr/>
        </p:nvSpPr>
        <p:spPr>
          <a:xfrm>
            <a:off x="712574" y="2092195"/>
            <a:ext cx="1452900" cy="14250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1" name="Google Shape;241;g2f5882f685f_0_254"/>
          <p:cNvSpPr/>
          <p:nvPr/>
        </p:nvSpPr>
        <p:spPr>
          <a:xfrm>
            <a:off x="972253" y="2549490"/>
            <a:ext cx="8997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endParaRPr sz="65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2" name="Google Shape;242;g2f5882f685f_0_254"/>
          <p:cNvSpPr/>
          <p:nvPr/>
        </p:nvSpPr>
        <p:spPr>
          <a:xfrm>
            <a:off x="2167275" y="2397074"/>
            <a:ext cx="35745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Orar</a:t>
            </a:r>
            <a:r>
              <a:rPr lang="en-US" sz="25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2500" b="1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Varones</a:t>
            </a:r>
            <a:r>
              <a:rPr lang="en-US" sz="25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2500" b="1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Mujeres</a:t>
            </a:r>
            <a:endParaRPr sz="25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3" name="Google Shape;243;g2f5882f685f_0_254"/>
          <p:cNvSpPr/>
          <p:nvPr/>
        </p:nvSpPr>
        <p:spPr>
          <a:xfrm>
            <a:off x="5741672" y="3540290"/>
            <a:ext cx="5976000" cy="1425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1 Timoteo 3</a:t>
            </a:r>
            <a:endParaRPr sz="250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4" name="Google Shape;244;g2f5882f685f_0_254"/>
          <p:cNvSpPr/>
          <p:nvPr/>
        </p:nvSpPr>
        <p:spPr>
          <a:xfrm>
            <a:off x="712574" y="3540264"/>
            <a:ext cx="5029200" cy="1425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5" name="Google Shape;245;g2f5882f685f_0_254"/>
          <p:cNvSpPr/>
          <p:nvPr/>
        </p:nvSpPr>
        <p:spPr>
          <a:xfrm>
            <a:off x="2167274" y="3540290"/>
            <a:ext cx="1425000" cy="1425000"/>
          </a:xfrm>
          <a:prstGeom prst="rtTriangle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6" name="Google Shape;246;g2f5882f685f_0_254"/>
          <p:cNvSpPr/>
          <p:nvPr/>
        </p:nvSpPr>
        <p:spPr>
          <a:xfrm>
            <a:off x="712574" y="3540290"/>
            <a:ext cx="1452900" cy="14250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7" name="Google Shape;247;g2f5882f685f_0_254"/>
          <p:cNvSpPr/>
          <p:nvPr/>
        </p:nvSpPr>
        <p:spPr>
          <a:xfrm>
            <a:off x="972253" y="3997585"/>
            <a:ext cx="8997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3</a:t>
            </a:r>
            <a:endParaRPr sz="65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8" name="Google Shape;248;g2f5882f685f_0_254"/>
          <p:cNvSpPr/>
          <p:nvPr/>
        </p:nvSpPr>
        <p:spPr>
          <a:xfrm>
            <a:off x="2167275" y="3845172"/>
            <a:ext cx="35745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Requisitos</a:t>
            </a:r>
            <a:r>
              <a:rPr lang="en-US" sz="25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para </a:t>
            </a:r>
            <a:r>
              <a:rPr lang="en-US" sz="2500" b="1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líderes</a:t>
            </a:r>
            <a:endParaRPr sz="25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9" name="Google Shape;249;g2f5882f685f_0_254"/>
          <p:cNvSpPr/>
          <p:nvPr/>
        </p:nvSpPr>
        <p:spPr>
          <a:xfrm>
            <a:off x="5741672" y="4988422"/>
            <a:ext cx="5976000" cy="1425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1 Timoteo 4</a:t>
            </a:r>
            <a:endParaRPr sz="250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0" name="Google Shape;250;g2f5882f685f_0_254"/>
          <p:cNvSpPr/>
          <p:nvPr/>
        </p:nvSpPr>
        <p:spPr>
          <a:xfrm>
            <a:off x="712574" y="4988395"/>
            <a:ext cx="5029200" cy="1425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1" name="Google Shape;251;g2f5882f685f_0_254"/>
          <p:cNvSpPr/>
          <p:nvPr/>
        </p:nvSpPr>
        <p:spPr>
          <a:xfrm>
            <a:off x="2167274" y="4988422"/>
            <a:ext cx="1425000" cy="1425000"/>
          </a:xfrm>
          <a:prstGeom prst="rtTriangle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2" name="Google Shape;252;g2f5882f685f_0_254"/>
          <p:cNvSpPr/>
          <p:nvPr/>
        </p:nvSpPr>
        <p:spPr>
          <a:xfrm>
            <a:off x="712574" y="4988422"/>
            <a:ext cx="1452900" cy="14250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3" name="Google Shape;253;g2f5882f685f_0_254"/>
          <p:cNvSpPr/>
          <p:nvPr/>
        </p:nvSpPr>
        <p:spPr>
          <a:xfrm>
            <a:off x="972253" y="5445717"/>
            <a:ext cx="8997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4</a:t>
            </a:r>
            <a:endParaRPr sz="65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4" name="Google Shape;254;g2f5882f685f_0_254"/>
          <p:cNvSpPr/>
          <p:nvPr/>
        </p:nvSpPr>
        <p:spPr>
          <a:xfrm>
            <a:off x="2167275" y="5293300"/>
            <a:ext cx="35745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Un </a:t>
            </a:r>
            <a:r>
              <a:rPr lang="en-US" sz="2500" b="1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buen</a:t>
            </a:r>
            <a:r>
              <a:rPr lang="en-US" sz="25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00" b="1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ministerio</a:t>
            </a:r>
            <a:endParaRPr sz="25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A98D1A91E88F4EA07A1308032786DE" ma:contentTypeVersion="14" ma:contentTypeDescription="Create a new document." ma:contentTypeScope="" ma:versionID="361dfd8e6ecd30d7a1b801f1fef2a82b">
  <xsd:schema xmlns:xsd="http://www.w3.org/2001/XMLSchema" xmlns:xs="http://www.w3.org/2001/XMLSchema" xmlns:p="http://schemas.microsoft.com/office/2006/metadata/properties" xmlns:ns2="38896d1c-d48b-47b1-97a9-761dcde349b0" xmlns:ns3="5cd1452d-5967-4622-9749-a306807ee3c9" xmlns:ns4="9d1aa794-ada9-4a3e-9c2a-189f245fcbb8" targetNamespace="http://schemas.microsoft.com/office/2006/metadata/properties" ma:root="true" ma:fieldsID="08a004bd0867d3abe8a9c89e06099ee7" ns2:_="" ns3:_="" ns4:_="">
    <xsd:import namespace="38896d1c-d48b-47b1-97a9-761dcde349b0"/>
    <xsd:import namespace="5cd1452d-5967-4622-9749-a306807ee3c9"/>
    <xsd:import namespace="9d1aa794-ada9-4a3e-9c2a-189f245fcb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Doc_x002e__x0023_" minOccurs="0"/>
                <xsd:element ref="ns2:lcf76f155ced4ddcb4097134ff3c332f" minOccurs="0"/>
                <xsd:element ref="ns4:TaxCatchAll" minOccurs="0"/>
                <xsd:element ref="ns2:MediaServiceSearchProperties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896d1c-d48b-47b1-97a9-761dcde349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oc_x002e__x0023_" ma:index="14" nillable="true" ma:displayName="Doc Number" ma:decimals="3" ma:format="Dropdown" ma:internalName="Doc_x002e__x0023_" ma:percentage="FALSE">
      <xsd:simpleType>
        <xsd:restriction base="dms:Number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d50e1b83-9df9-4a26-aedb-ff3d8b0dda6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d1452d-5967-4622-9749-a306807ee3c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1aa794-ada9-4a3e-9c2a-189f245fcbb8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245bd596-0f8a-4080-98bd-aff5be4fd504}" ma:internalName="TaxCatchAll" ma:showField="CatchAllData" ma:web="5cd1452d-5967-4622-9749-a306807ee3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d1aa794-ada9-4a3e-9c2a-189f245fcbb8" xsi:nil="true"/>
    <lcf76f155ced4ddcb4097134ff3c332f xmlns="38896d1c-d48b-47b1-97a9-761dcde349b0">
      <Terms xmlns="http://schemas.microsoft.com/office/infopath/2007/PartnerControls"/>
    </lcf76f155ced4ddcb4097134ff3c332f>
    <Doc_x002e__x0023_ xmlns="38896d1c-d48b-47b1-97a9-761dcde349b0" xsi:nil="true"/>
  </documentManagement>
</p:properties>
</file>

<file path=customXml/itemProps1.xml><?xml version="1.0" encoding="utf-8"?>
<ds:datastoreItem xmlns:ds="http://schemas.openxmlformats.org/officeDocument/2006/customXml" ds:itemID="{B70F526C-3120-49A6-B482-0993875E07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896d1c-d48b-47b1-97a9-761dcde349b0"/>
    <ds:schemaRef ds:uri="5cd1452d-5967-4622-9749-a306807ee3c9"/>
    <ds:schemaRef ds:uri="9d1aa794-ada9-4a3e-9c2a-189f245fcb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9A4CBF-2F2A-4A06-BB7B-A69F01B29A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1D5F2C-D676-40E3-BCEB-62F377DE7C4F}">
  <ds:schemaRefs>
    <ds:schemaRef ds:uri="http://schemas.microsoft.com/office/2006/metadata/properties"/>
    <ds:schemaRef ds:uri="http://schemas.microsoft.com/office/infopath/2007/PartnerControls"/>
    <ds:schemaRef ds:uri="d9dd568f-92e7-4aa1-8e50-87aa9ffea924"/>
    <ds:schemaRef ds:uri="9d1aa794-ada9-4a3e-9c2a-189f245fcbb8"/>
    <ds:schemaRef ds:uri="38896d1c-d48b-47b1-97a9-761dcde349b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9645</TotalTime>
  <Words>2061</Words>
  <Application>Microsoft Office PowerPoint</Application>
  <PresentationFormat>Widescreen</PresentationFormat>
  <Paragraphs>165</Paragraphs>
  <Slides>34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Michele Pfeifer</dc:creator>
  <cp:lastModifiedBy>Joel Sutton</cp:lastModifiedBy>
  <cp:revision>84</cp:revision>
  <dcterms:created xsi:type="dcterms:W3CDTF">2023-11-29T19:33:05Z</dcterms:created>
  <dcterms:modified xsi:type="dcterms:W3CDTF">2025-01-13T18:22:46Z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0x0101000CA98D1A91E88F4EA07A1308032786DE</vt:lpwstr>
  </property>
  <property fmtid="{D5CDD505-2E9C-101B-9397-08002B2CF9AE}" pid="3" name="MediaServiceImageTags">
    <vt:lpwstr/>
  </property>
</Properties>
</file>