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8"/>
  </p:notesMasterIdLst>
  <p:sldIdLst>
    <p:sldId id="256" r:id="rId5"/>
    <p:sldId id="294" r:id="rId6"/>
    <p:sldId id="258" r:id="rId7"/>
    <p:sldId id="259" r:id="rId8"/>
    <p:sldId id="260" r:id="rId9"/>
    <p:sldId id="265" r:id="rId10"/>
    <p:sldId id="262" r:id="rId11"/>
    <p:sldId id="263" r:id="rId12"/>
    <p:sldId id="266" r:id="rId13"/>
    <p:sldId id="318" r:id="rId14"/>
    <p:sldId id="267" r:id="rId15"/>
    <p:sldId id="268" r:id="rId16"/>
    <p:sldId id="295" r:id="rId17"/>
    <p:sldId id="261" r:id="rId18"/>
    <p:sldId id="271" r:id="rId19"/>
    <p:sldId id="297" r:id="rId20"/>
    <p:sldId id="296" r:id="rId21"/>
    <p:sldId id="317" r:id="rId22"/>
    <p:sldId id="306" r:id="rId23"/>
    <p:sldId id="273" r:id="rId24"/>
    <p:sldId id="302" r:id="rId25"/>
    <p:sldId id="307" r:id="rId26"/>
    <p:sldId id="308" r:id="rId27"/>
    <p:sldId id="298" r:id="rId28"/>
    <p:sldId id="320" r:id="rId29"/>
    <p:sldId id="319" r:id="rId30"/>
    <p:sldId id="300" r:id="rId31"/>
    <p:sldId id="310" r:id="rId32"/>
    <p:sldId id="309" r:id="rId33"/>
    <p:sldId id="301" r:id="rId34"/>
    <p:sldId id="312" r:id="rId35"/>
    <p:sldId id="313" r:id="rId36"/>
    <p:sldId id="314" r:id="rId37"/>
    <p:sldId id="304" r:id="rId38"/>
    <p:sldId id="321" r:id="rId39"/>
    <p:sldId id="315" r:id="rId40"/>
    <p:sldId id="316" r:id="rId41"/>
    <p:sldId id="305" r:id="rId42"/>
    <p:sldId id="288" r:id="rId43"/>
    <p:sldId id="291" r:id="rId44"/>
    <p:sldId id="290" r:id="rId45"/>
    <p:sldId id="292" r:id="rId46"/>
    <p:sldId id="293" r:id="rId47"/>
  </p:sldIdLst>
  <p:sldSz cx="12192000" cy="6858000"/>
  <p:notesSz cx="6858000" cy="9144000"/>
  <p:embeddedFontLst>
    <p:embeddedFont>
      <p:font typeface="Century Gothic" panose="020B0502020202020204" pitchFamily="34" charset="0"/>
      <p:regular r:id="rId49"/>
      <p:bold r:id="rId50"/>
      <p:italic r:id="rId51"/>
      <p:boldItalic r:id="rId52"/>
    </p:embeddedFont>
    <p:embeddedFont>
      <p:font typeface="Lato" panose="020F0502020204030203" pitchFamily="34" charset="0"/>
      <p:regular r:id="rId53"/>
      <p:bold r:id="rId54"/>
      <p:italic r:id="rId55"/>
      <p:boldItalic r:id="rId56"/>
    </p:embeddedFont>
    <p:embeddedFont>
      <p:font typeface="Lato Black" panose="020F0502020204030203" pitchFamily="34" charset="0"/>
      <p:bold r:id="rId57"/>
      <p:boldItalic r:id="rId58"/>
    </p:embeddedFont>
    <p:embeddedFont>
      <p:font typeface="Overlock" panose="020B060402020202020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gbwmeaeIy0VqOo5hRMJOKNlA0L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9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DEB3BF-3C9A-1BD7-994D-A2B71A53B926}" v="555" dt="2025-01-13T17:59:36.7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024" autoAdjust="0"/>
  </p:normalViewPr>
  <p:slideViewPr>
    <p:cSldViewPr snapToGrid="0">
      <p:cViewPr varScale="1">
        <p:scale>
          <a:sx n="62" d="100"/>
          <a:sy n="62" d="100"/>
        </p:scale>
        <p:origin x="145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customschemas.google.com/relationships/presentationmetadata" Target="metadata"/><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13.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1.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2.fntdata"/><Relationship Id="rId55"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DFEAC96E-9E40-4962-8A7C-38FDD28ABA5B}"/>
    <pc:docChg chg="undo custSel addSld delSld modSld sldOrd">
      <pc:chgData name="Joel Sutton" userId="1e63f7443f7518ef" providerId="LiveId" clId="{DFEAC96E-9E40-4962-8A7C-38FDD28ABA5B}" dt="2024-12-30T00:01:57.816" v="5834" actId="20577"/>
      <pc:docMkLst>
        <pc:docMk/>
      </pc:docMkLst>
      <pc:sldChg chg="modSp mod modNotesTx">
        <pc:chgData name="Joel Sutton" userId="1e63f7443f7518ef" providerId="LiveId" clId="{DFEAC96E-9E40-4962-8A7C-38FDD28ABA5B}" dt="2024-12-29T00:21:01.333" v="507" actId="20577"/>
        <pc:sldMkLst>
          <pc:docMk/>
          <pc:sldMk cId="0" sldId="261"/>
        </pc:sldMkLst>
        <pc:spChg chg="mod">
          <ac:chgData name="Joel Sutton" userId="1e63f7443f7518ef" providerId="LiveId" clId="{DFEAC96E-9E40-4962-8A7C-38FDD28ABA5B}" dt="2024-12-29T00:20:44.053" v="506" actId="1076"/>
          <ac:spMkLst>
            <pc:docMk/>
            <pc:sldMk cId="0" sldId="261"/>
            <ac:spMk id="126" creationId="{00000000-0000-0000-0000-000000000000}"/>
          </ac:spMkLst>
        </pc:spChg>
      </pc:sldChg>
      <pc:sldChg chg="modNotesTx">
        <pc:chgData name="Joel Sutton" userId="1e63f7443f7518ef" providerId="LiveId" clId="{DFEAC96E-9E40-4962-8A7C-38FDD28ABA5B}" dt="2024-12-29T00:22:25.987" v="836" actId="20577"/>
        <pc:sldMkLst>
          <pc:docMk/>
          <pc:sldMk cId="0" sldId="263"/>
        </pc:sldMkLst>
      </pc:sldChg>
      <pc:sldChg chg="modSp mod">
        <pc:chgData name="Joel Sutton" userId="1e63f7443f7518ef" providerId="LiveId" clId="{DFEAC96E-9E40-4962-8A7C-38FDD28ABA5B}" dt="2024-12-29T23:45:55.680" v="5669" actId="403"/>
        <pc:sldMkLst>
          <pc:docMk/>
          <pc:sldMk cId="0" sldId="265"/>
        </pc:sldMkLst>
        <pc:spChg chg="mod">
          <ac:chgData name="Joel Sutton" userId="1e63f7443f7518ef" providerId="LiveId" clId="{DFEAC96E-9E40-4962-8A7C-38FDD28ABA5B}" dt="2024-12-29T23:45:55.680" v="5669" actId="403"/>
          <ac:spMkLst>
            <pc:docMk/>
            <pc:sldMk cId="0" sldId="265"/>
            <ac:spMk id="195" creationId="{00000000-0000-0000-0000-000000000000}"/>
          </ac:spMkLst>
        </pc:spChg>
        <pc:spChg chg="mod">
          <ac:chgData name="Joel Sutton" userId="1e63f7443f7518ef" providerId="LiveId" clId="{DFEAC96E-9E40-4962-8A7C-38FDD28ABA5B}" dt="2024-12-29T23:45:50.725" v="5666" actId="403"/>
          <ac:spMkLst>
            <pc:docMk/>
            <pc:sldMk cId="0" sldId="265"/>
            <ac:spMk id="199" creationId="{00000000-0000-0000-0000-000000000000}"/>
          </ac:spMkLst>
        </pc:spChg>
        <pc:spChg chg="mod">
          <ac:chgData name="Joel Sutton" userId="1e63f7443f7518ef" providerId="LiveId" clId="{DFEAC96E-9E40-4962-8A7C-38FDD28ABA5B}" dt="2024-12-29T00:17:03.472" v="97" actId="20577"/>
          <ac:spMkLst>
            <pc:docMk/>
            <pc:sldMk cId="0" sldId="265"/>
            <ac:spMk id="203" creationId="{00000000-0000-0000-0000-000000000000}"/>
          </ac:spMkLst>
        </pc:spChg>
      </pc:sldChg>
      <pc:sldChg chg="modSp mod">
        <pc:chgData name="Joel Sutton" userId="1e63f7443f7518ef" providerId="LiveId" clId="{DFEAC96E-9E40-4962-8A7C-38FDD28ABA5B}" dt="2024-12-29T00:19:20.869" v="350" actId="20577"/>
        <pc:sldMkLst>
          <pc:docMk/>
          <pc:sldMk cId="0" sldId="266"/>
        </pc:sldMkLst>
        <pc:spChg chg="mod">
          <ac:chgData name="Joel Sutton" userId="1e63f7443f7518ef" providerId="LiveId" clId="{DFEAC96E-9E40-4962-8A7C-38FDD28ABA5B}" dt="2024-12-29T00:18:13.769" v="155" actId="20577"/>
          <ac:spMkLst>
            <pc:docMk/>
            <pc:sldMk cId="0" sldId="266"/>
            <ac:spMk id="209" creationId="{00000000-0000-0000-0000-000000000000}"/>
          </ac:spMkLst>
        </pc:spChg>
        <pc:spChg chg="mod">
          <ac:chgData name="Joel Sutton" userId="1e63f7443f7518ef" providerId="LiveId" clId="{DFEAC96E-9E40-4962-8A7C-38FDD28ABA5B}" dt="2024-12-29T00:19:20.869" v="350" actId="20577"/>
          <ac:spMkLst>
            <pc:docMk/>
            <pc:sldMk cId="0" sldId="266"/>
            <ac:spMk id="212" creationId="{00000000-0000-0000-0000-000000000000}"/>
          </ac:spMkLst>
        </pc:spChg>
      </pc:sldChg>
      <pc:sldChg chg="modSp mod">
        <pc:chgData name="Joel Sutton" userId="1e63f7443f7518ef" providerId="LiveId" clId="{DFEAC96E-9E40-4962-8A7C-38FDD28ABA5B}" dt="2024-12-29T00:20:27.257" v="503" actId="20577"/>
        <pc:sldMkLst>
          <pc:docMk/>
          <pc:sldMk cId="0" sldId="268"/>
        </pc:sldMkLst>
        <pc:spChg chg="mod">
          <ac:chgData name="Joel Sutton" userId="1e63f7443f7518ef" providerId="LiveId" clId="{DFEAC96E-9E40-4962-8A7C-38FDD28ABA5B}" dt="2024-12-29T00:20:22.544" v="492" actId="20577"/>
          <ac:spMkLst>
            <pc:docMk/>
            <pc:sldMk cId="0" sldId="268"/>
            <ac:spMk id="243" creationId="{00000000-0000-0000-0000-000000000000}"/>
          </ac:spMkLst>
        </pc:spChg>
        <pc:spChg chg="mod">
          <ac:chgData name="Joel Sutton" userId="1e63f7443f7518ef" providerId="LiveId" clId="{DFEAC96E-9E40-4962-8A7C-38FDD28ABA5B}" dt="2024-12-29T00:20:27.257" v="503" actId="20577"/>
          <ac:spMkLst>
            <pc:docMk/>
            <pc:sldMk cId="0" sldId="268"/>
            <ac:spMk id="249" creationId="{00000000-0000-0000-0000-000000000000}"/>
          </ac:spMkLst>
        </pc:spChg>
      </pc:sldChg>
      <pc:sldChg chg="modNotesTx">
        <pc:chgData name="Joel Sutton" userId="1e63f7443f7518ef" providerId="LiveId" clId="{DFEAC96E-9E40-4962-8A7C-38FDD28ABA5B}" dt="2024-12-29T14:18:58.683" v="1807" actId="113"/>
        <pc:sldMkLst>
          <pc:docMk/>
          <pc:sldMk cId="0" sldId="273"/>
        </pc:sldMkLst>
      </pc:sldChg>
      <pc:sldChg chg="modSp mod modNotesTx">
        <pc:chgData name="Joel Sutton" userId="1e63f7443f7518ef" providerId="LiveId" clId="{DFEAC96E-9E40-4962-8A7C-38FDD28ABA5B}" dt="2024-12-30T00:01:57.816" v="5834" actId="20577"/>
        <pc:sldMkLst>
          <pc:docMk/>
          <pc:sldMk cId="0" sldId="291"/>
        </pc:sldMkLst>
        <pc:spChg chg="mod">
          <ac:chgData name="Joel Sutton" userId="1e63f7443f7518ef" providerId="LiveId" clId="{DFEAC96E-9E40-4962-8A7C-38FDD28ABA5B}" dt="2024-12-30T00:01:23.916" v="5814" actId="1076"/>
          <ac:spMkLst>
            <pc:docMk/>
            <pc:sldMk cId="0" sldId="291"/>
            <ac:spMk id="462" creationId="{00000000-0000-0000-0000-000000000000}"/>
          </ac:spMkLst>
        </pc:spChg>
        <pc:spChg chg="mod">
          <ac:chgData name="Joel Sutton" userId="1e63f7443f7518ef" providerId="LiveId" clId="{DFEAC96E-9E40-4962-8A7C-38FDD28ABA5B}" dt="2024-12-30T00:01:57.816" v="5834" actId="20577"/>
          <ac:spMkLst>
            <pc:docMk/>
            <pc:sldMk cId="0" sldId="291"/>
            <ac:spMk id="466" creationId="{00000000-0000-0000-0000-000000000000}"/>
          </ac:spMkLst>
        </pc:spChg>
        <pc:cxnChg chg="mod">
          <ac:chgData name="Joel Sutton" userId="1e63f7443f7518ef" providerId="LiveId" clId="{DFEAC96E-9E40-4962-8A7C-38FDD28ABA5B}" dt="2024-12-30T00:01:28.564" v="5816" actId="1076"/>
          <ac:cxnSpMkLst>
            <pc:docMk/>
            <pc:sldMk cId="0" sldId="291"/>
            <ac:cxnSpMk id="463" creationId="{00000000-0000-0000-0000-000000000000}"/>
          </ac:cxnSpMkLst>
        </pc:cxnChg>
      </pc:sldChg>
      <pc:sldChg chg="modSp mod modNotesTx">
        <pc:chgData name="Joel Sutton" userId="1e63f7443f7518ef" providerId="LiveId" clId="{DFEAC96E-9E40-4962-8A7C-38FDD28ABA5B}" dt="2024-12-29T14:14:45.407" v="1460" actId="20577"/>
        <pc:sldMkLst>
          <pc:docMk/>
          <pc:sldMk cId="3034776381" sldId="296"/>
        </pc:sldMkLst>
        <pc:spChg chg="mod">
          <ac:chgData name="Joel Sutton" userId="1e63f7443f7518ef" providerId="LiveId" clId="{DFEAC96E-9E40-4962-8A7C-38FDD28ABA5B}" dt="2024-12-29T14:12:11.342" v="1287" actId="20577"/>
          <ac:spMkLst>
            <pc:docMk/>
            <pc:sldMk cId="3034776381" sldId="296"/>
            <ac:spMk id="299" creationId="{73880349-293C-C5C5-5E47-5F2A0DDCEB69}"/>
          </ac:spMkLst>
        </pc:spChg>
      </pc:sldChg>
      <pc:sldChg chg="modNotesTx">
        <pc:chgData name="Joel Sutton" userId="1e63f7443f7518ef" providerId="LiveId" clId="{DFEAC96E-9E40-4962-8A7C-38FDD28ABA5B}" dt="2024-12-29T14:13:18.020" v="1308" actId="20577"/>
        <pc:sldMkLst>
          <pc:docMk/>
          <pc:sldMk cId="3361211071" sldId="297"/>
        </pc:sldMkLst>
      </pc:sldChg>
      <pc:sldChg chg="addSp modSp mod modNotesTx">
        <pc:chgData name="Joel Sutton" userId="1e63f7443f7518ef" providerId="LiveId" clId="{DFEAC96E-9E40-4962-8A7C-38FDD28ABA5B}" dt="2024-12-29T16:01:43.471" v="2235"/>
        <pc:sldMkLst>
          <pc:docMk/>
          <pc:sldMk cId="2580216400" sldId="298"/>
        </pc:sldMkLst>
        <pc:spChg chg="mod">
          <ac:chgData name="Joel Sutton" userId="1e63f7443f7518ef" providerId="LiveId" clId="{DFEAC96E-9E40-4962-8A7C-38FDD28ABA5B}" dt="2024-12-29T15:43:05.630" v="1832" actId="20577"/>
          <ac:spMkLst>
            <pc:docMk/>
            <pc:sldMk cId="2580216400" sldId="298"/>
            <ac:spMk id="317" creationId="{3E2FDBDE-7ED9-1087-5AB5-BD92C21E91A0}"/>
          </ac:spMkLst>
        </pc:spChg>
        <pc:picChg chg="add">
          <ac:chgData name="Joel Sutton" userId="1e63f7443f7518ef" providerId="LiveId" clId="{DFEAC96E-9E40-4962-8A7C-38FDD28ABA5B}" dt="2024-12-29T16:01:43.471" v="2235"/>
          <ac:picMkLst>
            <pc:docMk/>
            <pc:sldMk cId="2580216400" sldId="298"/>
            <ac:picMk id="1026" creationId="{1681A60F-B058-3CCB-7054-017D6866B45E}"/>
          </ac:picMkLst>
        </pc:picChg>
      </pc:sldChg>
      <pc:sldChg chg="modSp mod">
        <pc:chgData name="Joel Sutton" userId="1e63f7443f7518ef" providerId="LiveId" clId="{DFEAC96E-9E40-4962-8A7C-38FDD28ABA5B}" dt="2024-12-29T16:10:03.977" v="2874" actId="20577"/>
        <pc:sldMkLst>
          <pc:docMk/>
          <pc:sldMk cId="2322347200" sldId="300"/>
        </pc:sldMkLst>
        <pc:spChg chg="mod">
          <ac:chgData name="Joel Sutton" userId="1e63f7443f7518ef" providerId="LiveId" clId="{DFEAC96E-9E40-4962-8A7C-38FDD28ABA5B}" dt="2024-12-29T16:10:03.977" v="2874" actId="20577"/>
          <ac:spMkLst>
            <pc:docMk/>
            <pc:sldMk cId="2322347200" sldId="300"/>
            <ac:spMk id="313" creationId="{EFDC155A-8C61-8723-6BCA-3A3A9DCDF9D1}"/>
          </ac:spMkLst>
        </pc:spChg>
      </pc:sldChg>
      <pc:sldChg chg="modNotesTx">
        <pc:chgData name="Joel Sutton" userId="1e63f7443f7518ef" providerId="LiveId" clId="{DFEAC96E-9E40-4962-8A7C-38FDD28ABA5B}" dt="2024-12-29T16:21:25.422" v="3281" actId="20577"/>
        <pc:sldMkLst>
          <pc:docMk/>
          <pc:sldMk cId="3202246897" sldId="301"/>
        </pc:sldMkLst>
      </pc:sldChg>
      <pc:sldChg chg="modNotesTx">
        <pc:chgData name="Joel Sutton" userId="1e63f7443f7518ef" providerId="LiveId" clId="{DFEAC96E-9E40-4962-8A7C-38FDD28ABA5B}" dt="2024-12-29T14:21:08.221" v="1815" actId="20577"/>
        <pc:sldMkLst>
          <pc:docMk/>
          <pc:sldMk cId="4145483757" sldId="302"/>
        </pc:sldMkLst>
      </pc:sldChg>
      <pc:sldChg chg="modSp mod modNotesTx">
        <pc:chgData name="Joel Sutton" userId="1e63f7443f7518ef" providerId="LiveId" clId="{DFEAC96E-9E40-4962-8A7C-38FDD28ABA5B}" dt="2024-12-29T16:31:22.397" v="4916" actId="20577"/>
        <pc:sldMkLst>
          <pc:docMk/>
          <pc:sldMk cId="4243922758" sldId="304"/>
        </pc:sldMkLst>
        <pc:spChg chg="mod">
          <ac:chgData name="Joel Sutton" userId="1e63f7443f7518ef" providerId="LiveId" clId="{DFEAC96E-9E40-4962-8A7C-38FDD28ABA5B}" dt="2024-12-29T16:26:08.693" v="3758" actId="20577"/>
          <ac:spMkLst>
            <pc:docMk/>
            <pc:sldMk cId="4243922758" sldId="304"/>
            <ac:spMk id="317" creationId="{9832F280-5667-B9DA-2EEC-7980878FC8CB}"/>
          </ac:spMkLst>
        </pc:spChg>
      </pc:sldChg>
      <pc:sldChg chg="modSp add del mod ord modNotesTx">
        <pc:chgData name="Joel Sutton" userId="1e63f7443f7518ef" providerId="LiveId" clId="{DFEAC96E-9E40-4962-8A7C-38FDD28ABA5B}" dt="2024-12-29T16:44:11.347" v="5496" actId="20577"/>
        <pc:sldMkLst>
          <pc:docMk/>
          <pc:sldMk cId="962525709" sldId="305"/>
        </pc:sldMkLst>
        <pc:spChg chg="mod">
          <ac:chgData name="Joel Sutton" userId="1e63f7443f7518ef" providerId="LiveId" clId="{DFEAC96E-9E40-4962-8A7C-38FDD28ABA5B}" dt="2024-12-29T16:41:03.594" v="4991" actId="20577"/>
          <ac:spMkLst>
            <pc:docMk/>
            <pc:sldMk cId="962525709" sldId="305"/>
            <ac:spMk id="317" creationId="{D12D9031-DE1F-FE31-0D95-1565915FD4A2}"/>
          </ac:spMkLst>
        </pc:spChg>
      </pc:sldChg>
      <pc:sldChg chg="modSp mod">
        <pc:chgData name="Joel Sutton" userId="1e63f7443f7518ef" providerId="LiveId" clId="{DFEAC96E-9E40-4962-8A7C-38FDD28ABA5B}" dt="2024-12-29T14:21:27.607" v="1824" actId="20577"/>
        <pc:sldMkLst>
          <pc:docMk/>
          <pc:sldMk cId="2510198296" sldId="307"/>
        </pc:sldMkLst>
        <pc:spChg chg="mod">
          <ac:chgData name="Joel Sutton" userId="1e63f7443f7518ef" providerId="LiveId" clId="{DFEAC96E-9E40-4962-8A7C-38FDD28ABA5B}" dt="2024-12-29T14:21:27.607" v="1824" actId="20577"/>
          <ac:spMkLst>
            <pc:docMk/>
            <pc:sldMk cId="2510198296" sldId="307"/>
            <ac:spMk id="313" creationId="{B69CF124-C530-D3A7-DFBC-9C437F7C4324}"/>
          </ac:spMkLst>
        </pc:spChg>
      </pc:sldChg>
      <pc:sldChg chg="modNotesTx">
        <pc:chgData name="Joel Sutton" userId="1e63f7443f7518ef" providerId="LiveId" clId="{DFEAC96E-9E40-4962-8A7C-38FDD28ABA5B}" dt="2024-12-29T16:16:30.352" v="3136" actId="6549"/>
        <pc:sldMkLst>
          <pc:docMk/>
          <pc:sldMk cId="577281136" sldId="309"/>
        </pc:sldMkLst>
      </pc:sldChg>
      <pc:sldChg chg="modNotesTx">
        <pc:chgData name="Joel Sutton" userId="1e63f7443f7518ef" providerId="LiveId" clId="{DFEAC96E-9E40-4962-8A7C-38FDD28ABA5B}" dt="2024-12-29T15:54:18.336" v="2234" actId="20577"/>
        <pc:sldMkLst>
          <pc:docMk/>
          <pc:sldMk cId="322162507" sldId="317"/>
        </pc:sldMkLst>
      </pc:sldChg>
      <pc:sldChg chg="modSp add mod">
        <pc:chgData name="Joel Sutton" userId="1e63f7443f7518ef" providerId="LiveId" clId="{DFEAC96E-9E40-4962-8A7C-38FDD28ABA5B}" dt="2024-12-29T00:20:07.589" v="479" actId="20577"/>
        <pc:sldMkLst>
          <pc:docMk/>
          <pc:sldMk cId="1965923548" sldId="318"/>
        </pc:sldMkLst>
        <pc:spChg chg="mod">
          <ac:chgData name="Joel Sutton" userId="1e63f7443f7518ef" providerId="LiveId" clId="{DFEAC96E-9E40-4962-8A7C-38FDD28ABA5B}" dt="2024-12-29T00:20:07.589" v="479" actId="20577"/>
          <ac:spMkLst>
            <pc:docMk/>
            <pc:sldMk cId="1965923548" sldId="318"/>
            <ac:spMk id="212" creationId="{7D510CC5-19A4-CDD2-5504-93B19BCCF08A}"/>
          </ac:spMkLst>
        </pc:spChg>
      </pc:sldChg>
      <pc:sldChg chg="modSp add mod modNotesTx">
        <pc:chgData name="Joel Sutton" userId="1e63f7443f7518ef" providerId="LiveId" clId="{DFEAC96E-9E40-4962-8A7C-38FDD28ABA5B}" dt="2024-12-29T16:12:26.799" v="2982" actId="6549"/>
        <pc:sldMkLst>
          <pc:docMk/>
          <pc:sldMk cId="1396859135" sldId="319"/>
        </pc:sldMkLst>
        <pc:spChg chg="mod">
          <ac:chgData name="Joel Sutton" userId="1e63f7443f7518ef" providerId="LiveId" clId="{DFEAC96E-9E40-4962-8A7C-38FDD28ABA5B}" dt="2024-12-29T15:43:01.814" v="1831" actId="6549"/>
          <ac:spMkLst>
            <pc:docMk/>
            <pc:sldMk cId="1396859135" sldId="319"/>
            <ac:spMk id="317" creationId="{60DB1151-EE78-62CA-C283-3358829DD2C0}"/>
          </ac:spMkLst>
        </pc:spChg>
      </pc:sldChg>
      <pc:sldChg chg="addSp modSp add mod modNotesTx">
        <pc:chgData name="Joel Sutton" userId="1e63f7443f7518ef" providerId="LiveId" clId="{DFEAC96E-9E40-4962-8A7C-38FDD28ABA5B}" dt="2024-12-29T16:05:15.476" v="2341" actId="20577"/>
        <pc:sldMkLst>
          <pc:docMk/>
          <pc:sldMk cId="43947392" sldId="320"/>
        </pc:sldMkLst>
        <pc:picChg chg="add mod">
          <ac:chgData name="Joel Sutton" userId="1e63f7443f7518ef" providerId="LiveId" clId="{DFEAC96E-9E40-4962-8A7C-38FDD28ABA5B}" dt="2024-12-29T16:02:51.215" v="2242" actId="14100"/>
          <ac:picMkLst>
            <pc:docMk/>
            <pc:sldMk cId="43947392" sldId="320"/>
            <ac:picMk id="2050" creationId="{4AA610FA-FC33-96F9-DE81-C4BB93632266}"/>
          </ac:picMkLst>
        </pc:picChg>
        <pc:cxnChg chg="add mod">
          <ac:chgData name="Joel Sutton" userId="1e63f7443f7518ef" providerId="LiveId" clId="{DFEAC96E-9E40-4962-8A7C-38FDD28ABA5B}" dt="2024-12-29T16:03:57.285" v="2247" actId="1076"/>
          <ac:cxnSpMkLst>
            <pc:docMk/>
            <pc:sldMk cId="43947392" sldId="320"/>
            <ac:cxnSpMk id="3" creationId="{7256E3B9-B53A-8B4A-253F-8E178D119CB0}"/>
          </ac:cxnSpMkLst>
        </pc:cxnChg>
        <pc:cxnChg chg="add mod">
          <ac:chgData name="Joel Sutton" userId="1e63f7443f7518ef" providerId="LiveId" clId="{DFEAC96E-9E40-4962-8A7C-38FDD28ABA5B}" dt="2024-12-29T16:04:10.851" v="2250" actId="1076"/>
          <ac:cxnSpMkLst>
            <pc:docMk/>
            <pc:sldMk cId="43947392" sldId="320"/>
            <ac:cxnSpMk id="5" creationId="{9DC0CD37-68B7-EEAA-35B3-E2C3953CFB43}"/>
          </ac:cxnSpMkLst>
        </pc:cxnChg>
        <pc:cxnChg chg="add mod">
          <ac:chgData name="Joel Sutton" userId="1e63f7443f7518ef" providerId="LiveId" clId="{DFEAC96E-9E40-4962-8A7C-38FDD28ABA5B}" dt="2024-12-29T16:04:06.105" v="2249" actId="1076"/>
          <ac:cxnSpMkLst>
            <pc:docMk/>
            <pc:sldMk cId="43947392" sldId="320"/>
            <ac:cxnSpMk id="6" creationId="{7D93C7DA-3CBD-506E-71DE-153CFB73EC7A}"/>
          </ac:cxnSpMkLst>
        </pc:cxnChg>
      </pc:sldChg>
      <pc:sldChg chg="modSp add mod modNotesTx">
        <pc:chgData name="Joel Sutton" userId="1e63f7443f7518ef" providerId="LiveId" clId="{DFEAC96E-9E40-4962-8A7C-38FDD28ABA5B}" dt="2024-12-29T16:30:27.676" v="4762" actId="20577"/>
        <pc:sldMkLst>
          <pc:docMk/>
          <pc:sldMk cId="3609714262" sldId="321"/>
        </pc:sldMkLst>
        <pc:spChg chg="mod">
          <ac:chgData name="Joel Sutton" userId="1e63f7443f7518ef" providerId="LiveId" clId="{DFEAC96E-9E40-4962-8A7C-38FDD28ABA5B}" dt="2024-12-29T16:30:27.676" v="4762" actId="20577"/>
          <ac:spMkLst>
            <pc:docMk/>
            <pc:sldMk cId="3609714262" sldId="321"/>
            <ac:spMk id="317" creationId="{130A536F-EABA-F8F0-2964-8E93B28F3912}"/>
          </ac:spMkLst>
        </pc:spChg>
      </pc:sldChg>
    </pc:docChg>
  </pc:docChgLst>
  <pc:docChgLst>
    <pc:chgData name="Joel Sutton" userId="1e63f7443f7518ef" providerId="LiveId" clId="{C6721035-DA54-49A2-AAFC-464AFC465270}"/>
    <pc:docChg chg="undo custSel addSld delSld modSld sldOrd">
      <pc:chgData name="Joel Sutton" userId="1e63f7443f7518ef" providerId="LiveId" clId="{C6721035-DA54-49A2-AAFC-464AFC465270}" dt="2024-10-17T23:55:38.534" v="5572"/>
      <pc:docMkLst>
        <pc:docMk/>
      </pc:docMkLst>
      <pc:sldChg chg="modSp mod modNotesTx">
        <pc:chgData name="Joel Sutton" userId="1e63f7443f7518ef" providerId="LiveId" clId="{C6721035-DA54-49A2-AAFC-464AFC465270}" dt="2024-10-17T23:39:22.616" v="5269" actId="20577"/>
        <pc:sldMkLst>
          <pc:docMk/>
          <pc:sldMk cId="0" sldId="256"/>
        </pc:sldMkLst>
        <pc:spChg chg="mod">
          <ac:chgData name="Joel Sutton" userId="1e63f7443f7518ef" providerId="LiveId" clId="{C6721035-DA54-49A2-AAFC-464AFC465270}" dt="2024-10-08T17:18:14.048" v="22" actId="20577"/>
          <ac:spMkLst>
            <pc:docMk/>
            <pc:sldMk cId="0" sldId="256"/>
            <ac:spMk id="88" creationId="{00000000-0000-0000-0000-000000000000}"/>
          </ac:spMkLst>
        </pc:spChg>
        <pc:picChg chg="mod">
          <ac:chgData name="Joel Sutton" userId="1e63f7443f7518ef" providerId="LiveId" clId="{C6721035-DA54-49A2-AAFC-464AFC465270}" dt="2024-10-12T12:59:20.063" v="5127" actId="1076"/>
          <ac:picMkLst>
            <pc:docMk/>
            <pc:sldMk cId="0" sldId="256"/>
            <ac:picMk id="86" creationId="{00000000-0000-0000-0000-000000000000}"/>
          </ac:picMkLst>
        </pc:picChg>
      </pc:sldChg>
      <pc:sldChg chg="addSp delSp modSp del mod setBg">
        <pc:chgData name="Joel Sutton" userId="1e63f7443f7518ef" providerId="LiveId" clId="{C6721035-DA54-49A2-AAFC-464AFC465270}" dt="2024-10-08T17:45:23.504" v="67" actId="47"/>
        <pc:sldMkLst>
          <pc:docMk/>
          <pc:sldMk cId="0" sldId="257"/>
        </pc:sldMkLst>
      </pc:sldChg>
      <pc:sldChg chg="modSp mod">
        <pc:chgData name="Joel Sutton" userId="1e63f7443f7518ef" providerId="LiveId" clId="{C6721035-DA54-49A2-AAFC-464AFC465270}" dt="2024-10-09T17:39:24.423" v="3975" actId="20577"/>
        <pc:sldMkLst>
          <pc:docMk/>
          <pc:sldMk cId="0" sldId="258"/>
        </pc:sldMkLst>
        <pc:spChg chg="mod">
          <ac:chgData name="Joel Sutton" userId="1e63f7443f7518ef" providerId="LiveId" clId="{C6721035-DA54-49A2-AAFC-464AFC465270}" dt="2024-10-08T17:45:26.683" v="69" actId="20577"/>
          <ac:spMkLst>
            <pc:docMk/>
            <pc:sldMk cId="0" sldId="258"/>
            <ac:spMk id="100" creationId="{00000000-0000-0000-0000-000000000000}"/>
          </ac:spMkLst>
        </pc:spChg>
        <pc:spChg chg="mod">
          <ac:chgData name="Joel Sutton" userId="1e63f7443f7518ef" providerId="LiveId" clId="{C6721035-DA54-49A2-AAFC-464AFC465270}" dt="2024-10-09T17:39:24.423" v="3975" actId="20577"/>
          <ac:spMkLst>
            <pc:docMk/>
            <pc:sldMk cId="0" sldId="258"/>
            <ac:spMk id="102" creationId="{00000000-0000-0000-0000-000000000000}"/>
          </ac:spMkLst>
        </pc:spChg>
      </pc:sldChg>
      <pc:sldChg chg="modNotesTx">
        <pc:chgData name="Joel Sutton" userId="1e63f7443f7518ef" providerId="LiveId" clId="{C6721035-DA54-49A2-AAFC-464AFC465270}" dt="2024-10-08T17:46:46.121" v="165" actId="20577"/>
        <pc:sldMkLst>
          <pc:docMk/>
          <pc:sldMk cId="0" sldId="259"/>
        </pc:sldMkLst>
      </pc:sldChg>
      <pc:sldChg chg="modNotesTx">
        <pc:chgData name="Joel Sutton" userId="1e63f7443f7518ef" providerId="LiveId" clId="{C6721035-DA54-49A2-AAFC-464AFC465270}" dt="2024-10-08T17:46:52.513" v="166" actId="20577"/>
        <pc:sldMkLst>
          <pc:docMk/>
          <pc:sldMk cId="0" sldId="260"/>
        </pc:sldMkLst>
      </pc:sldChg>
      <pc:sldChg chg="modSp mod ord">
        <pc:chgData name="Joel Sutton" userId="1e63f7443f7518ef" providerId="LiveId" clId="{C6721035-DA54-49A2-AAFC-464AFC465270}" dt="2024-10-17T15:37:23.579" v="5219"/>
        <pc:sldMkLst>
          <pc:docMk/>
          <pc:sldMk cId="0" sldId="261"/>
        </pc:sldMkLst>
        <pc:spChg chg="mod">
          <ac:chgData name="Joel Sutton" userId="1e63f7443f7518ef" providerId="LiveId" clId="{C6721035-DA54-49A2-AAFC-464AFC465270}" dt="2024-10-08T18:08:56.822" v="374" actId="20577"/>
          <ac:spMkLst>
            <pc:docMk/>
            <pc:sldMk cId="0" sldId="261"/>
            <ac:spMk id="132" creationId="{00000000-0000-0000-0000-000000000000}"/>
          </ac:spMkLst>
        </pc:spChg>
        <pc:spChg chg="mod">
          <ac:chgData name="Joel Sutton" userId="1e63f7443f7518ef" providerId="LiveId" clId="{C6721035-DA54-49A2-AAFC-464AFC465270}" dt="2024-10-08T18:11:11.286" v="746" actId="20577"/>
          <ac:spMkLst>
            <pc:docMk/>
            <pc:sldMk cId="0" sldId="261"/>
            <ac:spMk id="136" creationId="{00000000-0000-0000-0000-000000000000}"/>
          </ac:spMkLst>
        </pc:spChg>
        <pc:spChg chg="mod">
          <ac:chgData name="Joel Sutton" userId="1e63f7443f7518ef" providerId="LiveId" clId="{C6721035-DA54-49A2-AAFC-464AFC465270}" dt="2024-10-08T18:10:59.060" v="713" actId="6549"/>
          <ac:spMkLst>
            <pc:docMk/>
            <pc:sldMk cId="0" sldId="261"/>
            <ac:spMk id="140" creationId="{00000000-0000-0000-0000-000000000000}"/>
          </ac:spMkLst>
        </pc:spChg>
      </pc:sldChg>
      <pc:sldChg chg="modSp mod">
        <pc:chgData name="Joel Sutton" userId="1e63f7443f7518ef" providerId="LiveId" clId="{C6721035-DA54-49A2-AAFC-464AFC465270}" dt="2024-10-08T18:03:06.573" v="228" actId="20577"/>
        <pc:sldMkLst>
          <pc:docMk/>
          <pc:sldMk cId="0" sldId="262"/>
        </pc:sldMkLst>
        <pc:spChg chg="mod">
          <ac:chgData name="Joel Sutton" userId="1e63f7443f7518ef" providerId="LiveId" clId="{C6721035-DA54-49A2-AAFC-464AFC465270}" dt="2024-10-08T18:03:06.573" v="228" actId="20577"/>
          <ac:spMkLst>
            <pc:docMk/>
            <pc:sldMk cId="0" sldId="262"/>
            <ac:spMk id="149" creationId="{00000000-0000-0000-0000-000000000000}"/>
          </ac:spMkLst>
        </pc:spChg>
      </pc:sldChg>
      <pc:sldChg chg="addSp delSp modSp mod modNotesTx">
        <pc:chgData name="Joel Sutton" userId="1e63f7443f7518ef" providerId="LiveId" clId="{C6721035-DA54-49A2-AAFC-464AFC465270}" dt="2024-10-17T23:39:42.381" v="5272" actId="20577"/>
        <pc:sldMkLst>
          <pc:docMk/>
          <pc:sldMk cId="0" sldId="263"/>
        </pc:sldMkLst>
        <pc:spChg chg="add mod">
          <ac:chgData name="Joel Sutton" userId="1e63f7443f7518ef" providerId="LiveId" clId="{C6721035-DA54-49A2-AAFC-464AFC465270}" dt="2024-10-08T21:51:06.454" v="1059" actId="207"/>
          <ac:spMkLst>
            <pc:docMk/>
            <pc:sldMk cId="0" sldId="263"/>
            <ac:spMk id="6" creationId="{640276A5-E561-50D4-0414-DD871EA1A176}"/>
          </ac:spMkLst>
        </pc:spChg>
        <pc:graphicFrameChg chg="add mod modGraphic">
          <ac:chgData name="Joel Sutton" userId="1e63f7443f7518ef" providerId="LiveId" clId="{C6721035-DA54-49A2-AAFC-464AFC465270}" dt="2024-10-08T21:50:44.372" v="1058" actId="2711"/>
          <ac:graphicFrameMkLst>
            <pc:docMk/>
            <pc:sldMk cId="0" sldId="263"/>
            <ac:graphicFrameMk id="5" creationId="{59C73EC8-77AC-C8A7-7321-5B644021A1D2}"/>
          </ac:graphicFrameMkLst>
        </pc:graphicFrameChg>
        <pc:picChg chg="mod">
          <ac:chgData name="Joel Sutton" userId="1e63f7443f7518ef" providerId="LiveId" clId="{C6721035-DA54-49A2-AAFC-464AFC465270}" dt="2024-10-08T18:19:03.682" v="1048" actId="1076"/>
          <ac:picMkLst>
            <pc:docMk/>
            <pc:sldMk cId="0" sldId="263"/>
            <ac:picMk id="177" creationId="{00000000-0000-0000-0000-000000000000}"/>
          </ac:picMkLst>
        </pc:picChg>
      </pc:sldChg>
      <pc:sldChg chg="del">
        <pc:chgData name="Joel Sutton" userId="1e63f7443f7518ef" providerId="LiveId" clId="{C6721035-DA54-49A2-AAFC-464AFC465270}" dt="2024-10-08T21:51:36.690" v="1061" actId="47"/>
        <pc:sldMkLst>
          <pc:docMk/>
          <pc:sldMk cId="0" sldId="264"/>
        </pc:sldMkLst>
      </pc:sldChg>
      <pc:sldChg chg="addSp modSp mod ord modNotes modNotesTx">
        <pc:chgData name="Joel Sutton" userId="1e63f7443f7518ef" providerId="LiveId" clId="{C6721035-DA54-49A2-AAFC-464AFC465270}" dt="2024-10-17T23:39:36.574" v="5271" actId="20577"/>
        <pc:sldMkLst>
          <pc:docMk/>
          <pc:sldMk cId="0" sldId="265"/>
        </pc:sldMkLst>
        <pc:spChg chg="mod">
          <ac:chgData name="Joel Sutton" userId="1e63f7443f7518ef" providerId="LiveId" clId="{C6721035-DA54-49A2-AAFC-464AFC465270}" dt="2024-10-08T21:55:54.874" v="1188" actId="255"/>
          <ac:spMkLst>
            <pc:docMk/>
            <pc:sldMk cId="0" sldId="265"/>
            <ac:spMk id="195" creationId="{00000000-0000-0000-0000-000000000000}"/>
          </ac:spMkLst>
        </pc:spChg>
        <pc:spChg chg="mod">
          <ac:chgData name="Joel Sutton" userId="1e63f7443f7518ef" providerId="LiveId" clId="{C6721035-DA54-49A2-AAFC-464AFC465270}" dt="2024-10-08T21:57:50.668" v="1613" actId="20577"/>
          <ac:spMkLst>
            <pc:docMk/>
            <pc:sldMk cId="0" sldId="265"/>
            <ac:spMk id="199" creationId="{00000000-0000-0000-0000-000000000000}"/>
          </ac:spMkLst>
        </pc:spChg>
        <pc:spChg chg="mod">
          <ac:chgData name="Joel Sutton" userId="1e63f7443f7518ef" providerId="LiveId" clId="{C6721035-DA54-49A2-AAFC-464AFC465270}" dt="2024-10-08T21:58:51.909" v="1680" actId="20577"/>
          <ac:spMkLst>
            <pc:docMk/>
            <pc:sldMk cId="0" sldId="265"/>
            <ac:spMk id="203" creationId="{00000000-0000-0000-0000-000000000000}"/>
          </ac:spMkLst>
        </pc:spChg>
      </pc:sldChg>
      <pc:sldChg chg="delSp modSp mod modNotesTx">
        <pc:chgData name="Joel Sutton" userId="1e63f7443f7518ef" providerId="LiveId" clId="{C6721035-DA54-49A2-AAFC-464AFC465270}" dt="2024-10-17T23:39:46.437" v="5273" actId="20577"/>
        <pc:sldMkLst>
          <pc:docMk/>
          <pc:sldMk cId="0" sldId="266"/>
        </pc:sldMkLst>
        <pc:spChg chg="mod">
          <ac:chgData name="Joel Sutton" userId="1e63f7443f7518ef" providerId="LiveId" clId="{C6721035-DA54-49A2-AAFC-464AFC465270}" dt="2024-10-08T22:06:44.858" v="2393" actId="14100"/>
          <ac:spMkLst>
            <pc:docMk/>
            <pc:sldMk cId="0" sldId="266"/>
            <ac:spMk id="209" creationId="{00000000-0000-0000-0000-000000000000}"/>
          </ac:spMkLst>
        </pc:spChg>
        <pc:spChg chg="mod">
          <ac:chgData name="Joel Sutton" userId="1e63f7443f7518ef" providerId="LiveId" clId="{C6721035-DA54-49A2-AAFC-464AFC465270}" dt="2024-10-08T22:06:31.206" v="2379" actId="1076"/>
          <ac:spMkLst>
            <pc:docMk/>
            <pc:sldMk cId="0" sldId="266"/>
            <ac:spMk id="212" creationId="{00000000-0000-0000-0000-000000000000}"/>
          </ac:spMkLst>
        </pc:spChg>
        <pc:cxnChg chg="mod">
          <ac:chgData name="Joel Sutton" userId="1e63f7443f7518ef" providerId="LiveId" clId="{C6721035-DA54-49A2-AAFC-464AFC465270}" dt="2024-10-08T22:05:57.263" v="2375" actId="1076"/>
          <ac:cxnSpMkLst>
            <pc:docMk/>
            <pc:sldMk cId="0" sldId="266"/>
            <ac:cxnSpMk id="210" creationId="{00000000-0000-0000-0000-000000000000}"/>
          </ac:cxnSpMkLst>
        </pc:cxnChg>
      </pc:sldChg>
      <pc:sldChg chg="modSp mod modNotesTx">
        <pc:chgData name="Joel Sutton" userId="1e63f7443f7518ef" providerId="LiveId" clId="{C6721035-DA54-49A2-AAFC-464AFC465270}" dt="2024-10-17T23:39:50.165" v="5274" actId="20577"/>
        <pc:sldMkLst>
          <pc:docMk/>
          <pc:sldMk cId="0" sldId="267"/>
        </pc:sldMkLst>
        <pc:spChg chg="mod">
          <ac:chgData name="Joel Sutton" userId="1e63f7443f7518ef" providerId="LiveId" clId="{C6721035-DA54-49A2-AAFC-464AFC465270}" dt="2024-10-09T00:23:48.429" v="2478" actId="20577"/>
          <ac:spMkLst>
            <pc:docMk/>
            <pc:sldMk cId="0" sldId="267"/>
            <ac:spMk id="223" creationId="{00000000-0000-0000-0000-000000000000}"/>
          </ac:spMkLst>
        </pc:spChg>
      </pc:sldChg>
      <pc:sldChg chg="modSp mod modNotesTx">
        <pc:chgData name="Joel Sutton" userId="1e63f7443f7518ef" providerId="LiveId" clId="{C6721035-DA54-49A2-AAFC-464AFC465270}" dt="2024-10-17T23:39:54.521" v="5275" actId="20577"/>
        <pc:sldMkLst>
          <pc:docMk/>
          <pc:sldMk cId="0" sldId="268"/>
        </pc:sldMkLst>
        <pc:spChg chg="mod">
          <ac:chgData name="Joel Sutton" userId="1e63f7443f7518ef" providerId="LiveId" clId="{C6721035-DA54-49A2-AAFC-464AFC465270}" dt="2024-10-09T00:24:04.811" v="2523" actId="20577"/>
          <ac:spMkLst>
            <pc:docMk/>
            <pc:sldMk cId="0" sldId="268"/>
            <ac:spMk id="231" creationId="{00000000-0000-0000-0000-000000000000}"/>
          </ac:spMkLst>
        </pc:spChg>
        <pc:spChg chg="mod">
          <ac:chgData name="Joel Sutton" userId="1e63f7443f7518ef" providerId="LiveId" clId="{C6721035-DA54-49A2-AAFC-464AFC465270}" dt="2024-10-09T15:50:58.381" v="3183" actId="20577"/>
          <ac:spMkLst>
            <pc:docMk/>
            <pc:sldMk cId="0" sldId="268"/>
            <ac:spMk id="236" creationId="{00000000-0000-0000-0000-000000000000}"/>
          </ac:spMkLst>
        </pc:spChg>
        <pc:spChg chg="mod">
          <ac:chgData name="Joel Sutton" userId="1e63f7443f7518ef" providerId="LiveId" clId="{C6721035-DA54-49A2-AAFC-464AFC465270}" dt="2024-10-09T00:24:23.803" v="2557" actId="20577"/>
          <ac:spMkLst>
            <pc:docMk/>
            <pc:sldMk cId="0" sldId="268"/>
            <ac:spMk id="237" creationId="{00000000-0000-0000-0000-000000000000}"/>
          </ac:spMkLst>
        </pc:spChg>
        <pc:spChg chg="mod">
          <ac:chgData name="Joel Sutton" userId="1e63f7443f7518ef" providerId="LiveId" clId="{C6721035-DA54-49A2-AAFC-464AFC465270}" dt="2024-10-09T15:34:03.221" v="2559" actId="1076"/>
          <ac:spMkLst>
            <pc:docMk/>
            <pc:sldMk cId="0" sldId="268"/>
            <ac:spMk id="238" creationId="{00000000-0000-0000-0000-000000000000}"/>
          </ac:spMkLst>
        </pc:spChg>
        <pc:spChg chg="mod">
          <ac:chgData name="Joel Sutton" userId="1e63f7443f7518ef" providerId="LiveId" clId="{C6721035-DA54-49A2-AAFC-464AFC465270}" dt="2024-10-09T15:34:42.197" v="2649" actId="20577"/>
          <ac:spMkLst>
            <pc:docMk/>
            <pc:sldMk cId="0" sldId="268"/>
            <ac:spMk id="242" creationId="{00000000-0000-0000-0000-000000000000}"/>
          </ac:spMkLst>
        </pc:spChg>
        <pc:spChg chg="mod">
          <ac:chgData name="Joel Sutton" userId="1e63f7443f7518ef" providerId="LiveId" clId="{C6721035-DA54-49A2-AAFC-464AFC465270}" dt="2024-10-09T15:34:59.334" v="2672" actId="20577"/>
          <ac:spMkLst>
            <pc:docMk/>
            <pc:sldMk cId="0" sldId="268"/>
            <ac:spMk id="248" creationId="{00000000-0000-0000-0000-000000000000}"/>
          </ac:spMkLst>
        </pc:spChg>
        <pc:spChg chg="mod">
          <ac:chgData name="Joel Sutton" userId="1e63f7443f7518ef" providerId="LiveId" clId="{C6721035-DA54-49A2-AAFC-464AFC465270}" dt="2024-10-09T15:35:06.031" v="2690" actId="20577"/>
          <ac:spMkLst>
            <pc:docMk/>
            <pc:sldMk cId="0" sldId="268"/>
            <ac:spMk id="254" creationId="{00000000-0000-0000-0000-000000000000}"/>
          </ac:spMkLst>
        </pc:spChg>
      </pc:sldChg>
      <pc:sldChg chg="del">
        <pc:chgData name="Joel Sutton" userId="1e63f7443f7518ef" providerId="LiveId" clId="{C6721035-DA54-49A2-AAFC-464AFC465270}" dt="2024-10-09T15:35:30.059" v="2692" actId="47"/>
        <pc:sldMkLst>
          <pc:docMk/>
          <pc:sldMk cId="0" sldId="269"/>
        </pc:sldMkLst>
      </pc:sldChg>
      <pc:sldChg chg="del">
        <pc:chgData name="Joel Sutton" userId="1e63f7443f7518ef" providerId="LiveId" clId="{C6721035-DA54-49A2-AAFC-464AFC465270}" dt="2024-10-09T15:35:32.525" v="2693" actId="47"/>
        <pc:sldMkLst>
          <pc:docMk/>
          <pc:sldMk cId="0" sldId="270"/>
        </pc:sldMkLst>
      </pc:sldChg>
      <pc:sldChg chg="modSp mod modNotesTx">
        <pc:chgData name="Joel Sutton" userId="1e63f7443f7518ef" providerId="LiveId" clId="{C6721035-DA54-49A2-AAFC-464AFC465270}" dt="2024-10-17T23:40:03.673" v="5277" actId="20577"/>
        <pc:sldMkLst>
          <pc:docMk/>
          <pc:sldMk cId="0" sldId="271"/>
        </pc:sldMkLst>
        <pc:spChg chg="mod">
          <ac:chgData name="Joel Sutton" userId="1e63f7443f7518ef" providerId="LiveId" clId="{C6721035-DA54-49A2-AAFC-464AFC465270}" dt="2024-10-09T16:16:26.927" v="3407" actId="20577"/>
          <ac:spMkLst>
            <pc:docMk/>
            <pc:sldMk cId="0" sldId="271"/>
            <ac:spMk id="299" creationId="{00000000-0000-0000-0000-000000000000}"/>
          </ac:spMkLst>
        </pc:spChg>
      </pc:sldChg>
      <pc:sldChg chg="del">
        <pc:chgData name="Joel Sutton" userId="1e63f7443f7518ef" providerId="LiveId" clId="{C6721035-DA54-49A2-AAFC-464AFC465270}" dt="2024-10-09T17:40:21.157" v="3994" actId="47"/>
        <pc:sldMkLst>
          <pc:docMk/>
          <pc:sldMk cId="0" sldId="272"/>
        </pc:sldMkLst>
      </pc:sldChg>
      <pc:sldChg chg="modSp mod ord modNotesTx">
        <pc:chgData name="Joel Sutton" userId="1e63f7443f7518ef" providerId="LiveId" clId="{C6721035-DA54-49A2-AAFC-464AFC465270}" dt="2024-10-17T23:55:38.534" v="5572"/>
        <pc:sldMkLst>
          <pc:docMk/>
          <pc:sldMk cId="0" sldId="273"/>
        </pc:sldMkLst>
        <pc:spChg chg="mod">
          <ac:chgData name="Joel Sutton" userId="1e63f7443f7518ef" providerId="LiveId" clId="{C6721035-DA54-49A2-AAFC-464AFC465270}" dt="2024-10-09T17:23:14.904" v="3682" actId="1076"/>
          <ac:spMkLst>
            <pc:docMk/>
            <pc:sldMk cId="0" sldId="273"/>
            <ac:spMk id="313" creationId="{00000000-0000-0000-0000-000000000000}"/>
          </ac:spMkLst>
        </pc:spChg>
        <pc:spChg chg="mod">
          <ac:chgData name="Joel Sutton" userId="1e63f7443f7518ef" providerId="LiveId" clId="{C6721035-DA54-49A2-AAFC-464AFC465270}" dt="2024-10-09T17:41:41.216" v="3998" actId="20577"/>
          <ac:spMkLst>
            <pc:docMk/>
            <pc:sldMk cId="0" sldId="273"/>
            <ac:spMk id="317" creationId="{00000000-0000-0000-0000-000000000000}"/>
          </ac:spMkLst>
        </pc:spChg>
        <pc:cxnChg chg="mod">
          <ac:chgData name="Joel Sutton" userId="1e63f7443f7518ef" providerId="LiveId" clId="{C6721035-DA54-49A2-AAFC-464AFC465270}" dt="2024-10-09T17:23:17.775" v="3683" actId="1076"/>
          <ac:cxnSpMkLst>
            <pc:docMk/>
            <pc:sldMk cId="0" sldId="273"/>
            <ac:cxnSpMk id="314" creationId="{00000000-0000-0000-0000-000000000000}"/>
          </ac:cxnSpMkLst>
        </pc:cxnChg>
      </pc:sldChg>
      <pc:sldChg chg="del">
        <pc:chgData name="Joel Sutton" userId="1e63f7443f7518ef" providerId="LiveId" clId="{C6721035-DA54-49A2-AAFC-464AFC465270}" dt="2024-10-09T18:02:54.436" v="4722" actId="47"/>
        <pc:sldMkLst>
          <pc:docMk/>
          <pc:sldMk cId="0" sldId="274"/>
        </pc:sldMkLst>
      </pc:sldChg>
      <pc:sldChg chg="del">
        <pc:chgData name="Joel Sutton" userId="1e63f7443f7518ef" providerId="LiveId" clId="{C6721035-DA54-49A2-AAFC-464AFC465270}" dt="2024-10-09T17:55:14.565" v="4313" actId="47"/>
        <pc:sldMkLst>
          <pc:docMk/>
          <pc:sldMk cId="0" sldId="275"/>
        </pc:sldMkLst>
      </pc:sldChg>
      <pc:sldChg chg="del">
        <pc:chgData name="Joel Sutton" userId="1e63f7443f7518ef" providerId="LiveId" clId="{C6721035-DA54-49A2-AAFC-464AFC465270}" dt="2024-10-09T18:02:55.190" v="4723" actId="47"/>
        <pc:sldMkLst>
          <pc:docMk/>
          <pc:sldMk cId="0" sldId="276"/>
        </pc:sldMkLst>
      </pc:sldChg>
      <pc:sldChg chg="del">
        <pc:chgData name="Joel Sutton" userId="1e63f7443f7518ef" providerId="LiveId" clId="{C6721035-DA54-49A2-AAFC-464AFC465270}" dt="2024-10-09T18:02:55.641" v="4724" actId="47"/>
        <pc:sldMkLst>
          <pc:docMk/>
          <pc:sldMk cId="0" sldId="277"/>
        </pc:sldMkLst>
      </pc:sldChg>
      <pc:sldChg chg="del">
        <pc:chgData name="Joel Sutton" userId="1e63f7443f7518ef" providerId="LiveId" clId="{C6721035-DA54-49A2-AAFC-464AFC465270}" dt="2024-10-09T18:02:56.247" v="4725" actId="47"/>
        <pc:sldMkLst>
          <pc:docMk/>
          <pc:sldMk cId="0" sldId="278"/>
        </pc:sldMkLst>
      </pc:sldChg>
      <pc:sldChg chg="del">
        <pc:chgData name="Joel Sutton" userId="1e63f7443f7518ef" providerId="LiveId" clId="{C6721035-DA54-49A2-AAFC-464AFC465270}" dt="2024-10-09T17:56:23.356" v="4314" actId="47"/>
        <pc:sldMkLst>
          <pc:docMk/>
          <pc:sldMk cId="0" sldId="279"/>
        </pc:sldMkLst>
      </pc:sldChg>
      <pc:sldChg chg="del">
        <pc:chgData name="Joel Sutton" userId="1e63f7443f7518ef" providerId="LiveId" clId="{C6721035-DA54-49A2-AAFC-464AFC465270}" dt="2024-10-09T18:02:56.982" v="4726" actId="47"/>
        <pc:sldMkLst>
          <pc:docMk/>
          <pc:sldMk cId="0" sldId="280"/>
        </pc:sldMkLst>
      </pc:sldChg>
      <pc:sldChg chg="del">
        <pc:chgData name="Joel Sutton" userId="1e63f7443f7518ef" providerId="LiveId" clId="{C6721035-DA54-49A2-AAFC-464AFC465270}" dt="2024-10-09T18:02:57.789" v="4727" actId="47"/>
        <pc:sldMkLst>
          <pc:docMk/>
          <pc:sldMk cId="0" sldId="281"/>
        </pc:sldMkLst>
      </pc:sldChg>
      <pc:sldChg chg="del">
        <pc:chgData name="Joel Sutton" userId="1e63f7443f7518ef" providerId="LiveId" clId="{C6721035-DA54-49A2-AAFC-464AFC465270}" dt="2024-10-09T18:02:58.389" v="4728" actId="47"/>
        <pc:sldMkLst>
          <pc:docMk/>
          <pc:sldMk cId="0" sldId="282"/>
        </pc:sldMkLst>
      </pc:sldChg>
      <pc:sldChg chg="del">
        <pc:chgData name="Joel Sutton" userId="1e63f7443f7518ef" providerId="LiveId" clId="{C6721035-DA54-49A2-AAFC-464AFC465270}" dt="2024-10-09T18:02:59.189" v="4729" actId="47"/>
        <pc:sldMkLst>
          <pc:docMk/>
          <pc:sldMk cId="0" sldId="283"/>
        </pc:sldMkLst>
      </pc:sldChg>
      <pc:sldChg chg="del">
        <pc:chgData name="Joel Sutton" userId="1e63f7443f7518ef" providerId="LiveId" clId="{C6721035-DA54-49A2-AAFC-464AFC465270}" dt="2024-10-09T18:03:00.368" v="4730" actId="47"/>
        <pc:sldMkLst>
          <pc:docMk/>
          <pc:sldMk cId="0" sldId="284"/>
        </pc:sldMkLst>
      </pc:sldChg>
      <pc:sldChg chg="del ord modNotes">
        <pc:chgData name="Joel Sutton" userId="1e63f7443f7518ef" providerId="LiveId" clId="{C6721035-DA54-49A2-AAFC-464AFC465270}" dt="2024-10-17T15:37:59.637" v="5220" actId="47"/>
        <pc:sldMkLst>
          <pc:docMk/>
          <pc:sldMk cId="0" sldId="285"/>
        </pc:sldMkLst>
      </pc:sldChg>
      <pc:sldChg chg="del">
        <pc:chgData name="Joel Sutton" userId="1e63f7443f7518ef" providerId="LiveId" clId="{C6721035-DA54-49A2-AAFC-464AFC465270}" dt="2024-10-09T18:03:31.725" v="4735" actId="47"/>
        <pc:sldMkLst>
          <pc:docMk/>
          <pc:sldMk cId="0" sldId="286"/>
        </pc:sldMkLst>
      </pc:sldChg>
      <pc:sldChg chg="modSp del mod modNotesTx">
        <pc:chgData name="Joel Sutton" userId="1e63f7443f7518ef" providerId="LiveId" clId="{C6721035-DA54-49A2-AAFC-464AFC465270}" dt="2024-10-17T15:44:27.076" v="5261" actId="47"/>
        <pc:sldMkLst>
          <pc:docMk/>
          <pc:sldMk cId="0" sldId="287"/>
        </pc:sldMkLst>
      </pc:sldChg>
      <pc:sldChg chg="modSp add del mod modNotesTx">
        <pc:chgData name="Joel Sutton" userId="1e63f7443f7518ef" providerId="LiveId" clId="{C6721035-DA54-49A2-AAFC-464AFC465270}" dt="2024-10-17T15:45:41.390" v="5266" actId="20577"/>
        <pc:sldMkLst>
          <pc:docMk/>
          <pc:sldMk cId="0" sldId="288"/>
        </pc:sldMkLst>
        <pc:spChg chg="mod">
          <ac:chgData name="Joel Sutton" userId="1e63f7443f7518ef" providerId="LiveId" clId="{C6721035-DA54-49A2-AAFC-464AFC465270}" dt="2024-10-17T15:45:41.390" v="5266" actId="20577"/>
          <ac:spMkLst>
            <pc:docMk/>
            <pc:sldMk cId="0" sldId="288"/>
            <ac:spMk id="436" creationId="{00000000-0000-0000-0000-000000000000}"/>
          </ac:spMkLst>
        </pc:spChg>
      </pc:sldChg>
      <pc:sldChg chg="modSp del mod">
        <pc:chgData name="Joel Sutton" userId="1e63f7443f7518ef" providerId="LiveId" clId="{C6721035-DA54-49A2-AAFC-464AFC465270}" dt="2024-10-09T18:05:43.133" v="4986" actId="47"/>
        <pc:sldMkLst>
          <pc:docMk/>
          <pc:sldMk cId="0" sldId="289"/>
        </pc:sldMkLst>
      </pc:sldChg>
      <pc:sldChg chg="modSp mod ord modNotes">
        <pc:chgData name="Joel Sutton" userId="1e63f7443f7518ef" providerId="LiveId" clId="{C6721035-DA54-49A2-AAFC-464AFC465270}" dt="2024-10-17T15:38:27.134" v="5221" actId="6549"/>
        <pc:sldMkLst>
          <pc:docMk/>
          <pc:sldMk cId="0" sldId="291"/>
        </pc:sldMkLst>
        <pc:spChg chg="mod">
          <ac:chgData name="Joel Sutton" userId="1e63f7443f7518ef" providerId="LiveId" clId="{C6721035-DA54-49A2-AAFC-464AFC465270}" dt="2024-10-17T15:38:27.134" v="5221" actId="6549"/>
          <ac:spMkLst>
            <pc:docMk/>
            <pc:sldMk cId="0" sldId="291"/>
            <ac:spMk id="466" creationId="{00000000-0000-0000-0000-000000000000}"/>
          </ac:spMkLst>
        </pc:spChg>
      </pc:sldChg>
      <pc:sldChg chg="modNotesTx">
        <pc:chgData name="Joel Sutton" userId="1e63f7443f7518ef" providerId="LiveId" clId="{C6721035-DA54-49A2-AAFC-464AFC465270}" dt="2024-10-17T15:43:41.542" v="5259" actId="20577"/>
        <pc:sldMkLst>
          <pc:docMk/>
          <pc:sldMk cId="0" sldId="293"/>
        </pc:sldMkLst>
      </pc:sldChg>
      <pc:sldChg chg="addSp delSp modSp add mod modNotesTx">
        <pc:chgData name="Joel Sutton" userId="1e63f7443f7518ef" providerId="LiveId" clId="{C6721035-DA54-49A2-AAFC-464AFC465270}" dt="2024-10-17T23:39:28.344" v="5270" actId="20577"/>
        <pc:sldMkLst>
          <pc:docMk/>
          <pc:sldMk cId="3030450202" sldId="294"/>
        </pc:sldMkLst>
        <pc:spChg chg="mod">
          <ac:chgData name="Joel Sutton" userId="1e63f7443f7518ef" providerId="LiveId" clId="{C6721035-DA54-49A2-AAFC-464AFC465270}" dt="2024-10-08T17:45:14.719" v="64" actId="404"/>
          <ac:spMkLst>
            <pc:docMk/>
            <pc:sldMk cId="3030450202" sldId="294"/>
            <ac:spMk id="88" creationId="{00000000-0000-0000-0000-000000000000}"/>
          </ac:spMkLst>
        </pc:spChg>
        <pc:picChg chg="add mod">
          <ac:chgData name="Joel Sutton" userId="1e63f7443f7518ef" providerId="LiveId" clId="{C6721035-DA54-49A2-AAFC-464AFC465270}" dt="2024-10-08T17:45:20.903" v="66" actId="1076"/>
          <ac:picMkLst>
            <pc:docMk/>
            <pc:sldMk cId="3030450202" sldId="294"/>
            <ac:picMk id="2" creationId="{1E2162B5-A7F0-D8DB-66BD-C3C5B4F5D7C8}"/>
          </ac:picMkLst>
        </pc:picChg>
      </pc:sldChg>
      <pc:sldChg chg="delSp add del mod">
        <pc:chgData name="Joel Sutton" userId="1e63f7443f7518ef" providerId="LiveId" clId="{C6721035-DA54-49A2-AAFC-464AFC465270}" dt="2024-10-08T18:11:38.460" v="749" actId="47"/>
        <pc:sldMkLst>
          <pc:docMk/>
          <pc:sldMk cId="1375224538" sldId="295"/>
        </pc:sldMkLst>
      </pc:sldChg>
      <pc:sldChg chg="add del">
        <pc:chgData name="Joel Sutton" userId="1e63f7443f7518ef" providerId="LiveId" clId="{C6721035-DA54-49A2-AAFC-464AFC465270}" dt="2024-10-08T21:51:21.560" v="1060" actId="47"/>
        <pc:sldMkLst>
          <pc:docMk/>
          <pc:sldMk cId="1380116520" sldId="295"/>
        </pc:sldMkLst>
      </pc:sldChg>
      <pc:sldChg chg="addSp modSp add del mod">
        <pc:chgData name="Joel Sutton" userId="1e63f7443f7518ef" providerId="LiveId" clId="{C6721035-DA54-49A2-AAFC-464AFC465270}" dt="2024-10-09T15:42:41.268" v="2922" actId="47"/>
        <pc:sldMkLst>
          <pc:docMk/>
          <pc:sldMk cId="2695458016" sldId="295"/>
        </pc:sldMkLst>
      </pc:sldChg>
      <pc:sldChg chg="modSp add mod modNotesTx">
        <pc:chgData name="Joel Sutton" userId="1e63f7443f7518ef" providerId="LiveId" clId="{C6721035-DA54-49A2-AAFC-464AFC465270}" dt="2024-10-17T23:39:56.921" v="5276" actId="20577"/>
        <pc:sldMkLst>
          <pc:docMk/>
          <pc:sldMk cId="4085133289" sldId="295"/>
        </pc:sldMkLst>
        <pc:spChg chg="mod">
          <ac:chgData name="Joel Sutton" userId="1e63f7443f7518ef" providerId="LiveId" clId="{C6721035-DA54-49A2-AAFC-464AFC465270}" dt="2024-10-09T15:42:59.487" v="2940" actId="20577"/>
          <ac:spMkLst>
            <pc:docMk/>
            <pc:sldMk cId="4085133289" sldId="295"/>
            <ac:spMk id="231" creationId="{CAADDB8C-F603-2228-6990-0B7F72D8640F}"/>
          </ac:spMkLst>
        </pc:spChg>
        <pc:spChg chg="mod">
          <ac:chgData name="Joel Sutton" userId="1e63f7443f7518ef" providerId="LiveId" clId="{C6721035-DA54-49A2-AAFC-464AFC465270}" dt="2024-10-09T15:42:47.716" v="2924" actId="20577"/>
          <ac:spMkLst>
            <pc:docMk/>
            <pc:sldMk cId="4085133289" sldId="295"/>
            <ac:spMk id="235" creationId="{4B8C0C7A-B2E0-9B9E-912D-8239AEC43BF4}"/>
          </ac:spMkLst>
        </pc:spChg>
        <pc:spChg chg="mod">
          <ac:chgData name="Joel Sutton" userId="1e63f7443f7518ef" providerId="LiveId" clId="{C6721035-DA54-49A2-AAFC-464AFC465270}" dt="2024-10-09T15:45:44.614" v="3078" actId="20577"/>
          <ac:spMkLst>
            <pc:docMk/>
            <pc:sldMk cId="4085133289" sldId="295"/>
            <ac:spMk id="236" creationId="{4C9A9425-806B-DE73-28BA-362D3B39B22C}"/>
          </ac:spMkLst>
        </pc:spChg>
        <pc:spChg chg="mod">
          <ac:chgData name="Joel Sutton" userId="1e63f7443f7518ef" providerId="LiveId" clId="{C6721035-DA54-49A2-AAFC-464AFC465270}" dt="2024-10-09T15:43:18.317" v="3038" actId="20577"/>
          <ac:spMkLst>
            <pc:docMk/>
            <pc:sldMk cId="4085133289" sldId="295"/>
            <ac:spMk id="237" creationId="{DA35E65B-9C8E-44BC-A17E-E0A6F76196BC}"/>
          </ac:spMkLst>
        </pc:spChg>
        <pc:spChg chg="mod">
          <ac:chgData name="Joel Sutton" userId="1e63f7443f7518ef" providerId="LiveId" clId="{C6721035-DA54-49A2-AAFC-464AFC465270}" dt="2024-10-09T15:42:49.509" v="2925" actId="20577"/>
          <ac:spMkLst>
            <pc:docMk/>
            <pc:sldMk cId="4085133289" sldId="295"/>
            <ac:spMk id="241" creationId="{BDD48B79-EC12-6170-B3BD-3339E7577AC1}"/>
          </ac:spMkLst>
        </pc:spChg>
        <pc:spChg chg="mod">
          <ac:chgData name="Joel Sutton" userId="1e63f7443f7518ef" providerId="LiveId" clId="{C6721035-DA54-49A2-AAFC-464AFC465270}" dt="2024-10-09T15:49:09.956" v="3127" actId="20577"/>
          <ac:spMkLst>
            <pc:docMk/>
            <pc:sldMk cId="4085133289" sldId="295"/>
            <ac:spMk id="242" creationId="{A2B8DC81-35F8-2017-D68F-783F0B63D3B3}"/>
          </ac:spMkLst>
        </pc:spChg>
        <pc:spChg chg="mod">
          <ac:chgData name="Joel Sutton" userId="1e63f7443f7518ef" providerId="LiveId" clId="{C6721035-DA54-49A2-AAFC-464AFC465270}" dt="2024-10-09T16:10:02.247" v="3373" actId="20577"/>
          <ac:spMkLst>
            <pc:docMk/>
            <pc:sldMk cId="4085133289" sldId="295"/>
            <ac:spMk id="243" creationId="{E7862350-49E0-C2DA-A562-5D9EC1931A6F}"/>
          </ac:spMkLst>
        </pc:spChg>
        <pc:spChg chg="mod">
          <ac:chgData name="Joel Sutton" userId="1e63f7443f7518ef" providerId="LiveId" clId="{C6721035-DA54-49A2-AAFC-464AFC465270}" dt="2024-10-09T15:42:51.561" v="2926" actId="20577"/>
          <ac:spMkLst>
            <pc:docMk/>
            <pc:sldMk cId="4085133289" sldId="295"/>
            <ac:spMk id="247" creationId="{C4D2F610-3131-AB2B-463A-E4410174368A}"/>
          </ac:spMkLst>
        </pc:spChg>
        <pc:spChg chg="mod">
          <ac:chgData name="Joel Sutton" userId="1e63f7443f7518ef" providerId="LiveId" clId="{C6721035-DA54-49A2-AAFC-464AFC465270}" dt="2024-10-09T16:09:53.357" v="3356" actId="20577"/>
          <ac:spMkLst>
            <pc:docMk/>
            <pc:sldMk cId="4085133289" sldId="295"/>
            <ac:spMk id="248" creationId="{05A6F8FA-9A1A-734B-4CD3-678BAFBFD6DC}"/>
          </ac:spMkLst>
        </pc:spChg>
        <pc:spChg chg="mod">
          <ac:chgData name="Joel Sutton" userId="1e63f7443f7518ef" providerId="LiveId" clId="{C6721035-DA54-49A2-AAFC-464AFC465270}" dt="2024-10-09T16:09:57.810" v="3360" actId="20577"/>
          <ac:spMkLst>
            <pc:docMk/>
            <pc:sldMk cId="4085133289" sldId="295"/>
            <ac:spMk id="249" creationId="{BE536649-62D3-2940-E24B-CD6E64022522}"/>
          </ac:spMkLst>
        </pc:spChg>
        <pc:spChg chg="mod">
          <ac:chgData name="Joel Sutton" userId="1e63f7443f7518ef" providerId="LiveId" clId="{C6721035-DA54-49A2-AAFC-464AFC465270}" dt="2024-10-09T15:42:53.572" v="2927" actId="20577"/>
          <ac:spMkLst>
            <pc:docMk/>
            <pc:sldMk cId="4085133289" sldId="295"/>
            <ac:spMk id="253" creationId="{31FBBBDB-CC2F-0C0E-796C-1EB903EEF172}"/>
          </ac:spMkLst>
        </pc:spChg>
        <pc:spChg chg="mod">
          <ac:chgData name="Joel Sutton" userId="1e63f7443f7518ef" providerId="LiveId" clId="{C6721035-DA54-49A2-AAFC-464AFC465270}" dt="2024-10-09T16:09:40.229" v="3308" actId="404"/>
          <ac:spMkLst>
            <pc:docMk/>
            <pc:sldMk cId="4085133289" sldId="295"/>
            <ac:spMk id="254" creationId="{59CBEB21-4691-167A-0DE1-A8D8599E795E}"/>
          </ac:spMkLst>
        </pc:spChg>
      </pc:sldChg>
      <pc:sldChg chg="addSp delSp modSp add mod modNotesTx">
        <pc:chgData name="Joel Sutton" userId="1e63f7443f7518ef" providerId="LiveId" clId="{C6721035-DA54-49A2-AAFC-464AFC465270}" dt="2024-10-09T17:40:13.032" v="3992" actId="20577"/>
        <pc:sldMkLst>
          <pc:docMk/>
          <pc:sldMk cId="3034776381" sldId="296"/>
        </pc:sldMkLst>
        <pc:spChg chg="add mod">
          <ac:chgData name="Joel Sutton" userId="1e63f7443f7518ef" providerId="LiveId" clId="{C6721035-DA54-49A2-AAFC-464AFC465270}" dt="2024-10-09T17:40:13.032" v="3992" actId="20577"/>
          <ac:spMkLst>
            <pc:docMk/>
            <pc:sldMk cId="3034776381" sldId="296"/>
            <ac:spMk id="2" creationId="{AB0AE1AD-EBEC-C265-8E9F-9D4073B706B1}"/>
          </ac:spMkLst>
        </pc:spChg>
        <pc:spChg chg="mod">
          <ac:chgData name="Joel Sutton" userId="1e63f7443f7518ef" providerId="LiveId" clId="{C6721035-DA54-49A2-AAFC-464AFC465270}" dt="2024-10-09T17:07:17.774" v="3669" actId="1076"/>
          <ac:spMkLst>
            <pc:docMk/>
            <pc:sldMk cId="3034776381" sldId="296"/>
            <ac:spMk id="299" creationId="{73880349-293C-C5C5-5E47-5F2A0DDCEB69}"/>
          </ac:spMkLst>
        </pc:spChg>
      </pc:sldChg>
      <pc:sldChg chg="modSp add mod ord modNotesTx">
        <pc:chgData name="Joel Sutton" userId="1e63f7443f7518ef" providerId="LiveId" clId="{C6721035-DA54-49A2-AAFC-464AFC465270}" dt="2024-10-17T23:54:27.053" v="5453" actId="20577"/>
        <pc:sldMkLst>
          <pc:docMk/>
          <pc:sldMk cId="3361211071" sldId="297"/>
        </pc:sldMkLst>
        <pc:spChg chg="mod">
          <ac:chgData name="Joel Sutton" userId="1e63f7443f7518ef" providerId="LiveId" clId="{C6721035-DA54-49A2-AAFC-464AFC465270}" dt="2024-10-09T17:40:15.824" v="3993" actId="20577"/>
          <ac:spMkLst>
            <pc:docMk/>
            <pc:sldMk cId="3361211071" sldId="297"/>
            <ac:spMk id="2" creationId="{66D71A16-E159-1284-B95A-897F14680F43}"/>
          </ac:spMkLst>
        </pc:spChg>
        <pc:spChg chg="mod">
          <ac:chgData name="Joel Sutton" userId="1e63f7443f7518ef" providerId="LiveId" clId="{C6721035-DA54-49A2-AAFC-464AFC465270}" dt="2024-10-09T17:07:21.992" v="3670" actId="1076"/>
          <ac:spMkLst>
            <pc:docMk/>
            <pc:sldMk cId="3361211071" sldId="297"/>
            <ac:spMk id="299" creationId="{5F0CB32E-E505-2007-30E8-A57846AD5320}"/>
          </ac:spMkLst>
        </pc:spChg>
      </pc:sldChg>
      <pc:sldChg chg="modSp add mod ord">
        <pc:chgData name="Joel Sutton" userId="1e63f7443f7518ef" providerId="LiveId" clId="{C6721035-DA54-49A2-AAFC-464AFC465270}" dt="2024-10-12T13:02:17.898" v="5154"/>
        <pc:sldMkLst>
          <pc:docMk/>
          <pc:sldMk cId="2580216400" sldId="298"/>
        </pc:sldMkLst>
        <pc:spChg chg="mod">
          <ac:chgData name="Joel Sutton" userId="1e63f7443f7518ef" providerId="LiveId" clId="{C6721035-DA54-49A2-AAFC-464AFC465270}" dt="2024-10-09T17:45:30.036" v="4019" actId="20577"/>
          <ac:spMkLst>
            <pc:docMk/>
            <pc:sldMk cId="2580216400" sldId="298"/>
            <ac:spMk id="313" creationId="{50881CB5-129E-276E-52AB-EA1FB63D8863}"/>
          </ac:spMkLst>
        </pc:spChg>
        <pc:spChg chg="mod">
          <ac:chgData name="Joel Sutton" userId="1e63f7443f7518ef" providerId="LiveId" clId="{C6721035-DA54-49A2-AAFC-464AFC465270}" dt="2024-10-09T17:46:50.926" v="4090" actId="20577"/>
          <ac:spMkLst>
            <pc:docMk/>
            <pc:sldMk cId="2580216400" sldId="298"/>
            <ac:spMk id="317" creationId="{3E2FDBDE-7ED9-1087-5AB5-BD92C21E91A0}"/>
          </ac:spMkLst>
        </pc:spChg>
      </pc:sldChg>
      <pc:sldChg chg="modSp add del mod">
        <pc:chgData name="Joel Sutton" userId="1e63f7443f7518ef" providerId="LiveId" clId="{C6721035-DA54-49A2-AAFC-464AFC465270}" dt="2024-10-09T17:40:34.825" v="3996" actId="47"/>
        <pc:sldMkLst>
          <pc:docMk/>
          <pc:sldMk cId="3261850636" sldId="298"/>
        </pc:sldMkLst>
      </pc:sldChg>
      <pc:sldChg chg="modSp add del mod">
        <pc:chgData name="Joel Sutton" userId="1e63f7443f7518ef" providerId="LiveId" clId="{C6721035-DA54-49A2-AAFC-464AFC465270}" dt="2024-10-09T17:56:35.241" v="4315" actId="47"/>
        <pc:sldMkLst>
          <pc:docMk/>
          <pc:sldMk cId="970051447" sldId="299"/>
        </pc:sldMkLst>
      </pc:sldChg>
      <pc:sldChg chg="modSp add mod">
        <pc:chgData name="Joel Sutton" userId="1e63f7443f7518ef" providerId="LiveId" clId="{C6721035-DA54-49A2-AAFC-464AFC465270}" dt="2024-10-12T14:01:32.139" v="5174" actId="1076"/>
        <pc:sldMkLst>
          <pc:docMk/>
          <pc:sldMk cId="2322347200" sldId="300"/>
        </pc:sldMkLst>
        <pc:spChg chg="mod">
          <ac:chgData name="Joel Sutton" userId="1e63f7443f7518ef" providerId="LiveId" clId="{C6721035-DA54-49A2-AAFC-464AFC465270}" dt="2024-10-09T17:52:59.974" v="4098" actId="20577"/>
          <ac:spMkLst>
            <pc:docMk/>
            <pc:sldMk cId="2322347200" sldId="300"/>
            <ac:spMk id="313" creationId="{EFDC155A-8C61-8723-6BCA-3A3A9DCDF9D1}"/>
          </ac:spMkLst>
        </pc:spChg>
        <pc:spChg chg="mod">
          <ac:chgData name="Joel Sutton" userId="1e63f7443f7518ef" providerId="LiveId" clId="{C6721035-DA54-49A2-AAFC-464AFC465270}" dt="2024-10-12T14:01:32.139" v="5174" actId="1076"/>
          <ac:spMkLst>
            <pc:docMk/>
            <pc:sldMk cId="2322347200" sldId="300"/>
            <ac:spMk id="317" creationId="{A53A44A1-1C4A-A5A7-1255-64EECCCB53EC}"/>
          </ac:spMkLst>
        </pc:spChg>
      </pc:sldChg>
      <pc:sldChg chg="modSp add mod">
        <pc:chgData name="Joel Sutton" userId="1e63f7443f7518ef" providerId="LiveId" clId="{C6721035-DA54-49A2-AAFC-464AFC465270}" dt="2024-10-09T17:58:16.971" v="4474" actId="20577"/>
        <pc:sldMkLst>
          <pc:docMk/>
          <pc:sldMk cId="3202246897" sldId="301"/>
        </pc:sldMkLst>
        <pc:spChg chg="mod">
          <ac:chgData name="Joel Sutton" userId="1e63f7443f7518ef" providerId="LiveId" clId="{C6721035-DA54-49A2-AAFC-464AFC465270}" dt="2024-10-09T17:58:16.971" v="4474" actId="20577"/>
          <ac:spMkLst>
            <pc:docMk/>
            <pc:sldMk cId="3202246897" sldId="301"/>
            <ac:spMk id="317" creationId="{0502C847-CA94-5832-3287-E72ABBF58010}"/>
          </ac:spMkLst>
        </pc:spChg>
      </pc:sldChg>
      <pc:sldChg chg="modSp add mod">
        <pc:chgData name="Joel Sutton" userId="1e63f7443f7518ef" providerId="LiveId" clId="{C6721035-DA54-49A2-AAFC-464AFC465270}" dt="2024-10-09T17:57:00.044" v="4350" actId="20577"/>
        <pc:sldMkLst>
          <pc:docMk/>
          <pc:sldMk cId="4145483757" sldId="302"/>
        </pc:sldMkLst>
        <pc:spChg chg="mod">
          <ac:chgData name="Joel Sutton" userId="1e63f7443f7518ef" providerId="LiveId" clId="{C6721035-DA54-49A2-AAFC-464AFC465270}" dt="2024-10-09T17:56:48.788" v="4320" actId="20577"/>
          <ac:spMkLst>
            <pc:docMk/>
            <pc:sldMk cId="4145483757" sldId="302"/>
            <ac:spMk id="313" creationId="{A1B83ED1-25A5-FCDD-FA04-B3D61DF731B2}"/>
          </ac:spMkLst>
        </pc:spChg>
        <pc:spChg chg="mod">
          <ac:chgData name="Joel Sutton" userId="1e63f7443f7518ef" providerId="LiveId" clId="{C6721035-DA54-49A2-AAFC-464AFC465270}" dt="2024-10-09T17:57:00.044" v="4350" actId="20577"/>
          <ac:spMkLst>
            <pc:docMk/>
            <pc:sldMk cId="4145483757" sldId="302"/>
            <ac:spMk id="317" creationId="{21A24F87-7DE2-961A-E0DC-F562B996AD6C}"/>
          </ac:spMkLst>
        </pc:spChg>
      </pc:sldChg>
      <pc:sldChg chg="modSp add del mod">
        <pc:chgData name="Joel Sutton" userId="1e63f7443f7518ef" providerId="LiveId" clId="{C6721035-DA54-49A2-AAFC-464AFC465270}" dt="2024-10-17T15:47:46.758" v="5267" actId="47"/>
        <pc:sldMkLst>
          <pc:docMk/>
          <pc:sldMk cId="565518761" sldId="303"/>
        </pc:sldMkLst>
      </pc:sldChg>
      <pc:sldChg chg="modSp add mod">
        <pc:chgData name="Joel Sutton" userId="1e63f7443f7518ef" providerId="LiveId" clId="{C6721035-DA54-49A2-AAFC-464AFC465270}" dt="2024-10-09T18:00:27.825" v="4655" actId="20577"/>
        <pc:sldMkLst>
          <pc:docMk/>
          <pc:sldMk cId="4243922758" sldId="304"/>
        </pc:sldMkLst>
        <pc:spChg chg="mod">
          <ac:chgData name="Joel Sutton" userId="1e63f7443f7518ef" providerId="LiveId" clId="{C6721035-DA54-49A2-AAFC-464AFC465270}" dt="2024-10-09T18:00:27.825" v="4655" actId="20577"/>
          <ac:spMkLst>
            <pc:docMk/>
            <pc:sldMk cId="4243922758" sldId="304"/>
            <ac:spMk id="317" creationId="{9832F280-5667-B9DA-2EEC-7980878FC8CB}"/>
          </ac:spMkLst>
        </pc:spChg>
      </pc:sldChg>
      <pc:sldChg chg="modSp add mod">
        <pc:chgData name="Joel Sutton" userId="1e63f7443f7518ef" providerId="LiveId" clId="{C6721035-DA54-49A2-AAFC-464AFC465270}" dt="2024-10-09T18:02:17.939" v="4721" actId="20577"/>
        <pc:sldMkLst>
          <pc:docMk/>
          <pc:sldMk cId="962525709" sldId="305"/>
        </pc:sldMkLst>
        <pc:spChg chg="mod">
          <ac:chgData name="Joel Sutton" userId="1e63f7443f7518ef" providerId="LiveId" clId="{C6721035-DA54-49A2-AAFC-464AFC465270}" dt="2024-10-09T18:00:51.193" v="4664" actId="20577"/>
          <ac:spMkLst>
            <pc:docMk/>
            <pc:sldMk cId="962525709" sldId="305"/>
            <ac:spMk id="313" creationId="{909A301B-B2F0-BD05-510C-70F1F93B126E}"/>
          </ac:spMkLst>
        </pc:spChg>
        <pc:spChg chg="mod">
          <ac:chgData name="Joel Sutton" userId="1e63f7443f7518ef" providerId="LiveId" clId="{C6721035-DA54-49A2-AAFC-464AFC465270}" dt="2024-10-09T18:02:17.939" v="4721" actId="20577"/>
          <ac:spMkLst>
            <pc:docMk/>
            <pc:sldMk cId="962525709" sldId="305"/>
            <ac:spMk id="317" creationId="{D12D9031-DE1F-FE31-0D95-1565915FD4A2}"/>
          </ac:spMkLst>
        </pc:spChg>
      </pc:sldChg>
      <pc:sldChg chg="modSp add mod">
        <pc:chgData name="Joel Sutton" userId="1e63f7443f7518ef" providerId="LiveId" clId="{C6721035-DA54-49A2-AAFC-464AFC465270}" dt="2024-10-12T13:01:46.598" v="5142" actId="20577"/>
        <pc:sldMkLst>
          <pc:docMk/>
          <pc:sldMk cId="3931286111" sldId="306"/>
        </pc:sldMkLst>
        <pc:spChg chg="mod">
          <ac:chgData name="Joel Sutton" userId="1e63f7443f7518ef" providerId="LiveId" clId="{C6721035-DA54-49A2-AAFC-464AFC465270}" dt="2024-10-12T13:01:46.598" v="5142" actId="20577"/>
          <ac:spMkLst>
            <pc:docMk/>
            <pc:sldMk cId="3931286111" sldId="306"/>
            <ac:spMk id="313" creationId="{6B995E3F-0903-7BE1-2E3B-AA223BADCC6A}"/>
          </ac:spMkLst>
        </pc:spChg>
        <pc:spChg chg="mod">
          <ac:chgData name="Joel Sutton" userId="1e63f7443f7518ef" providerId="LiveId" clId="{C6721035-DA54-49A2-AAFC-464AFC465270}" dt="2024-10-12T13:00:59.925" v="5140" actId="255"/>
          <ac:spMkLst>
            <pc:docMk/>
            <pc:sldMk cId="3931286111" sldId="306"/>
            <ac:spMk id="317" creationId="{8EB9BC23-A3B9-5F78-C2E9-2106FAA52729}"/>
          </ac:spMkLst>
        </pc:spChg>
      </pc:sldChg>
      <pc:sldChg chg="modSp add mod">
        <pc:chgData name="Joel Sutton" userId="1e63f7443f7518ef" providerId="LiveId" clId="{C6721035-DA54-49A2-AAFC-464AFC465270}" dt="2024-10-12T13:02:36.913" v="5157" actId="1076"/>
        <pc:sldMkLst>
          <pc:docMk/>
          <pc:sldMk cId="2510198296" sldId="307"/>
        </pc:sldMkLst>
        <pc:spChg chg="mod">
          <ac:chgData name="Joel Sutton" userId="1e63f7443f7518ef" providerId="LiveId" clId="{C6721035-DA54-49A2-AAFC-464AFC465270}" dt="2024-10-12T13:02:36.913" v="5157" actId="1076"/>
          <ac:spMkLst>
            <pc:docMk/>
            <pc:sldMk cId="2510198296" sldId="307"/>
            <ac:spMk id="317" creationId="{D270D848-89C1-DBCC-3D5B-B675C16E2B1B}"/>
          </ac:spMkLst>
        </pc:spChg>
      </pc:sldChg>
      <pc:sldChg chg="modSp add mod">
        <pc:chgData name="Joel Sutton" userId="1e63f7443f7518ef" providerId="LiveId" clId="{C6721035-DA54-49A2-AAFC-464AFC465270}" dt="2024-10-12T13:03:09.172" v="5163" actId="1076"/>
        <pc:sldMkLst>
          <pc:docMk/>
          <pc:sldMk cId="1590246765" sldId="308"/>
        </pc:sldMkLst>
        <pc:spChg chg="mod">
          <ac:chgData name="Joel Sutton" userId="1e63f7443f7518ef" providerId="LiveId" clId="{C6721035-DA54-49A2-AAFC-464AFC465270}" dt="2024-10-12T13:03:09.172" v="5163" actId="1076"/>
          <ac:spMkLst>
            <pc:docMk/>
            <pc:sldMk cId="1590246765" sldId="308"/>
            <ac:spMk id="317" creationId="{506CA20E-2519-A8BE-F4F8-2CA67DC4AB36}"/>
          </ac:spMkLst>
        </pc:spChg>
      </pc:sldChg>
      <pc:sldChg chg="add">
        <pc:chgData name="Joel Sutton" userId="1e63f7443f7518ef" providerId="LiveId" clId="{C6721035-DA54-49A2-AAFC-464AFC465270}" dt="2024-10-12T13:57:55.848" v="5164" actId="2890"/>
        <pc:sldMkLst>
          <pc:docMk/>
          <pc:sldMk cId="577281136" sldId="309"/>
        </pc:sldMkLst>
      </pc:sldChg>
      <pc:sldChg chg="modSp add mod">
        <pc:chgData name="Joel Sutton" userId="1e63f7443f7518ef" providerId="LiveId" clId="{C6721035-DA54-49A2-AAFC-464AFC465270}" dt="2024-10-12T14:01:22.241" v="5172" actId="20577"/>
        <pc:sldMkLst>
          <pc:docMk/>
          <pc:sldMk cId="2400844847" sldId="310"/>
        </pc:sldMkLst>
        <pc:spChg chg="mod">
          <ac:chgData name="Joel Sutton" userId="1e63f7443f7518ef" providerId="LiveId" clId="{C6721035-DA54-49A2-AAFC-464AFC465270}" dt="2024-10-12T14:01:22.241" v="5172" actId="20577"/>
          <ac:spMkLst>
            <pc:docMk/>
            <pc:sldMk cId="2400844847" sldId="310"/>
            <ac:spMk id="317" creationId="{1BACB9DB-8185-0654-0345-3832F8173524}"/>
          </ac:spMkLst>
        </pc:spChg>
      </pc:sldChg>
      <pc:sldChg chg="add del">
        <pc:chgData name="Joel Sutton" userId="1e63f7443f7518ef" providerId="LiveId" clId="{C6721035-DA54-49A2-AAFC-464AFC465270}" dt="2024-10-12T14:00:59.997" v="5169" actId="47"/>
        <pc:sldMkLst>
          <pc:docMk/>
          <pc:sldMk cId="3494286450" sldId="310"/>
        </pc:sldMkLst>
      </pc:sldChg>
      <pc:sldChg chg="modSp add del mod ord">
        <pc:chgData name="Joel Sutton" userId="1e63f7443f7518ef" providerId="LiveId" clId="{C6721035-DA54-49A2-AAFC-464AFC465270}" dt="2024-10-12T14:12:38.263" v="5193" actId="47"/>
        <pc:sldMkLst>
          <pc:docMk/>
          <pc:sldMk cId="1437793448" sldId="311"/>
        </pc:sldMkLst>
      </pc:sldChg>
      <pc:sldChg chg="modSp add mod ord">
        <pc:chgData name="Joel Sutton" userId="1e63f7443f7518ef" providerId="LiveId" clId="{C6721035-DA54-49A2-AAFC-464AFC465270}" dt="2024-10-12T14:13:03.402" v="5196" actId="20577"/>
        <pc:sldMkLst>
          <pc:docMk/>
          <pc:sldMk cId="62116733" sldId="312"/>
        </pc:sldMkLst>
        <pc:spChg chg="mod">
          <ac:chgData name="Joel Sutton" userId="1e63f7443f7518ef" providerId="LiveId" clId="{C6721035-DA54-49A2-AAFC-464AFC465270}" dt="2024-10-12T14:13:03.402" v="5196" actId="20577"/>
          <ac:spMkLst>
            <pc:docMk/>
            <pc:sldMk cId="62116733" sldId="312"/>
            <ac:spMk id="317" creationId="{C5D69287-60AF-F953-9E43-03D2FF576DB9}"/>
          </ac:spMkLst>
        </pc:spChg>
      </pc:sldChg>
      <pc:sldChg chg="modSp add mod">
        <pc:chgData name="Joel Sutton" userId="1e63f7443f7518ef" providerId="LiveId" clId="{C6721035-DA54-49A2-AAFC-464AFC465270}" dt="2024-10-12T14:13:41.157" v="5200" actId="6549"/>
        <pc:sldMkLst>
          <pc:docMk/>
          <pc:sldMk cId="1411508416" sldId="313"/>
        </pc:sldMkLst>
        <pc:spChg chg="mod">
          <ac:chgData name="Joel Sutton" userId="1e63f7443f7518ef" providerId="LiveId" clId="{C6721035-DA54-49A2-AAFC-464AFC465270}" dt="2024-10-12T14:13:41.157" v="5200" actId="6549"/>
          <ac:spMkLst>
            <pc:docMk/>
            <pc:sldMk cId="1411508416" sldId="313"/>
            <ac:spMk id="317" creationId="{E8120877-4C3B-A316-BEBE-761D68F1B4EC}"/>
          </ac:spMkLst>
        </pc:spChg>
      </pc:sldChg>
      <pc:sldChg chg="modSp add mod">
        <pc:chgData name="Joel Sutton" userId="1e63f7443f7518ef" providerId="LiveId" clId="{C6721035-DA54-49A2-AAFC-464AFC465270}" dt="2024-10-12T14:14:11.484" v="5208" actId="14100"/>
        <pc:sldMkLst>
          <pc:docMk/>
          <pc:sldMk cId="1302094734" sldId="314"/>
        </pc:sldMkLst>
        <pc:spChg chg="mod">
          <ac:chgData name="Joel Sutton" userId="1e63f7443f7518ef" providerId="LiveId" clId="{C6721035-DA54-49A2-AAFC-464AFC465270}" dt="2024-10-12T14:14:11.484" v="5208" actId="14100"/>
          <ac:spMkLst>
            <pc:docMk/>
            <pc:sldMk cId="1302094734" sldId="314"/>
            <ac:spMk id="317" creationId="{0BAE71EA-9CC8-7D5E-E597-0958129C55E3}"/>
          </ac:spMkLst>
        </pc:spChg>
      </pc:sldChg>
      <pc:sldChg chg="modSp add mod">
        <pc:chgData name="Joel Sutton" userId="1e63f7443f7518ef" providerId="LiveId" clId="{C6721035-DA54-49A2-AAFC-464AFC465270}" dt="2024-10-12T14:15:23.364" v="5215" actId="5793"/>
        <pc:sldMkLst>
          <pc:docMk/>
          <pc:sldMk cId="111573990" sldId="315"/>
        </pc:sldMkLst>
        <pc:spChg chg="mod">
          <ac:chgData name="Joel Sutton" userId="1e63f7443f7518ef" providerId="LiveId" clId="{C6721035-DA54-49A2-AAFC-464AFC465270}" dt="2024-10-12T14:15:23.364" v="5215" actId="5793"/>
          <ac:spMkLst>
            <pc:docMk/>
            <pc:sldMk cId="111573990" sldId="315"/>
            <ac:spMk id="317" creationId="{92CE1251-7897-F6AE-C2FE-2536C6A37CED}"/>
          </ac:spMkLst>
        </pc:spChg>
      </pc:sldChg>
      <pc:sldChg chg="modSp add mod">
        <pc:chgData name="Joel Sutton" userId="1e63f7443f7518ef" providerId="LiveId" clId="{C6721035-DA54-49A2-AAFC-464AFC465270}" dt="2024-10-12T14:15:19.973" v="5214" actId="5793"/>
        <pc:sldMkLst>
          <pc:docMk/>
          <pc:sldMk cId="2126601752" sldId="316"/>
        </pc:sldMkLst>
        <pc:spChg chg="mod">
          <ac:chgData name="Joel Sutton" userId="1e63f7443f7518ef" providerId="LiveId" clId="{C6721035-DA54-49A2-AAFC-464AFC465270}" dt="2024-10-12T14:15:19.973" v="5214" actId="5793"/>
          <ac:spMkLst>
            <pc:docMk/>
            <pc:sldMk cId="2126601752" sldId="316"/>
            <ac:spMk id="317" creationId="{611C4330-82B3-5E38-A8BD-717FBD6F3B89}"/>
          </ac:spMkLst>
        </pc:spChg>
      </pc:sldChg>
      <pc:sldChg chg="modSp add mod ord">
        <pc:chgData name="Joel Sutton" userId="1e63f7443f7518ef" providerId="LiveId" clId="{C6721035-DA54-49A2-AAFC-464AFC465270}" dt="2024-10-17T23:55:21.138" v="5570" actId="20577"/>
        <pc:sldMkLst>
          <pc:docMk/>
          <pc:sldMk cId="322162507" sldId="317"/>
        </pc:sldMkLst>
        <pc:spChg chg="mod">
          <ac:chgData name="Joel Sutton" userId="1e63f7443f7518ef" providerId="LiveId" clId="{C6721035-DA54-49A2-AAFC-464AFC465270}" dt="2024-10-17T23:55:21.138" v="5570" actId="20577"/>
          <ac:spMkLst>
            <pc:docMk/>
            <pc:sldMk cId="322162507" sldId="317"/>
            <ac:spMk id="299" creationId="{3E9793EC-5A62-4427-7440-696075430C51}"/>
          </ac:spMkLst>
        </pc:spChg>
      </pc:sldChg>
    </pc:docChg>
  </pc:docChgLst>
  <pc:docChgLst>
    <pc:chgData name="Nixon G. Vivar" userId="S::nixon.vivar@wels.net::e9afdd7c-609e-40d8-b694-b432dd74b124" providerId="AD" clId="Web-{79897CAD-71D5-A681-5767-D1F8DE11783F}"/>
    <pc:docChg chg="modSld">
      <pc:chgData name="Nixon G. Vivar" userId="S::nixon.vivar@wels.net::e9afdd7c-609e-40d8-b694-b432dd74b124" providerId="AD" clId="Web-{79897CAD-71D5-A681-5767-D1F8DE11783F}" dt="2025-01-07T18:17:56.984" v="64" actId="20577"/>
      <pc:docMkLst>
        <pc:docMk/>
      </pc:docMkLst>
      <pc:sldChg chg="modSp">
        <pc:chgData name="Nixon G. Vivar" userId="S::nixon.vivar@wels.net::e9afdd7c-609e-40d8-b694-b432dd74b124" providerId="AD" clId="Web-{79897CAD-71D5-A681-5767-D1F8DE11783F}" dt="2025-01-07T18:11:42.959" v="34" actId="20577"/>
        <pc:sldMkLst>
          <pc:docMk/>
          <pc:sldMk cId="0" sldId="265"/>
        </pc:sldMkLst>
        <pc:spChg chg="mod">
          <ac:chgData name="Nixon G. Vivar" userId="S::nixon.vivar@wels.net::e9afdd7c-609e-40d8-b694-b432dd74b124" providerId="AD" clId="Web-{79897CAD-71D5-A681-5767-D1F8DE11783F}" dt="2025-01-07T18:11:42.959" v="34" actId="20577"/>
          <ac:spMkLst>
            <pc:docMk/>
            <pc:sldMk cId="0" sldId="265"/>
            <ac:spMk id="199" creationId="{00000000-0000-0000-0000-000000000000}"/>
          </ac:spMkLst>
        </pc:spChg>
      </pc:sldChg>
      <pc:sldChg chg="modSp">
        <pc:chgData name="Nixon G. Vivar" userId="S::nixon.vivar@wels.net::e9afdd7c-609e-40d8-b694-b432dd74b124" providerId="AD" clId="Web-{79897CAD-71D5-A681-5767-D1F8DE11783F}" dt="2025-01-07T18:13:49.024" v="57" actId="20577"/>
        <pc:sldMkLst>
          <pc:docMk/>
          <pc:sldMk cId="0" sldId="266"/>
        </pc:sldMkLst>
        <pc:spChg chg="mod">
          <ac:chgData name="Nixon G. Vivar" userId="S::nixon.vivar@wels.net::e9afdd7c-609e-40d8-b694-b432dd74b124" providerId="AD" clId="Web-{79897CAD-71D5-A681-5767-D1F8DE11783F}" dt="2025-01-07T18:13:49.024" v="57" actId="20577"/>
          <ac:spMkLst>
            <pc:docMk/>
            <pc:sldMk cId="0" sldId="266"/>
            <ac:spMk id="212" creationId="{00000000-0000-0000-0000-000000000000}"/>
          </ac:spMkLst>
        </pc:spChg>
      </pc:sldChg>
      <pc:sldChg chg="modSp">
        <pc:chgData name="Nixon G. Vivar" userId="S::nixon.vivar@wels.net::e9afdd7c-609e-40d8-b694-b432dd74b124" providerId="AD" clId="Web-{79897CAD-71D5-A681-5767-D1F8DE11783F}" dt="2025-01-07T18:16:17.434" v="58" actId="1076"/>
        <pc:sldMkLst>
          <pc:docMk/>
          <pc:sldMk cId="1590246765" sldId="308"/>
        </pc:sldMkLst>
        <pc:spChg chg="mod">
          <ac:chgData name="Nixon G. Vivar" userId="S::nixon.vivar@wels.net::e9afdd7c-609e-40d8-b694-b432dd74b124" providerId="AD" clId="Web-{79897CAD-71D5-A681-5767-D1F8DE11783F}" dt="2025-01-07T18:16:17.434" v="58" actId="1076"/>
          <ac:spMkLst>
            <pc:docMk/>
            <pc:sldMk cId="1590246765" sldId="308"/>
            <ac:spMk id="313" creationId="{FEF79168-FCB6-44C9-45FA-6BFE6A971EAD}"/>
          </ac:spMkLst>
        </pc:spChg>
      </pc:sldChg>
      <pc:sldChg chg="modSp">
        <pc:chgData name="Nixon G. Vivar" userId="S::nixon.vivar@wels.net::e9afdd7c-609e-40d8-b694-b432dd74b124" providerId="AD" clId="Web-{79897CAD-71D5-A681-5767-D1F8DE11783F}" dt="2025-01-07T18:11:02.255" v="31" actId="20577"/>
        <pc:sldMkLst>
          <pc:docMk/>
          <pc:sldMk cId="1965923548" sldId="318"/>
        </pc:sldMkLst>
        <pc:spChg chg="mod">
          <ac:chgData name="Nixon G. Vivar" userId="S::nixon.vivar@wels.net::e9afdd7c-609e-40d8-b694-b432dd74b124" providerId="AD" clId="Web-{79897CAD-71D5-A681-5767-D1F8DE11783F}" dt="2025-01-07T18:11:02.255" v="31" actId="20577"/>
          <ac:spMkLst>
            <pc:docMk/>
            <pc:sldMk cId="1965923548" sldId="318"/>
            <ac:spMk id="212" creationId="{7D510CC5-19A4-CDD2-5504-93B19BCCF08A}"/>
          </ac:spMkLst>
        </pc:spChg>
      </pc:sldChg>
      <pc:sldChg chg="modSp">
        <pc:chgData name="Nixon G. Vivar" userId="S::nixon.vivar@wels.net::e9afdd7c-609e-40d8-b694-b432dd74b124" providerId="AD" clId="Web-{79897CAD-71D5-A681-5767-D1F8DE11783F}" dt="2025-01-07T18:17:56.984" v="64" actId="20577"/>
        <pc:sldMkLst>
          <pc:docMk/>
          <pc:sldMk cId="3609714262" sldId="321"/>
        </pc:sldMkLst>
        <pc:spChg chg="mod">
          <ac:chgData name="Nixon G. Vivar" userId="S::nixon.vivar@wels.net::e9afdd7c-609e-40d8-b694-b432dd74b124" providerId="AD" clId="Web-{79897CAD-71D5-A681-5767-D1F8DE11783F}" dt="2025-01-07T18:17:56.984" v="64" actId="20577"/>
          <ac:spMkLst>
            <pc:docMk/>
            <pc:sldMk cId="3609714262" sldId="321"/>
            <ac:spMk id="317" creationId="{130A536F-EABA-F8F0-2964-8E93B28F3912}"/>
          </ac:spMkLst>
        </pc:spChg>
      </pc:sldChg>
    </pc:docChg>
  </pc:docChgLst>
  <pc:docChgLst>
    <pc:chgData name="Nixon G. Vivar" userId="S::nixon.vivar@wels.net::e9afdd7c-609e-40d8-b694-b432dd74b124" providerId="AD" clId="Web-{4DDEB3BF-3C9A-1BD7-994D-A2B71A53B926}"/>
    <pc:docChg chg="modSld">
      <pc:chgData name="Nixon G. Vivar" userId="S::nixon.vivar@wels.net::e9afdd7c-609e-40d8-b694-b432dd74b124" providerId="AD" clId="Web-{4DDEB3BF-3C9A-1BD7-994D-A2B71A53B926}" dt="2025-01-13T17:59:36.740" v="324" actId="20577"/>
      <pc:docMkLst>
        <pc:docMk/>
      </pc:docMkLst>
      <pc:sldChg chg="modSp">
        <pc:chgData name="Nixon G. Vivar" userId="S::nixon.vivar@wels.net::e9afdd7c-609e-40d8-b694-b432dd74b124" providerId="AD" clId="Web-{4DDEB3BF-3C9A-1BD7-994D-A2B71A53B926}" dt="2025-01-13T17:59:36.740" v="324" actId="20577"/>
        <pc:sldMkLst>
          <pc:docMk/>
          <pc:sldMk cId="0" sldId="265"/>
        </pc:sldMkLst>
        <pc:spChg chg="mod">
          <ac:chgData name="Nixon G. Vivar" userId="S::nixon.vivar@wels.net::e9afdd7c-609e-40d8-b694-b432dd74b124" providerId="AD" clId="Web-{4DDEB3BF-3C9A-1BD7-994D-A2B71A53B926}" dt="2025-01-13T17:04:11.923" v="133" actId="20577"/>
          <ac:spMkLst>
            <pc:docMk/>
            <pc:sldMk cId="0" sldId="265"/>
            <ac:spMk id="199" creationId="{00000000-0000-0000-0000-000000000000}"/>
          </ac:spMkLst>
        </pc:spChg>
        <pc:spChg chg="mod">
          <ac:chgData name="Nixon G. Vivar" userId="S::nixon.vivar@wels.net::e9afdd7c-609e-40d8-b694-b432dd74b124" providerId="AD" clId="Web-{4DDEB3BF-3C9A-1BD7-994D-A2B71A53B926}" dt="2025-01-13T17:59:36.740" v="324" actId="20577"/>
          <ac:spMkLst>
            <pc:docMk/>
            <pc:sldMk cId="0" sldId="265"/>
            <ac:spMk id="203" creationId="{00000000-0000-0000-0000-000000000000}"/>
          </ac:spMkLst>
        </pc:spChg>
      </pc:sldChg>
      <pc:sldChg chg="modSp">
        <pc:chgData name="Nixon G. Vivar" userId="S::nixon.vivar@wels.net::e9afdd7c-609e-40d8-b694-b432dd74b124" providerId="AD" clId="Web-{4DDEB3BF-3C9A-1BD7-994D-A2B71A53B926}" dt="2025-01-13T17:46:53.390" v="179" actId="20577"/>
        <pc:sldMkLst>
          <pc:docMk/>
          <pc:sldMk cId="0" sldId="266"/>
        </pc:sldMkLst>
        <pc:spChg chg="mod">
          <ac:chgData name="Nixon G. Vivar" userId="S::nixon.vivar@wels.net::e9afdd7c-609e-40d8-b694-b432dd74b124" providerId="AD" clId="Web-{4DDEB3BF-3C9A-1BD7-994D-A2B71A53B926}" dt="2025-01-13T17:46:53.390" v="179" actId="20577"/>
          <ac:spMkLst>
            <pc:docMk/>
            <pc:sldMk cId="0" sldId="266"/>
            <ac:spMk id="212" creationId="{00000000-0000-0000-0000-000000000000}"/>
          </ac:spMkLst>
        </pc:spChg>
        <pc:picChg chg="mod modCrop">
          <ac:chgData name="Nixon G. Vivar" userId="S::nixon.vivar@wels.net::e9afdd7c-609e-40d8-b694-b432dd74b124" providerId="AD" clId="Web-{4DDEB3BF-3C9A-1BD7-994D-A2B71A53B926}" dt="2025-01-13T17:05:56.149" v="154" actId="1076"/>
          <ac:picMkLst>
            <pc:docMk/>
            <pc:sldMk cId="0" sldId="266"/>
            <ac:picMk id="215" creationId="{00000000-0000-0000-0000-000000000000}"/>
          </ac:picMkLst>
        </pc:picChg>
      </pc:sldChg>
      <pc:sldChg chg="modSp">
        <pc:chgData name="Nixon G. Vivar" userId="S::nixon.vivar@wels.net::e9afdd7c-609e-40d8-b694-b432dd74b124" providerId="AD" clId="Web-{4DDEB3BF-3C9A-1BD7-994D-A2B71A53B926}" dt="2025-01-13T17:47:27.655" v="181" actId="20577"/>
        <pc:sldMkLst>
          <pc:docMk/>
          <pc:sldMk cId="0" sldId="271"/>
        </pc:sldMkLst>
        <pc:spChg chg="mod">
          <ac:chgData name="Nixon G. Vivar" userId="S::nixon.vivar@wels.net::e9afdd7c-609e-40d8-b694-b432dd74b124" providerId="AD" clId="Web-{4DDEB3BF-3C9A-1BD7-994D-A2B71A53B926}" dt="2025-01-13T17:47:27.655" v="181" actId="20577"/>
          <ac:spMkLst>
            <pc:docMk/>
            <pc:sldMk cId="0" sldId="271"/>
            <ac:spMk id="299" creationId="{00000000-0000-0000-0000-000000000000}"/>
          </ac:spMkLst>
        </pc:spChg>
      </pc:sldChg>
      <pc:sldChg chg="modSp">
        <pc:chgData name="Nixon G. Vivar" userId="S::nixon.vivar@wels.net::e9afdd7c-609e-40d8-b694-b432dd74b124" providerId="AD" clId="Web-{4DDEB3BF-3C9A-1BD7-994D-A2B71A53B926}" dt="2025-01-13T17:58:37.615" v="310" actId="20577"/>
        <pc:sldMkLst>
          <pc:docMk/>
          <pc:sldMk cId="0" sldId="288"/>
        </pc:sldMkLst>
        <pc:spChg chg="mod">
          <ac:chgData name="Nixon G. Vivar" userId="S::nixon.vivar@wels.net::e9afdd7c-609e-40d8-b694-b432dd74b124" providerId="AD" clId="Web-{4DDEB3BF-3C9A-1BD7-994D-A2B71A53B926}" dt="2025-01-13T17:58:37.615" v="310" actId="20577"/>
          <ac:spMkLst>
            <pc:docMk/>
            <pc:sldMk cId="0" sldId="288"/>
            <ac:spMk id="436" creationId="{00000000-0000-0000-0000-000000000000}"/>
          </ac:spMkLst>
        </pc:spChg>
      </pc:sldChg>
      <pc:sldChg chg="modSp">
        <pc:chgData name="Nixon G. Vivar" userId="S::nixon.vivar@wels.net::e9afdd7c-609e-40d8-b694-b432dd74b124" providerId="AD" clId="Web-{4DDEB3BF-3C9A-1BD7-994D-A2B71A53B926}" dt="2025-01-13T17:59:12.740" v="316" actId="20577"/>
        <pc:sldMkLst>
          <pc:docMk/>
          <pc:sldMk cId="0" sldId="291"/>
        </pc:sldMkLst>
        <pc:spChg chg="mod">
          <ac:chgData name="Nixon G. Vivar" userId="S::nixon.vivar@wels.net::e9afdd7c-609e-40d8-b694-b432dd74b124" providerId="AD" clId="Web-{4DDEB3BF-3C9A-1BD7-994D-A2B71A53B926}" dt="2025-01-13T17:59:12.740" v="316" actId="20577"/>
          <ac:spMkLst>
            <pc:docMk/>
            <pc:sldMk cId="0" sldId="291"/>
            <ac:spMk id="466" creationId="{00000000-0000-0000-0000-000000000000}"/>
          </ac:spMkLst>
        </pc:spChg>
      </pc:sldChg>
      <pc:sldChg chg="modSp">
        <pc:chgData name="Nixon G. Vivar" userId="S::nixon.vivar@wels.net::e9afdd7c-609e-40d8-b694-b432dd74b124" providerId="AD" clId="Web-{4DDEB3BF-3C9A-1BD7-994D-A2B71A53B926}" dt="2025-01-13T16:53:43.439" v="85" actId="20577"/>
        <pc:sldMkLst>
          <pc:docMk/>
          <pc:sldMk cId="4085133289" sldId="295"/>
        </pc:sldMkLst>
        <pc:spChg chg="mod">
          <ac:chgData name="Nixon G. Vivar" userId="S::nixon.vivar@wels.net::e9afdd7c-609e-40d8-b694-b432dd74b124" providerId="AD" clId="Web-{4DDEB3BF-3C9A-1BD7-994D-A2B71A53B926}" dt="2025-01-13T16:53:43.439" v="85" actId="20577"/>
          <ac:spMkLst>
            <pc:docMk/>
            <pc:sldMk cId="4085133289" sldId="295"/>
            <ac:spMk id="248" creationId="{05A6F8FA-9A1A-734B-4CD3-678BAFBFD6DC}"/>
          </ac:spMkLst>
        </pc:spChg>
      </pc:sldChg>
      <pc:sldChg chg="modSp">
        <pc:chgData name="Nixon G. Vivar" userId="S::nixon.vivar@wels.net::e9afdd7c-609e-40d8-b694-b432dd74b124" providerId="AD" clId="Web-{4DDEB3BF-3C9A-1BD7-994D-A2B71A53B926}" dt="2025-01-13T17:50:16.059" v="201" actId="20577"/>
        <pc:sldMkLst>
          <pc:docMk/>
          <pc:sldMk cId="3202246897" sldId="301"/>
        </pc:sldMkLst>
        <pc:spChg chg="mod">
          <ac:chgData name="Nixon G. Vivar" userId="S::nixon.vivar@wels.net::e9afdd7c-609e-40d8-b694-b432dd74b124" providerId="AD" clId="Web-{4DDEB3BF-3C9A-1BD7-994D-A2B71A53B926}" dt="2025-01-13T17:50:16.059" v="201" actId="20577"/>
          <ac:spMkLst>
            <pc:docMk/>
            <pc:sldMk cId="3202246897" sldId="301"/>
            <ac:spMk id="317" creationId="{0502C847-CA94-5832-3287-E72ABBF58010}"/>
          </ac:spMkLst>
        </pc:spChg>
      </pc:sldChg>
      <pc:sldChg chg="modSp">
        <pc:chgData name="Nixon G. Vivar" userId="S::nixon.vivar@wels.net::e9afdd7c-609e-40d8-b694-b432dd74b124" providerId="AD" clId="Web-{4DDEB3BF-3C9A-1BD7-994D-A2B71A53B926}" dt="2025-01-13T16:55:51.886" v="92" actId="20577"/>
        <pc:sldMkLst>
          <pc:docMk/>
          <pc:sldMk cId="4145483757" sldId="302"/>
        </pc:sldMkLst>
        <pc:spChg chg="mod">
          <ac:chgData name="Nixon G. Vivar" userId="S::nixon.vivar@wels.net::e9afdd7c-609e-40d8-b694-b432dd74b124" providerId="AD" clId="Web-{4DDEB3BF-3C9A-1BD7-994D-A2B71A53B926}" dt="2025-01-13T16:55:51.886" v="92" actId="20577"/>
          <ac:spMkLst>
            <pc:docMk/>
            <pc:sldMk cId="4145483757" sldId="302"/>
            <ac:spMk id="317" creationId="{21A24F87-7DE2-961A-E0DC-F562B996AD6C}"/>
          </ac:spMkLst>
        </pc:spChg>
      </pc:sldChg>
      <pc:sldChg chg="modSp">
        <pc:chgData name="Nixon G. Vivar" userId="S::nixon.vivar@wels.net::e9afdd7c-609e-40d8-b694-b432dd74b124" providerId="AD" clId="Web-{4DDEB3BF-3C9A-1BD7-994D-A2B71A53B926}" dt="2025-01-13T17:02:29.774" v="129" actId="20577"/>
        <pc:sldMkLst>
          <pc:docMk/>
          <pc:sldMk cId="577281136" sldId="309"/>
        </pc:sldMkLst>
        <pc:spChg chg="mod">
          <ac:chgData name="Nixon G. Vivar" userId="S::nixon.vivar@wels.net::e9afdd7c-609e-40d8-b694-b432dd74b124" providerId="AD" clId="Web-{4DDEB3BF-3C9A-1BD7-994D-A2B71A53B926}" dt="2025-01-13T17:02:29.774" v="129" actId="20577"/>
          <ac:spMkLst>
            <pc:docMk/>
            <pc:sldMk cId="577281136" sldId="309"/>
            <ac:spMk id="317" creationId="{F700D8E1-E37E-545B-D29D-88039F529043}"/>
          </ac:spMkLst>
        </pc:spChg>
      </pc:sldChg>
      <pc:sldChg chg="modSp">
        <pc:chgData name="Nixon G. Vivar" userId="S::nixon.vivar@wels.net::e9afdd7c-609e-40d8-b694-b432dd74b124" providerId="AD" clId="Web-{4DDEB3BF-3C9A-1BD7-994D-A2B71A53B926}" dt="2025-01-13T17:47:40.670" v="183" actId="20577"/>
        <pc:sldMkLst>
          <pc:docMk/>
          <pc:sldMk cId="322162507" sldId="317"/>
        </pc:sldMkLst>
        <pc:spChg chg="mod">
          <ac:chgData name="Nixon G. Vivar" userId="S::nixon.vivar@wels.net::e9afdd7c-609e-40d8-b694-b432dd74b124" providerId="AD" clId="Web-{4DDEB3BF-3C9A-1BD7-994D-A2B71A53B926}" dt="2025-01-13T17:47:40.670" v="183" actId="20577"/>
          <ac:spMkLst>
            <pc:docMk/>
            <pc:sldMk cId="322162507" sldId="317"/>
            <ac:spMk id="299" creationId="{3E9793EC-5A62-4427-7440-696075430C51}"/>
          </ac:spMkLst>
        </pc:spChg>
      </pc:sldChg>
      <pc:sldChg chg="modSp">
        <pc:chgData name="Nixon G. Vivar" userId="S::nixon.vivar@wels.net::e9afdd7c-609e-40d8-b694-b432dd74b124" providerId="AD" clId="Web-{4DDEB3BF-3C9A-1BD7-994D-A2B71A53B926}" dt="2025-01-13T17:49:10.654" v="199" actId="20577"/>
        <pc:sldMkLst>
          <pc:docMk/>
          <pc:sldMk cId="1396859135" sldId="319"/>
        </pc:sldMkLst>
        <pc:spChg chg="mod">
          <ac:chgData name="Nixon G. Vivar" userId="S::nixon.vivar@wels.net::e9afdd7c-609e-40d8-b694-b432dd74b124" providerId="AD" clId="Web-{4DDEB3BF-3C9A-1BD7-994D-A2B71A53B926}" dt="2025-01-13T17:49:10.654" v="199" actId="20577"/>
          <ac:spMkLst>
            <pc:docMk/>
            <pc:sldMk cId="1396859135" sldId="319"/>
            <ac:spMk id="317" creationId="{60DB1151-EE78-62CA-C283-3358829DD2C0}"/>
          </ac:spMkLst>
        </pc:spChg>
      </pc:sldChg>
      <pc:sldChg chg="modSp">
        <pc:chgData name="Nixon G. Vivar" userId="S::nixon.vivar@wels.net::e9afdd7c-609e-40d8-b694-b432dd74b124" providerId="AD" clId="Web-{4DDEB3BF-3C9A-1BD7-994D-A2B71A53B926}" dt="2025-01-13T17:54:02.525" v="226" actId="20577"/>
        <pc:sldMkLst>
          <pc:docMk/>
          <pc:sldMk cId="3609714262" sldId="321"/>
        </pc:sldMkLst>
        <pc:spChg chg="mod">
          <ac:chgData name="Nixon G. Vivar" userId="S::nixon.vivar@wels.net::e9afdd7c-609e-40d8-b694-b432dd74b124" providerId="AD" clId="Web-{4DDEB3BF-3C9A-1BD7-994D-A2B71A53B926}" dt="2025-01-13T17:54:02.525" v="226" actId="20577"/>
          <ac:spMkLst>
            <pc:docMk/>
            <pc:sldMk cId="3609714262" sldId="321"/>
            <ac:spMk id="317" creationId="{130A536F-EABA-F8F0-2964-8E93B28F391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41EB1E-3DBB-4218-AE45-143E6CB4E5B7}"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s-PY"/>
        </a:p>
      </dgm:t>
    </dgm:pt>
    <dgm:pt modelId="{7EC70AFD-837D-4037-BBA4-3B59B94ADF33}">
      <dgm:prSet phldrT="[Text]"/>
      <dgm:spPr/>
      <dgm:t>
        <a:bodyPr/>
        <a:lstStyle/>
        <a:p>
          <a:r>
            <a:rPr lang="en-US" b="0" dirty="0">
              <a:solidFill>
                <a:schemeClr val="bg2"/>
              </a:solidFill>
              <a:latin typeface="Century Gothic" panose="020B0502020202020204" pitchFamily="34" charset="0"/>
            </a:rPr>
            <a:t>La Gran </a:t>
          </a:r>
          <a:r>
            <a:rPr lang="en-US" b="0" dirty="0" err="1">
              <a:solidFill>
                <a:schemeClr val="bg2"/>
              </a:solidFill>
              <a:latin typeface="Century Gothic" panose="020B0502020202020204" pitchFamily="34" charset="0"/>
            </a:rPr>
            <a:t>Comisión</a:t>
          </a:r>
          <a:r>
            <a:rPr lang="en-US" b="0" dirty="0">
              <a:solidFill>
                <a:schemeClr val="bg2"/>
              </a:solidFill>
              <a:latin typeface="Century Gothic" panose="020B0502020202020204" pitchFamily="34" charset="0"/>
            </a:rPr>
            <a:t>	</a:t>
          </a:r>
          <a:endParaRPr lang="es-PY" b="0" dirty="0">
            <a:solidFill>
              <a:schemeClr val="bg2"/>
            </a:solidFill>
            <a:latin typeface="Century Gothic" panose="020B0502020202020204" pitchFamily="34" charset="0"/>
          </a:endParaRPr>
        </a:p>
      </dgm:t>
    </dgm:pt>
    <dgm:pt modelId="{6436B2A6-F97D-4E32-8D33-2CCC165C961E}" type="parTrans" cxnId="{245C001B-F2BD-493C-BDA7-CE0941BF626A}">
      <dgm:prSet/>
      <dgm:spPr/>
      <dgm:t>
        <a:bodyPr/>
        <a:lstStyle/>
        <a:p>
          <a:endParaRPr lang="es-PY"/>
        </a:p>
      </dgm:t>
    </dgm:pt>
    <dgm:pt modelId="{20F09721-C795-4061-AEE7-FEFDB0073CA2}" type="sibTrans" cxnId="{245C001B-F2BD-493C-BDA7-CE0941BF626A}">
      <dgm:prSet/>
      <dgm:spPr/>
      <dgm:t>
        <a:bodyPr/>
        <a:lstStyle/>
        <a:p>
          <a:endParaRPr lang="es-PY"/>
        </a:p>
      </dgm:t>
    </dgm:pt>
    <dgm:pt modelId="{668BED4A-FEB5-43CD-83B1-CDB0B893E3AB}">
      <dgm:prSet phldrT="[Text]"/>
      <dgm:spPr/>
      <dgm:t>
        <a:bodyPr/>
        <a:lstStyle/>
        <a:p>
          <a:r>
            <a:rPr lang="en-US" b="0" dirty="0" err="1">
              <a:solidFill>
                <a:schemeClr val="bg2"/>
              </a:solidFill>
              <a:latin typeface="Century Gothic" panose="020B0502020202020204" pitchFamily="34" charset="0"/>
            </a:rPr>
            <a:t>Educación</a:t>
          </a:r>
          <a:r>
            <a:rPr lang="en-US" b="0" dirty="0">
              <a:solidFill>
                <a:schemeClr val="bg2"/>
              </a:solidFill>
              <a:latin typeface="Century Gothic" panose="020B0502020202020204" pitchFamily="34" charset="0"/>
            </a:rPr>
            <a:t> Cristiana</a:t>
          </a:r>
          <a:endParaRPr lang="es-PY" b="0" dirty="0">
            <a:solidFill>
              <a:schemeClr val="bg2"/>
            </a:solidFill>
            <a:latin typeface="Century Gothic" panose="020B0502020202020204" pitchFamily="34" charset="0"/>
          </a:endParaRPr>
        </a:p>
      </dgm:t>
    </dgm:pt>
    <dgm:pt modelId="{C397855E-D207-4501-A6C0-1AED66EFE491}" type="parTrans" cxnId="{F42B6A19-B0B3-40C5-9891-883614D132DC}">
      <dgm:prSet/>
      <dgm:spPr/>
      <dgm:t>
        <a:bodyPr/>
        <a:lstStyle/>
        <a:p>
          <a:endParaRPr lang="es-PY"/>
        </a:p>
      </dgm:t>
    </dgm:pt>
    <dgm:pt modelId="{41270E93-B7E8-421C-B08F-B7D402C76D08}" type="sibTrans" cxnId="{F42B6A19-B0B3-40C5-9891-883614D132DC}">
      <dgm:prSet/>
      <dgm:spPr/>
      <dgm:t>
        <a:bodyPr/>
        <a:lstStyle/>
        <a:p>
          <a:endParaRPr lang="es-PY"/>
        </a:p>
      </dgm:t>
    </dgm:pt>
    <dgm:pt modelId="{31EACDF1-BF75-442D-B9E8-F7C3FB6AE80D}">
      <dgm:prSet phldrT="[Text]"/>
      <dgm:spPr/>
      <dgm:t>
        <a:bodyPr/>
        <a:lstStyle/>
        <a:p>
          <a:r>
            <a:rPr lang="en-US" b="0" dirty="0" err="1">
              <a:solidFill>
                <a:schemeClr val="bg2"/>
              </a:solidFill>
              <a:latin typeface="Century Gothic" panose="020B0502020202020204" pitchFamily="34" charset="0"/>
            </a:rPr>
            <a:t>Adoración</a:t>
          </a:r>
          <a:r>
            <a:rPr lang="en-US" b="0" dirty="0">
              <a:solidFill>
                <a:schemeClr val="bg2"/>
              </a:solidFill>
              <a:latin typeface="Century Gothic" panose="020B0502020202020204" pitchFamily="34" charset="0"/>
            </a:rPr>
            <a:t> Cristiana</a:t>
          </a:r>
          <a:endParaRPr lang="es-PY" b="0" dirty="0">
            <a:solidFill>
              <a:schemeClr val="bg2"/>
            </a:solidFill>
            <a:latin typeface="Century Gothic" panose="020B0502020202020204" pitchFamily="34" charset="0"/>
          </a:endParaRPr>
        </a:p>
      </dgm:t>
    </dgm:pt>
    <dgm:pt modelId="{5A73BABA-0AB8-4925-89D0-36C96A392746}" type="parTrans" cxnId="{5C4BB0CF-6E4C-4FB7-855E-B8488282C2DB}">
      <dgm:prSet/>
      <dgm:spPr/>
      <dgm:t>
        <a:bodyPr/>
        <a:lstStyle/>
        <a:p>
          <a:endParaRPr lang="es-PY"/>
        </a:p>
      </dgm:t>
    </dgm:pt>
    <dgm:pt modelId="{AFE15C10-FCCA-47B1-AAF0-BE837C01A674}" type="sibTrans" cxnId="{5C4BB0CF-6E4C-4FB7-855E-B8488282C2DB}">
      <dgm:prSet/>
      <dgm:spPr/>
      <dgm:t>
        <a:bodyPr/>
        <a:lstStyle/>
        <a:p>
          <a:endParaRPr lang="es-PY"/>
        </a:p>
      </dgm:t>
    </dgm:pt>
    <dgm:pt modelId="{67D0605E-54FC-4AED-808A-D5B02FAA2652}">
      <dgm:prSet phldrT="[Text]"/>
      <dgm:spPr/>
      <dgm:t>
        <a:bodyPr/>
        <a:lstStyle/>
        <a:p>
          <a:r>
            <a:rPr lang="en-US" b="0" dirty="0">
              <a:solidFill>
                <a:schemeClr val="bg2"/>
              </a:solidFill>
              <a:latin typeface="Century Gothic" panose="020B0502020202020204" pitchFamily="34" charset="0"/>
            </a:rPr>
            <a:t>Tu </a:t>
          </a:r>
          <a:r>
            <a:rPr lang="en-US" b="0" dirty="0" err="1">
              <a:solidFill>
                <a:schemeClr val="bg2"/>
              </a:solidFill>
              <a:latin typeface="Century Gothic" panose="020B0502020202020204" pitchFamily="34" charset="0"/>
            </a:rPr>
            <a:t>Comunidad</a:t>
          </a:r>
          <a:r>
            <a:rPr lang="en-US" b="0" dirty="0">
              <a:solidFill>
                <a:schemeClr val="bg2"/>
              </a:solidFill>
              <a:latin typeface="Century Gothic" panose="020B0502020202020204" pitchFamily="34" charset="0"/>
            </a:rPr>
            <a:t> Cristiana</a:t>
          </a:r>
          <a:endParaRPr lang="es-PY" b="0" dirty="0">
            <a:solidFill>
              <a:schemeClr val="bg2"/>
            </a:solidFill>
            <a:latin typeface="Century Gothic" panose="020B0502020202020204" pitchFamily="34" charset="0"/>
          </a:endParaRPr>
        </a:p>
      </dgm:t>
    </dgm:pt>
    <dgm:pt modelId="{8DA521F4-B9D1-409A-A4F7-53BAA38870EB}" type="parTrans" cxnId="{4269652D-02C4-4187-AFF0-5E51C0E2D785}">
      <dgm:prSet/>
      <dgm:spPr/>
      <dgm:t>
        <a:bodyPr/>
        <a:lstStyle/>
        <a:p>
          <a:endParaRPr lang="es-PY"/>
        </a:p>
      </dgm:t>
    </dgm:pt>
    <dgm:pt modelId="{DF0047FC-94AB-44A8-8B0A-324945853B2E}" type="sibTrans" cxnId="{4269652D-02C4-4187-AFF0-5E51C0E2D785}">
      <dgm:prSet/>
      <dgm:spPr/>
      <dgm:t>
        <a:bodyPr/>
        <a:lstStyle/>
        <a:p>
          <a:endParaRPr lang="es-PY"/>
        </a:p>
      </dgm:t>
    </dgm:pt>
    <dgm:pt modelId="{FAE6F601-466C-4E3C-AB1C-0CBF78D18BC6}">
      <dgm:prSet phldrT="[Text]"/>
      <dgm:spPr/>
      <dgm:t>
        <a:bodyPr/>
        <a:lstStyle/>
        <a:p>
          <a:r>
            <a:rPr lang="en-US" b="0" dirty="0">
              <a:solidFill>
                <a:schemeClr val="bg2"/>
              </a:solidFill>
              <a:latin typeface="Century Gothic" panose="020B0502020202020204" pitchFamily="34" charset="0"/>
            </a:rPr>
            <a:t>Mi Vida </a:t>
          </a:r>
          <a:r>
            <a:rPr lang="en-US" b="0" dirty="0" err="1">
              <a:solidFill>
                <a:schemeClr val="bg2"/>
              </a:solidFill>
              <a:latin typeface="Century Gothic" panose="020B0502020202020204" pitchFamily="34" charset="0"/>
            </a:rPr>
            <a:t>Devocional</a:t>
          </a:r>
          <a:r>
            <a:rPr lang="en-US" b="0" dirty="0">
              <a:solidFill>
                <a:schemeClr val="bg2"/>
              </a:solidFill>
              <a:latin typeface="Century Gothic" panose="020B0502020202020204" pitchFamily="34" charset="0"/>
            </a:rPr>
            <a:t> </a:t>
          </a:r>
          <a:r>
            <a:rPr lang="en-US" b="0" dirty="0" err="1">
              <a:solidFill>
                <a:schemeClr val="bg2"/>
              </a:solidFill>
              <a:latin typeface="Century Gothic" panose="020B0502020202020204" pitchFamily="34" charset="0"/>
            </a:rPr>
            <a:t>en</a:t>
          </a:r>
          <a:r>
            <a:rPr lang="en-US" b="0" dirty="0">
              <a:solidFill>
                <a:schemeClr val="bg2"/>
              </a:solidFill>
              <a:latin typeface="Century Gothic" panose="020B0502020202020204" pitchFamily="34" charset="0"/>
            </a:rPr>
            <a:t> </a:t>
          </a:r>
          <a:r>
            <a:rPr lang="en-US" b="0" dirty="0" err="1">
              <a:solidFill>
                <a:schemeClr val="bg2"/>
              </a:solidFill>
              <a:latin typeface="Century Gothic" panose="020B0502020202020204" pitchFamily="34" charset="0"/>
            </a:rPr>
            <a:t>los</a:t>
          </a:r>
          <a:r>
            <a:rPr lang="en-US" b="0" dirty="0">
              <a:solidFill>
                <a:schemeClr val="bg2"/>
              </a:solidFill>
              <a:latin typeface="Century Gothic" panose="020B0502020202020204" pitchFamily="34" charset="0"/>
            </a:rPr>
            <a:t> Salmos</a:t>
          </a:r>
          <a:endParaRPr lang="es-PY" b="0" dirty="0">
            <a:solidFill>
              <a:schemeClr val="bg2"/>
            </a:solidFill>
            <a:latin typeface="Century Gothic" panose="020B0502020202020204" pitchFamily="34" charset="0"/>
          </a:endParaRPr>
        </a:p>
      </dgm:t>
    </dgm:pt>
    <dgm:pt modelId="{ADD2CEEA-AC20-4265-8B0E-53F2670C01ED}" type="parTrans" cxnId="{54E07903-356B-40B5-8220-0075A2FD31A3}">
      <dgm:prSet/>
      <dgm:spPr/>
      <dgm:t>
        <a:bodyPr/>
        <a:lstStyle/>
        <a:p>
          <a:endParaRPr lang="es-PY"/>
        </a:p>
      </dgm:t>
    </dgm:pt>
    <dgm:pt modelId="{1539DE14-0F13-4277-883C-E9A8964FC885}" type="sibTrans" cxnId="{54E07903-356B-40B5-8220-0075A2FD31A3}">
      <dgm:prSet/>
      <dgm:spPr/>
      <dgm:t>
        <a:bodyPr/>
        <a:lstStyle/>
        <a:p>
          <a:endParaRPr lang="es-PY"/>
        </a:p>
      </dgm:t>
    </dgm:pt>
    <dgm:pt modelId="{E2D3FBBA-D2DF-49B0-A968-06D16DE2DFFC}">
      <dgm:prSet phldrT="[Text]"/>
      <dgm:spPr/>
      <dgm:t>
        <a:bodyPr/>
        <a:lstStyle/>
        <a:p>
          <a:r>
            <a:rPr lang="en-US" b="0" dirty="0" err="1">
              <a:solidFill>
                <a:schemeClr val="bg2"/>
              </a:solidFill>
              <a:latin typeface="Century Gothic" panose="020B0502020202020204" pitchFamily="34" charset="0"/>
            </a:rPr>
            <a:t>Identificación</a:t>
          </a:r>
          <a:r>
            <a:rPr lang="en-US" b="0" dirty="0">
              <a:solidFill>
                <a:schemeClr val="bg2"/>
              </a:solidFill>
              <a:latin typeface="Century Gothic" panose="020B0502020202020204" pitchFamily="34" charset="0"/>
            </a:rPr>
            <a:t> </a:t>
          </a:r>
          <a:r>
            <a:rPr lang="en-US" b="0" dirty="0" err="1">
              <a:solidFill>
                <a:schemeClr val="bg2"/>
              </a:solidFill>
              <a:latin typeface="Century Gothic" panose="020B0502020202020204" pitchFamily="34" charset="0"/>
            </a:rPr>
            <a:t>Espiritual</a:t>
          </a:r>
          <a:r>
            <a:rPr lang="en-US" b="0" dirty="0">
              <a:solidFill>
                <a:schemeClr val="bg2"/>
              </a:solidFill>
              <a:latin typeface="Century Gothic" panose="020B0502020202020204" pitchFamily="34" charset="0"/>
            </a:rPr>
            <a:t> Dos</a:t>
          </a:r>
          <a:endParaRPr lang="es-PY" b="0" dirty="0">
            <a:solidFill>
              <a:schemeClr val="bg2"/>
            </a:solidFill>
            <a:latin typeface="Century Gothic" panose="020B0502020202020204" pitchFamily="34" charset="0"/>
          </a:endParaRPr>
        </a:p>
      </dgm:t>
    </dgm:pt>
    <dgm:pt modelId="{76DE2E37-F2EB-444E-93B4-32421B756767}" type="parTrans" cxnId="{24AC2664-380A-453A-98FB-D0419CDFA50A}">
      <dgm:prSet/>
      <dgm:spPr/>
      <dgm:t>
        <a:bodyPr/>
        <a:lstStyle/>
        <a:p>
          <a:endParaRPr lang="es-PY"/>
        </a:p>
      </dgm:t>
    </dgm:pt>
    <dgm:pt modelId="{2DAF9B86-6CEC-446B-8BC4-39970A621EFB}" type="sibTrans" cxnId="{24AC2664-380A-453A-98FB-D0419CDFA50A}">
      <dgm:prSet/>
      <dgm:spPr/>
      <dgm:t>
        <a:bodyPr/>
        <a:lstStyle/>
        <a:p>
          <a:endParaRPr lang="es-PY"/>
        </a:p>
      </dgm:t>
    </dgm:pt>
    <dgm:pt modelId="{718E7B2A-3236-437C-AA9E-3977B300E6A5}">
      <dgm:prSet phldrT="[Text]"/>
      <dgm:spPr/>
      <dgm:t>
        <a:bodyPr/>
        <a:lstStyle/>
        <a:p>
          <a:r>
            <a:rPr lang="en-US" b="0" dirty="0" err="1">
              <a:solidFill>
                <a:schemeClr val="bg2"/>
              </a:solidFill>
              <a:latin typeface="Century Gothic" panose="020B0502020202020204" pitchFamily="34" charset="0"/>
            </a:rPr>
            <a:t>Entendiendo</a:t>
          </a:r>
          <a:r>
            <a:rPr lang="en-US" b="0" dirty="0">
              <a:solidFill>
                <a:schemeClr val="bg2"/>
              </a:solidFill>
              <a:latin typeface="Century Gothic" panose="020B0502020202020204" pitchFamily="34" charset="0"/>
            </a:rPr>
            <a:t> a </a:t>
          </a:r>
          <a:r>
            <a:rPr lang="en-US" b="0" dirty="0" err="1">
              <a:solidFill>
                <a:schemeClr val="bg2"/>
              </a:solidFill>
              <a:latin typeface="Century Gothic" panose="020B0502020202020204" pitchFamily="34" charset="0"/>
            </a:rPr>
            <a:t>los</a:t>
          </a:r>
          <a:r>
            <a:rPr lang="en-US" b="0" dirty="0">
              <a:solidFill>
                <a:schemeClr val="bg2"/>
              </a:solidFill>
              <a:latin typeface="Century Gothic" panose="020B0502020202020204" pitchFamily="34" charset="0"/>
            </a:rPr>
            <a:t> </a:t>
          </a:r>
          <a:r>
            <a:rPr lang="en-US" b="0" dirty="0" err="1">
              <a:solidFill>
                <a:schemeClr val="bg2"/>
              </a:solidFill>
              <a:latin typeface="Century Gothic" panose="020B0502020202020204" pitchFamily="34" charset="0"/>
            </a:rPr>
            <a:t>Profetas</a:t>
          </a:r>
          <a:endParaRPr lang="es-PY" b="0" dirty="0">
            <a:solidFill>
              <a:schemeClr val="bg2"/>
            </a:solidFill>
            <a:latin typeface="Century Gothic" panose="020B0502020202020204" pitchFamily="34" charset="0"/>
          </a:endParaRPr>
        </a:p>
      </dgm:t>
    </dgm:pt>
    <dgm:pt modelId="{8F2680C6-AE79-4431-B5FC-3B5C3D8A1FAC}" type="parTrans" cxnId="{F210E373-B9A3-49CA-9001-4CC46DCD3156}">
      <dgm:prSet/>
      <dgm:spPr/>
      <dgm:t>
        <a:bodyPr/>
        <a:lstStyle/>
        <a:p>
          <a:endParaRPr lang="es-PY"/>
        </a:p>
      </dgm:t>
    </dgm:pt>
    <dgm:pt modelId="{8F1C741E-7405-44D2-B2B1-B79744921F0D}" type="sibTrans" cxnId="{F210E373-B9A3-49CA-9001-4CC46DCD3156}">
      <dgm:prSet/>
      <dgm:spPr/>
      <dgm:t>
        <a:bodyPr/>
        <a:lstStyle/>
        <a:p>
          <a:endParaRPr lang="es-PY"/>
        </a:p>
      </dgm:t>
    </dgm:pt>
    <dgm:pt modelId="{F1E8C594-DA15-41BB-9F4A-4FF9050CB097}">
      <dgm:prSet phldrT="[Text]"/>
      <dgm:spPr/>
      <dgm:t>
        <a:bodyPr/>
        <a:lstStyle/>
        <a:p>
          <a:r>
            <a:rPr lang="en-US" b="0" dirty="0" err="1">
              <a:solidFill>
                <a:schemeClr val="bg2"/>
              </a:solidFill>
              <a:latin typeface="Century Gothic" panose="020B0502020202020204" pitchFamily="34" charset="0"/>
            </a:rPr>
            <a:t>Fortaleciendo</a:t>
          </a:r>
          <a:r>
            <a:rPr lang="en-US" b="0" dirty="0">
              <a:solidFill>
                <a:schemeClr val="bg2"/>
              </a:solidFill>
              <a:latin typeface="Century Gothic" panose="020B0502020202020204" pitchFamily="34" charset="0"/>
            </a:rPr>
            <a:t> a </a:t>
          </a:r>
          <a:r>
            <a:rPr lang="en-US" b="0" dirty="0" err="1">
              <a:solidFill>
                <a:schemeClr val="bg2"/>
              </a:solidFill>
              <a:latin typeface="Century Gothic" panose="020B0502020202020204" pitchFamily="34" charset="0"/>
            </a:rPr>
            <a:t>Timoteo</a:t>
          </a:r>
          <a:endParaRPr lang="es-PY" b="0" dirty="0">
            <a:solidFill>
              <a:schemeClr val="bg2"/>
            </a:solidFill>
            <a:latin typeface="Century Gothic" panose="020B0502020202020204" pitchFamily="34" charset="0"/>
          </a:endParaRPr>
        </a:p>
      </dgm:t>
    </dgm:pt>
    <dgm:pt modelId="{1ED7CC92-EA78-48DA-91EE-969FEDB8304A}" type="parTrans" cxnId="{4E57EF1D-AAD4-4FE4-9988-B080C0B2D031}">
      <dgm:prSet/>
      <dgm:spPr/>
      <dgm:t>
        <a:bodyPr/>
        <a:lstStyle/>
        <a:p>
          <a:endParaRPr lang="es-PY"/>
        </a:p>
      </dgm:t>
    </dgm:pt>
    <dgm:pt modelId="{27554B3C-D632-4E57-A8B4-D8B842EC0D45}" type="sibTrans" cxnId="{4E57EF1D-AAD4-4FE4-9988-B080C0B2D031}">
      <dgm:prSet/>
      <dgm:spPr/>
      <dgm:t>
        <a:bodyPr/>
        <a:lstStyle/>
        <a:p>
          <a:endParaRPr lang="es-PY"/>
        </a:p>
      </dgm:t>
    </dgm:pt>
    <dgm:pt modelId="{907B90FA-4BF5-4182-AD74-064A34AD8612}">
      <dgm:prSet phldrT="[Text]"/>
      <dgm:spPr/>
      <dgm:t>
        <a:bodyPr/>
        <a:lstStyle/>
        <a:p>
          <a:r>
            <a:rPr lang="en-US" b="0" dirty="0">
              <a:solidFill>
                <a:schemeClr val="bg2"/>
              </a:solidFill>
              <a:latin typeface="Century Gothic" panose="020B0502020202020204" pitchFamily="34" charset="0"/>
            </a:rPr>
            <a:t>Las Cartas del Nuevo </a:t>
          </a:r>
          <a:r>
            <a:rPr lang="en-US" b="0" dirty="0" err="1">
              <a:solidFill>
                <a:schemeClr val="bg2"/>
              </a:solidFill>
              <a:latin typeface="Century Gothic" panose="020B0502020202020204" pitchFamily="34" charset="0"/>
            </a:rPr>
            <a:t>Testamento</a:t>
          </a:r>
          <a:endParaRPr lang="es-PY" b="0" dirty="0">
            <a:solidFill>
              <a:schemeClr val="bg2"/>
            </a:solidFill>
            <a:latin typeface="Century Gothic" panose="020B0502020202020204" pitchFamily="34" charset="0"/>
          </a:endParaRPr>
        </a:p>
      </dgm:t>
    </dgm:pt>
    <dgm:pt modelId="{11CD4E93-626C-48C6-9938-1F12D3C81C11}" type="parTrans" cxnId="{23A0CAFA-77CE-4AC2-90AD-03070A030937}">
      <dgm:prSet/>
      <dgm:spPr/>
      <dgm:t>
        <a:bodyPr/>
        <a:lstStyle/>
        <a:p>
          <a:endParaRPr lang="es-PY"/>
        </a:p>
      </dgm:t>
    </dgm:pt>
    <dgm:pt modelId="{CFCBBA84-F3E3-47EF-B148-647E81284CE2}" type="sibTrans" cxnId="{23A0CAFA-77CE-4AC2-90AD-03070A030937}">
      <dgm:prSet/>
      <dgm:spPr/>
      <dgm:t>
        <a:bodyPr/>
        <a:lstStyle/>
        <a:p>
          <a:endParaRPr lang="es-PY"/>
        </a:p>
      </dgm:t>
    </dgm:pt>
    <dgm:pt modelId="{DE360FD4-14E2-4F3D-9AED-A88DACF94169}">
      <dgm:prSet phldrT="[Text]"/>
      <dgm:spPr/>
      <dgm:t>
        <a:bodyPr/>
        <a:lstStyle/>
        <a:p>
          <a:r>
            <a:rPr lang="en-US" b="0" dirty="0">
              <a:solidFill>
                <a:schemeClr val="bg2"/>
              </a:solidFill>
              <a:latin typeface="Century Gothic" panose="020B0502020202020204" pitchFamily="34" charset="0"/>
            </a:rPr>
            <a:t>El </a:t>
          </a:r>
          <a:r>
            <a:rPr lang="en-US" b="0" dirty="0" err="1">
              <a:solidFill>
                <a:schemeClr val="bg2"/>
              </a:solidFill>
              <a:latin typeface="Century Gothic" panose="020B0502020202020204" pitchFamily="34" charset="0"/>
            </a:rPr>
            <a:t>Sermón</a:t>
          </a:r>
          <a:r>
            <a:rPr lang="en-US" b="0" dirty="0">
              <a:solidFill>
                <a:schemeClr val="bg2"/>
              </a:solidFill>
              <a:latin typeface="Century Gothic" panose="020B0502020202020204" pitchFamily="34" charset="0"/>
            </a:rPr>
            <a:t> </a:t>
          </a:r>
          <a:r>
            <a:rPr lang="en-US" b="0" dirty="0" err="1">
              <a:solidFill>
                <a:schemeClr val="bg2"/>
              </a:solidFill>
              <a:latin typeface="Century Gothic" panose="020B0502020202020204" pitchFamily="34" charset="0"/>
            </a:rPr>
            <a:t>Sencillo</a:t>
          </a:r>
          <a:endParaRPr lang="es-PY" b="0" dirty="0">
            <a:solidFill>
              <a:schemeClr val="bg2"/>
            </a:solidFill>
            <a:latin typeface="Century Gothic" panose="020B0502020202020204" pitchFamily="34" charset="0"/>
          </a:endParaRPr>
        </a:p>
      </dgm:t>
    </dgm:pt>
    <dgm:pt modelId="{58C17402-7B6B-44EA-95C0-C5AA64EACCE7}" type="parTrans" cxnId="{5292B430-3053-41DB-A531-B06EAD38AFFF}">
      <dgm:prSet/>
      <dgm:spPr/>
      <dgm:t>
        <a:bodyPr/>
        <a:lstStyle/>
        <a:p>
          <a:endParaRPr lang="es-PY"/>
        </a:p>
      </dgm:t>
    </dgm:pt>
    <dgm:pt modelId="{BE8D7C86-8C02-4BE7-9028-2AEEE65E8C11}" type="sibTrans" cxnId="{5292B430-3053-41DB-A531-B06EAD38AFFF}">
      <dgm:prSet/>
      <dgm:spPr/>
      <dgm:t>
        <a:bodyPr/>
        <a:lstStyle/>
        <a:p>
          <a:endParaRPr lang="es-PY"/>
        </a:p>
      </dgm:t>
    </dgm:pt>
    <dgm:pt modelId="{FF3561D4-9B19-4C1C-A89D-AC3D28C8B37F}" type="pres">
      <dgm:prSet presAssocID="{4F41EB1E-3DBB-4218-AE45-143E6CB4E5B7}" presName="diagram" presStyleCnt="0">
        <dgm:presLayoutVars>
          <dgm:dir/>
          <dgm:resizeHandles val="exact"/>
        </dgm:presLayoutVars>
      </dgm:prSet>
      <dgm:spPr/>
    </dgm:pt>
    <dgm:pt modelId="{41B562D5-F9DD-4597-8D2D-5FC101B5BA7F}" type="pres">
      <dgm:prSet presAssocID="{7EC70AFD-837D-4037-BBA4-3B59B94ADF33}" presName="node" presStyleLbl="node1" presStyleIdx="0" presStyleCnt="10">
        <dgm:presLayoutVars>
          <dgm:bulletEnabled val="1"/>
        </dgm:presLayoutVars>
      </dgm:prSet>
      <dgm:spPr/>
    </dgm:pt>
    <dgm:pt modelId="{9CABA4C9-B7AB-4613-8A24-96DCCAC020A3}" type="pres">
      <dgm:prSet presAssocID="{20F09721-C795-4061-AEE7-FEFDB0073CA2}" presName="sibTrans" presStyleCnt="0"/>
      <dgm:spPr/>
    </dgm:pt>
    <dgm:pt modelId="{D8277DA4-757A-4D9E-92F7-904CD80669F1}" type="pres">
      <dgm:prSet presAssocID="{668BED4A-FEB5-43CD-83B1-CDB0B893E3AB}" presName="node" presStyleLbl="node1" presStyleIdx="1" presStyleCnt="10">
        <dgm:presLayoutVars>
          <dgm:bulletEnabled val="1"/>
        </dgm:presLayoutVars>
      </dgm:prSet>
      <dgm:spPr/>
    </dgm:pt>
    <dgm:pt modelId="{84A506CD-B66F-4866-AA54-FEBC7CC7FE00}" type="pres">
      <dgm:prSet presAssocID="{41270E93-B7E8-421C-B08F-B7D402C76D08}" presName="sibTrans" presStyleCnt="0"/>
      <dgm:spPr/>
    </dgm:pt>
    <dgm:pt modelId="{62379A58-7679-48AA-8667-7F5FAF317F3D}" type="pres">
      <dgm:prSet presAssocID="{31EACDF1-BF75-442D-B9E8-F7C3FB6AE80D}" presName="node" presStyleLbl="node1" presStyleIdx="2" presStyleCnt="10">
        <dgm:presLayoutVars>
          <dgm:bulletEnabled val="1"/>
        </dgm:presLayoutVars>
      </dgm:prSet>
      <dgm:spPr/>
    </dgm:pt>
    <dgm:pt modelId="{2463E7EB-AE48-4195-8CB5-276DB9785382}" type="pres">
      <dgm:prSet presAssocID="{AFE15C10-FCCA-47B1-AAF0-BE837C01A674}" presName="sibTrans" presStyleCnt="0"/>
      <dgm:spPr/>
    </dgm:pt>
    <dgm:pt modelId="{ED9A2F6D-CA3E-4BB1-AC82-CCE4CEB83E2D}" type="pres">
      <dgm:prSet presAssocID="{67D0605E-54FC-4AED-808A-D5B02FAA2652}" presName="node" presStyleLbl="node1" presStyleIdx="3" presStyleCnt="10">
        <dgm:presLayoutVars>
          <dgm:bulletEnabled val="1"/>
        </dgm:presLayoutVars>
      </dgm:prSet>
      <dgm:spPr/>
    </dgm:pt>
    <dgm:pt modelId="{DD8A869F-4E5C-4B4E-BA3B-EBDDDC586952}" type="pres">
      <dgm:prSet presAssocID="{DF0047FC-94AB-44A8-8B0A-324945853B2E}" presName="sibTrans" presStyleCnt="0"/>
      <dgm:spPr/>
    </dgm:pt>
    <dgm:pt modelId="{05C8F5D0-F867-44D4-AB4C-77780CE5F937}" type="pres">
      <dgm:prSet presAssocID="{FAE6F601-466C-4E3C-AB1C-0CBF78D18BC6}" presName="node" presStyleLbl="node1" presStyleIdx="4" presStyleCnt="10">
        <dgm:presLayoutVars>
          <dgm:bulletEnabled val="1"/>
        </dgm:presLayoutVars>
      </dgm:prSet>
      <dgm:spPr/>
    </dgm:pt>
    <dgm:pt modelId="{466014D6-2A14-446F-B5A6-BF09B5288B7F}" type="pres">
      <dgm:prSet presAssocID="{1539DE14-0F13-4277-883C-E9A8964FC885}" presName="sibTrans" presStyleCnt="0"/>
      <dgm:spPr/>
    </dgm:pt>
    <dgm:pt modelId="{1CAC26D8-D446-46B6-BE5E-EFF81B0CB0E5}" type="pres">
      <dgm:prSet presAssocID="{E2D3FBBA-D2DF-49B0-A968-06D16DE2DFFC}" presName="node" presStyleLbl="node1" presStyleIdx="5" presStyleCnt="10">
        <dgm:presLayoutVars>
          <dgm:bulletEnabled val="1"/>
        </dgm:presLayoutVars>
      </dgm:prSet>
      <dgm:spPr/>
    </dgm:pt>
    <dgm:pt modelId="{177B5126-BEC4-4007-AC17-5046FB2E0783}" type="pres">
      <dgm:prSet presAssocID="{2DAF9B86-6CEC-446B-8BC4-39970A621EFB}" presName="sibTrans" presStyleCnt="0"/>
      <dgm:spPr/>
    </dgm:pt>
    <dgm:pt modelId="{D1CA848F-766E-4277-A948-4B6BF9DBD746}" type="pres">
      <dgm:prSet presAssocID="{718E7B2A-3236-437C-AA9E-3977B300E6A5}" presName="node" presStyleLbl="node1" presStyleIdx="6" presStyleCnt="10">
        <dgm:presLayoutVars>
          <dgm:bulletEnabled val="1"/>
        </dgm:presLayoutVars>
      </dgm:prSet>
      <dgm:spPr/>
    </dgm:pt>
    <dgm:pt modelId="{8FF41D08-05D2-4480-A720-F165B0B0FB02}" type="pres">
      <dgm:prSet presAssocID="{8F1C741E-7405-44D2-B2B1-B79744921F0D}" presName="sibTrans" presStyleCnt="0"/>
      <dgm:spPr/>
    </dgm:pt>
    <dgm:pt modelId="{60AE65B4-007F-47C3-9538-683B0C9BCCC3}" type="pres">
      <dgm:prSet presAssocID="{F1E8C594-DA15-41BB-9F4A-4FF9050CB097}" presName="node" presStyleLbl="node1" presStyleIdx="7" presStyleCnt="10">
        <dgm:presLayoutVars>
          <dgm:bulletEnabled val="1"/>
        </dgm:presLayoutVars>
      </dgm:prSet>
      <dgm:spPr/>
    </dgm:pt>
    <dgm:pt modelId="{1CBF1934-DCCD-47CB-B071-DD18589A07F4}" type="pres">
      <dgm:prSet presAssocID="{27554B3C-D632-4E57-A8B4-D8B842EC0D45}" presName="sibTrans" presStyleCnt="0"/>
      <dgm:spPr/>
    </dgm:pt>
    <dgm:pt modelId="{A797B7DE-9CF3-4BC9-823A-6A96368D0015}" type="pres">
      <dgm:prSet presAssocID="{907B90FA-4BF5-4182-AD74-064A34AD8612}" presName="node" presStyleLbl="node1" presStyleIdx="8" presStyleCnt="10">
        <dgm:presLayoutVars>
          <dgm:bulletEnabled val="1"/>
        </dgm:presLayoutVars>
      </dgm:prSet>
      <dgm:spPr/>
    </dgm:pt>
    <dgm:pt modelId="{25AF67A6-5EEB-416D-AFA1-F8D885710A93}" type="pres">
      <dgm:prSet presAssocID="{CFCBBA84-F3E3-47EF-B148-647E81284CE2}" presName="sibTrans" presStyleCnt="0"/>
      <dgm:spPr/>
    </dgm:pt>
    <dgm:pt modelId="{E39C0B43-807C-4C26-ABF6-5C4BD7099829}" type="pres">
      <dgm:prSet presAssocID="{DE360FD4-14E2-4F3D-9AED-A88DACF94169}" presName="node" presStyleLbl="node1" presStyleIdx="9" presStyleCnt="10">
        <dgm:presLayoutVars>
          <dgm:bulletEnabled val="1"/>
        </dgm:presLayoutVars>
      </dgm:prSet>
      <dgm:spPr/>
    </dgm:pt>
  </dgm:ptLst>
  <dgm:cxnLst>
    <dgm:cxn modelId="{54E07903-356B-40B5-8220-0075A2FD31A3}" srcId="{4F41EB1E-3DBB-4218-AE45-143E6CB4E5B7}" destId="{FAE6F601-466C-4E3C-AB1C-0CBF78D18BC6}" srcOrd="4" destOrd="0" parTransId="{ADD2CEEA-AC20-4265-8B0E-53F2670C01ED}" sibTransId="{1539DE14-0F13-4277-883C-E9A8964FC885}"/>
    <dgm:cxn modelId="{F42B6A19-B0B3-40C5-9891-883614D132DC}" srcId="{4F41EB1E-3DBB-4218-AE45-143E6CB4E5B7}" destId="{668BED4A-FEB5-43CD-83B1-CDB0B893E3AB}" srcOrd="1" destOrd="0" parTransId="{C397855E-D207-4501-A6C0-1AED66EFE491}" sibTransId="{41270E93-B7E8-421C-B08F-B7D402C76D08}"/>
    <dgm:cxn modelId="{245C001B-F2BD-493C-BDA7-CE0941BF626A}" srcId="{4F41EB1E-3DBB-4218-AE45-143E6CB4E5B7}" destId="{7EC70AFD-837D-4037-BBA4-3B59B94ADF33}" srcOrd="0" destOrd="0" parTransId="{6436B2A6-F97D-4E32-8D33-2CCC165C961E}" sibTransId="{20F09721-C795-4061-AEE7-FEFDB0073CA2}"/>
    <dgm:cxn modelId="{333F261D-472B-43D0-8E1A-9A1850C0AD93}" type="presOf" srcId="{E2D3FBBA-D2DF-49B0-A968-06D16DE2DFFC}" destId="{1CAC26D8-D446-46B6-BE5E-EFF81B0CB0E5}" srcOrd="0" destOrd="0" presId="urn:microsoft.com/office/officeart/2005/8/layout/default"/>
    <dgm:cxn modelId="{4E57EF1D-AAD4-4FE4-9988-B080C0B2D031}" srcId="{4F41EB1E-3DBB-4218-AE45-143E6CB4E5B7}" destId="{F1E8C594-DA15-41BB-9F4A-4FF9050CB097}" srcOrd="7" destOrd="0" parTransId="{1ED7CC92-EA78-48DA-91EE-969FEDB8304A}" sibTransId="{27554B3C-D632-4E57-A8B4-D8B842EC0D45}"/>
    <dgm:cxn modelId="{4269652D-02C4-4187-AFF0-5E51C0E2D785}" srcId="{4F41EB1E-3DBB-4218-AE45-143E6CB4E5B7}" destId="{67D0605E-54FC-4AED-808A-D5B02FAA2652}" srcOrd="3" destOrd="0" parTransId="{8DA521F4-B9D1-409A-A4F7-53BAA38870EB}" sibTransId="{DF0047FC-94AB-44A8-8B0A-324945853B2E}"/>
    <dgm:cxn modelId="{5292B430-3053-41DB-A531-B06EAD38AFFF}" srcId="{4F41EB1E-3DBB-4218-AE45-143E6CB4E5B7}" destId="{DE360FD4-14E2-4F3D-9AED-A88DACF94169}" srcOrd="9" destOrd="0" parTransId="{58C17402-7B6B-44EA-95C0-C5AA64EACCE7}" sibTransId="{BE8D7C86-8C02-4BE7-9028-2AEEE65E8C11}"/>
    <dgm:cxn modelId="{FAD26E39-4591-4F11-A2DA-30E3252B7D5B}" type="presOf" srcId="{31EACDF1-BF75-442D-B9E8-F7C3FB6AE80D}" destId="{62379A58-7679-48AA-8667-7F5FAF317F3D}" srcOrd="0" destOrd="0" presId="urn:microsoft.com/office/officeart/2005/8/layout/default"/>
    <dgm:cxn modelId="{B8F7C73E-1EAC-435E-B0C1-003262D411C6}" type="presOf" srcId="{718E7B2A-3236-437C-AA9E-3977B300E6A5}" destId="{D1CA848F-766E-4277-A948-4B6BF9DBD746}" srcOrd="0" destOrd="0" presId="urn:microsoft.com/office/officeart/2005/8/layout/default"/>
    <dgm:cxn modelId="{7D4C045C-1C61-43E9-8CBD-F846598CD609}" type="presOf" srcId="{67D0605E-54FC-4AED-808A-D5B02FAA2652}" destId="{ED9A2F6D-CA3E-4BB1-AC82-CCE4CEB83E2D}" srcOrd="0" destOrd="0" presId="urn:microsoft.com/office/officeart/2005/8/layout/default"/>
    <dgm:cxn modelId="{565CF55E-887F-4478-BB35-D948D729AF8C}" type="presOf" srcId="{7EC70AFD-837D-4037-BBA4-3B59B94ADF33}" destId="{41B562D5-F9DD-4597-8D2D-5FC101B5BA7F}" srcOrd="0" destOrd="0" presId="urn:microsoft.com/office/officeart/2005/8/layout/default"/>
    <dgm:cxn modelId="{ED177543-BC44-4331-ABAD-2D3A62D93894}" type="presOf" srcId="{F1E8C594-DA15-41BB-9F4A-4FF9050CB097}" destId="{60AE65B4-007F-47C3-9538-683B0C9BCCC3}" srcOrd="0" destOrd="0" presId="urn:microsoft.com/office/officeart/2005/8/layout/default"/>
    <dgm:cxn modelId="{24AC2664-380A-453A-98FB-D0419CDFA50A}" srcId="{4F41EB1E-3DBB-4218-AE45-143E6CB4E5B7}" destId="{E2D3FBBA-D2DF-49B0-A968-06D16DE2DFFC}" srcOrd="5" destOrd="0" parTransId="{76DE2E37-F2EB-444E-93B4-32421B756767}" sibTransId="{2DAF9B86-6CEC-446B-8BC4-39970A621EFB}"/>
    <dgm:cxn modelId="{93568B44-55CC-41F0-A703-871C1973591C}" type="presOf" srcId="{668BED4A-FEB5-43CD-83B1-CDB0B893E3AB}" destId="{D8277DA4-757A-4D9E-92F7-904CD80669F1}" srcOrd="0" destOrd="0" presId="urn:microsoft.com/office/officeart/2005/8/layout/default"/>
    <dgm:cxn modelId="{F210E373-B9A3-49CA-9001-4CC46DCD3156}" srcId="{4F41EB1E-3DBB-4218-AE45-143E6CB4E5B7}" destId="{718E7B2A-3236-437C-AA9E-3977B300E6A5}" srcOrd="6" destOrd="0" parTransId="{8F2680C6-AE79-4431-B5FC-3B5C3D8A1FAC}" sibTransId="{8F1C741E-7405-44D2-B2B1-B79744921F0D}"/>
    <dgm:cxn modelId="{05A6F780-785B-4BF8-B994-C78E67BAD666}" type="presOf" srcId="{907B90FA-4BF5-4182-AD74-064A34AD8612}" destId="{A797B7DE-9CF3-4BC9-823A-6A96368D0015}" srcOrd="0" destOrd="0" presId="urn:microsoft.com/office/officeart/2005/8/layout/default"/>
    <dgm:cxn modelId="{02A25384-A80C-4B12-8AFC-63E3C6DA1702}" type="presOf" srcId="{4F41EB1E-3DBB-4218-AE45-143E6CB4E5B7}" destId="{FF3561D4-9B19-4C1C-A89D-AC3D28C8B37F}" srcOrd="0" destOrd="0" presId="urn:microsoft.com/office/officeart/2005/8/layout/default"/>
    <dgm:cxn modelId="{0880A0BA-63E6-485B-A947-AA99BC47483B}" type="presOf" srcId="{DE360FD4-14E2-4F3D-9AED-A88DACF94169}" destId="{E39C0B43-807C-4C26-ABF6-5C4BD7099829}" srcOrd="0" destOrd="0" presId="urn:microsoft.com/office/officeart/2005/8/layout/default"/>
    <dgm:cxn modelId="{5C4BB0CF-6E4C-4FB7-855E-B8488282C2DB}" srcId="{4F41EB1E-3DBB-4218-AE45-143E6CB4E5B7}" destId="{31EACDF1-BF75-442D-B9E8-F7C3FB6AE80D}" srcOrd="2" destOrd="0" parTransId="{5A73BABA-0AB8-4925-89D0-36C96A392746}" sibTransId="{AFE15C10-FCCA-47B1-AAF0-BE837C01A674}"/>
    <dgm:cxn modelId="{23A0CAFA-77CE-4AC2-90AD-03070A030937}" srcId="{4F41EB1E-3DBB-4218-AE45-143E6CB4E5B7}" destId="{907B90FA-4BF5-4182-AD74-064A34AD8612}" srcOrd="8" destOrd="0" parTransId="{11CD4E93-626C-48C6-9938-1F12D3C81C11}" sibTransId="{CFCBBA84-F3E3-47EF-B148-647E81284CE2}"/>
    <dgm:cxn modelId="{844BA1FC-E63B-4CD2-AF12-3A16FC6CA840}" type="presOf" srcId="{FAE6F601-466C-4E3C-AB1C-0CBF78D18BC6}" destId="{05C8F5D0-F867-44D4-AB4C-77780CE5F937}" srcOrd="0" destOrd="0" presId="urn:microsoft.com/office/officeart/2005/8/layout/default"/>
    <dgm:cxn modelId="{018AEE54-5C80-49CF-9C15-F67C0BA4EA4B}" type="presParOf" srcId="{FF3561D4-9B19-4C1C-A89D-AC3D28C8B37F}" destId="{41B562D5-F9DD-4597-8D2D-5FC101B5BA7F}" srcOrd="0" destOrd="0" presId="urn:microsoft.com/office/officeart/2005/8/layout/default"/>
    <dgm:cxn modelId="{BC3C5EF7-8986-4D55-B2D1-70143983F89A}" type="presParOf" srcId="{FF3561D4-9B19-4C1C-A89D-AC3D28C8B37F}" destId="{9CABA4C9-B7AB-4613-8A24-96DCCAC020A3}" srcOrd="1" destOrd="0" presId="urn:microsoft.com/office/officeart/2005/8/layout/default"/>
    <dgm:cxn modelId="{06733AC0-E522-4A72-8B6B-B8FD39978B84}" type="presParOf" srcId="{FF3561D4-9B19-4C1C-A89D-AC3D28C8B37F}" destId="{D8277DA4-757A-4D9E-92F7-904CD80669F1}" srcOrd="2" destOrd="0" presId="urn:microsoft.com/office/officeart/2005/8/layout/default"/>
    <dgm:cxn modelId="{F2B60117-0AC0-4DD8-8D64-E29A7CAA9EBD}" type="presParOf" srcId="{FF3561D4-9B19-4C1C-A89D-AC3D28C8B37F}" destId="{84A506CD-B66F-4866-AA54-FEBC7CC7FE00}" srcOrd="3" destOrd="0" presId="urn:microsoft.com/office/officeart/2005/8/layout/default"/>
    <dgm:cxn modelId="{A5EE950E-6254-4701-A3D0-A94AB9DFF952}" type="presParOf" srcId="{FF3561D4-9B19-4C1C-A89D-AC3D28C8B37F}" destId="{62379A58-7679-48AA-8667-7F5FAF317F3D}" srcOrd="4" destOrd="0" presId="urn:microsoft.com/office/officeart/2005/8/layout/default"/>
    <dgm:cxn modelId="{8BAED3EA-3FEF-48A8-BE12-738CE0BD3EF0}" type="presParOf" srcId="{FF3561D4-9B19-4C1C-A89D-AC3D28C8B37F}" destId="{2463E7EB-AE48-4195-8CB5-276DB9785382}" srcOrd="5" destOrd="0" presId="urn:microsoft.com/office/officeart/2005/8/layout/default"/>
    <dgm:cxn modelId="{8E1AB76F-D765-4806-A1CB-9CEF86850775}" type="presParOf" srcId="{FF3561D4-9B19-4C1C-A89D-AC3D28C8B37F}" destId="{ED9A2F6D-CA3E-4BB1-AC82-CCE4CEB83E2D}" srcOrd="6" destOrd="0" presId="urn:microsoft.com/office/officeart/2005/8/layout/default"/>
    <dgm:cxn modelId="{05EF522F-4847-4F34-8EA5-C9B8F865274B}" type="presParOf" srcId="{FF3561D4-9B19-4C1C-A89D-AC3D28C8B37F}" destId="{DD8A869F-4E5C-4B4E-BA3B-EBDDDC586952}" srcOrd="7" destOrd="0" presId="urn:microsoft.com/office/officeart/2005/8/layout/default"/>
    <dgm:cxn modelId="{156F9F51-BC5C-4394-AD9C-A00B52691300}" type="presParOf" srcId="{FF3561D4-9B19-4C1C-A89D-AC3D28C8B37F}" destId="{05C8F5D0-F867-44D4-AB4C-77780CE5F937}" srcOrd="8" destOrd="0" presId="urn:microsoft.com/office/officeart/2005/8/layout/default"/>
    <dgm:cxn modelId="{F41CC95E-B8E7-4232-A0B3-84491419962A}" type="presParOf" srcId="{FF3561D4-9B19-4C1C-A89D-AC3D28C8B37F}" destId="{466014D6-2A14-446F-B5A6-BF09B5288B7F}" srcOrd="9" destOrd="0" presId="urn:microsoft.com/office/officeart/2005/8/layout/default"/>
    <dgm:cxn modelId="{D5F0EEA3-2D73-4B97-BDE2-9AA2A0B48AE5}" type="presParOf" srcId="{FF3561D4-9B19-4C1C-A89D-AC3D28C8B37F}" destId="{1CAC26D8-D446-46B6-BE5E-EFF81B0CB0E5}" srcOrd="10" destOrd="0" presId="urn:microsoft.com/office/officeart/2005/8/layout/default"/>
    <dgm:cxn modelId="{EC0F25C4-1394-4AB6-B9FE-922F98B28BAD}" type="presParOf" srcId="{FF3561D4-9B19-4C1C-A89D-AC3D28C8B37F}" destId="{177B5126-BEC4-4007-AC17-5046FB2E0783}" srcOrd="11" destOrd="0" presId="urn:microsoft.com/office/officeart/2005/8/layout/default"/>
    <dgm:cxn modelId="{749BB96A-18E2-4674-89A2-5D6754C22495}" type="presParOf" srcId="{FF3561D4-9B19-4C1C-A89D-AC3D28C8B37F}" destId="{D1CA848F-766E-4277-A948-4B6BF9DBD746}" srcOrd="12" destOrd="0" presId="urn:microsoft.com/office/officeart/2005/8/layout/default"/>
    <dgm:cxn modelId="{91C3F315-724C-4A49-B1C7-51EF3ABC38E5}" type="presParOf" srcId="{FF3561D4-9B19-4C1C-A89D-AC3D28C8B37F}" destId="{8FF41D08-05D2-4480-A720-F165B0B0FB02}" srcOrd="13" destOrd="0" presId="urn:microsoft.com/office/officeart/2005/8/layout/default"/>
    <dgm:cxn modelId="{18987B5D-FFEA-4CAB-B60F-40E404FB418A}" type="presParOf" srcId="{FF3561D4-9B19-4C1C-A89D-AC3D28C8B37F}" destId="{60AE65B4-007F-47C3-9538-683B0C9BCCC3}" srcOrd="14" destOrd="0" presId="urn:microsoft.com/office/officeart/2005/8/layout/default"/>
    <dgm:cxn modelId="{4901E048-3146-4AA4-AB5F-82A5B29AFFE4}" type="presParOf" srcId="{FF3561D4-9B19-4C1C-A89D-AC3D28C8B37F}" destId="{1CBF1934-DCCD-47CB-B071-DD18589A07F4}" srcOrd="15" destOrd="0" presId="urn:microsoft.com/office/officeart/2005/8/layout/default"/>
    <dgm:cxn modelId="{33812BDD-EEF0-4193-B32F-49FBB2110FF8}" type="presParOf" srcId="{FF3561D4-9B19-4C1C-A89D-AC3D28C8B37F}" destId="{A797B7DE-9CF3-4BC9-823A-6A96368D0015}" srcOrd="16" destOrd="0" presId="urn:microsoft.com/office/officeart/2005/8/layout/default"/>
    <dgm:cxn modelId="{6D60A669-0A6A-4565-B471-4E779A6FDA8C}" type="presParOf" srcId="{FF3561D4-9B19-4C1C-A89D-AC3D28C8B37F}" destId="{25AF67A6-5EEB-416D-AFA1-F8D885710A93}" srcOrd="17" destOrd="0" presId="urn:microsoft.com/office/officeart/2005/8/layout/default"/>
    <dgm:cxn modelId="{5CF5CE60-5F5E-406A-82C6-83846968FAC5}" type="presParOf" srcId="{FF3561D4-9B19-4C1C-A89D-AC3D28C8B37F}" destId="{E39C0B43-807C-4C26-ABF6-5C4BD7099829}"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562D5-F9DD-4597-8D2D-5FC101B5BA7F}">
      <dsp:nvSpPr>
        <dsp:cNvPr id="0" name=""/>
        <dsp:cNvSpPr/>
      </dsp:nvSpPr>
      <dsp:spPr>
        <a:xfrm>
          <a:off x="3476" y="524217"/>
          <a:ext cx="2758112" cy="165486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dirty="0">
              <a:solidFill>
                <a:schemeClr val="bg2"/>
              </a:solidFill>
              <a:latin typeface="Century Gothic" panose="020B0502020202020204" pitchFamily="34" charset="0"/>
            </a:rPr>
            <a:t>La Gran </a:t>
          </a:r>
          <a:r>
            <a:rPr lang="en-US" sz="2900" b="0" kern="1200" dirty="0" err="1">
              <a:solidFill>
                <a:schemeClr val="bg2"/>
              </a:solidFill>
              <a:latin typeface="Century Gothic" panose="020B0502020202020204" pitchFamily="34" charset="0"/>
            </a:rPr>
            <a:t>Comisión</a:t>
          </a:r>
          <a:r>
            <a:rPr lang="en-US" sz="2900" b="0" kern="1200" dirty="0">
              <a:solidFill>
                <a:schemeClr val="bg2"/>
              </a:solidFill>
              <a:latin typeface="Century Gothic" panose="020B0502020202020204" pitchFamily="34" charset="0"/>
            </a:rPr>
            <a:t>	</a:t>
          </a:r>
          <a:endParaRPr lang="es-PY" sz="2900" b="0" kern="1200" dirty="0">
            <a:solidFill>
              <a:schemeClr val="bg2"/>
            </a:solidFill>
            <a:latin typeface="Century Gothic" panose="020B0502020202020204" pitchFamily="34" charset="0"/>
          </a:endParaRPr>
        </a:p>
      </dsp:txBody>
      <dsp:txXfrm>
        <a:off x="3476" y="524217"/>
        <a:ext cx="2758112" cy="1654867"/>
      </dsp:txXfrm>
    </dsp:sp>
    <dsp:sp modelId="{D8277DA4-757A-4D9E-92F7-904CD80669F1}">
      <dsp:nvSpPr>
        <dsp:cNvPr id="0" name=""/>
        <dsp:cNvSpPr/>
      </dsp:nvSpPr>
      <dsp:spPr>
        <a:xfrm>
          <a:off x="3037400" y="524217"/>
          <a:ext cx="2758112" cy="1654867"/>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dirty="0" err="1">
              <a:solidFill>
                <a:schemeClr val="bg2"/>
              </a:solidFill>
              <a:latin typeface="Century Gothic" panose="020B0502020202020204" pitchFamily="34" charset="0"/>
            </a:rPr>
            <a:t>Educación</a:t>
          </a:r>
          <a:r>
            <a:rPr lang="en-US" sz="2900" b="0" kern="1200" dirty="0">
              <a:solidFill>
                <a:schemeClr val="bg2"/>
              </a:solidFill>
              <a:latin typeface="Century Gothic" panose="020B0502020202020204" pitchFamily="34" charset="0"/>
            </a:rPr>
            <a:t> Cristiana</a:t>
          </a:r>
          <a:endParaRPr lang="es-PY" sz="2900" b="0" kern="1200" dirty="0">
            <a:solidFill>
              <a:schemeClr val="bg2"/>
            </a:solidFill>
            <a:latin typeface="Century Gothic" panose="020B0502020202020204" pitchFamily="34" charset="0"/>
          </a:endParaRPr>
        </a:p>
      </dsp:txBody>
      <dsp:txXfrm>
        <a:off x="3037400" y="524217"/>
        <a:ext cx="2758112" cy="1654867"/>
      </dsp:txXfrm>
    </dsp:sp>
    <dsp:sp modelId="{62379A58-7679-48AA-8667-7F5FAF317F3D}">
      <dsp:nvSpPr>
        <dsp:cNvPr id="0" name=""/>
        <dsp:cNvSpPr/>
      </dsp:nvSpPr>
      <dsp:spPr>
        <a:xfrm>
          <a:off x="6071323" y="524217"/>
          <a:ext cx="2758112" cy="1654867"/>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dirty="0" err="1">
              <a:solidFill>
                <a:schemeClr val="bg2"/>
              </a:solidFill>
              <a:latin typeface="Century Gothic" panose="020B0502020202020204" pitchFamily="34" charset="0"/>
            </a:rPr>
            <a:t>Adoración</a:t>
          </a:r>
          <a:r>
            <a:rPr lang="en-US" sz="2900" b="0" kern="1200" dirty="0">
              <a:solidFill>
                <a:schemeClr val="bg2"/>
              </a:solidFill>
              <a:latin typeface="Century Gothic" panose="020B0502020202020204" pitchFamily="34" charset="0"/>
            </a:rPr>
            <a:t> Cristiana</a:t>
          </a:r>
          <a:endParaRPr lang="es-PY" sz="2900" b="0" kern="1200" dirty="0">
            <a:solidFill>
              <a:schemeClr val="bg2"/>
            </a:solidFill>
            <a:latin typeface="Century Gothic" panose="020B0502020202020204" pitchFamily="34" charset="0"/>
          </a:endParaRPr>
        </a:p>
      </dsp:txBody>
      <dsp:txXfrm>
        <a:off x="6071323" y="524217"/>
        <a:ext cx="2758112" cy="1654867"/>
      </dsp:txXfrm>
    </dsp:sp>
    <dsp:sp modelId="{ED9A2F6D-CA3E-4BB1-AC82-CCE4CEB83E2D}">
      <dsp:nvSpPr>
        <dsp:cNvPr id="0" name=""/>
        <dsp:cNvSpPr/>
      </dsp:nvSpPr>
      <dsp:spPr>
        <a:xfrm>
          <a:off x="9105247" y="524217"/>
          <a:ext cx="2758112" cy="1654867"/>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dirty="0">
              <a:solidFill>
                <a:schemeClr val="bg2"/>
              </a:solidFill>
              <a:latin typeface="Century Gothic" panose="020B0502020202020204" pitchFamily="34" charset="0"/>
            </a:rPr>
            <a:t>Tu </a:t>
          </a:r>
          <a:r>
            <a:rPr lang="en-US" sz="2900" b="0" kern="1200" dirty="0" err="1">
              <a:solidFill>
                <a:schemeClr val="bg2"/>
              </a:solidFill>
              <a:latin typeface="Century Gothic" panose="020B0502020202020204" pitchFamily="34" charset="0"/>
            </a:rPr>
            <a:t>Comunidad</a:t>
          </a:r>
          <a:r>
            <a:rPr lang="en-US" sz="2900" b="0" kern="1200" dirty="0">
              <a:solidFill>
                <a:schemeClr val="bg2"/>
              </a:solidFill>
              <a:latin typeface="Century Gothic" panose="020B0502020202020204" pitchFamily="34" charset="0"/>
            </a:rPr>
            <a:t> Cristiana</a:t>
          </a:r>
          <a:endParaRPr lang="es-PY" sz="2900" b="0" kern="1200" dirty="0">
            <a:solidFill>
              <a:schemeClr val="bg2"/>
            </a:solidFill>
            <a:latin typeface="Century Gothic" panose="020B0502020202020204" pitchFamily="34" charset="0"/>
          </a:endParaRPr>
        </a:p>
      </dsp:txBody>
      <dsp:txXfrm>
        <a:off x="9105247" y="524217"/>
        <a:ext cx="2758112" cy="1654867"/>
      </dsp:txXfrm>
    </dsp:sp>
    <dsp:sp modelId="{05C8F5D0-F867-44D4-AB4C-77780CE5F937}">
      <dsp:nvSpPr>
        <dsp:cNvPr id="0" name=""/>
        <dsp:cNvSpPr/>
      </dsp:nvSpPr>
      <dsp:spPr>
        <a:xfrm>
          <a:off x="3476" y="2454895"/>
          <a:ext cx="2758112" cy="1654867"/>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dirty="0">
              <a:solidFill>
                <a:schemeClr val="bg2"/>
              </a:solidFill>
              <a:latin typeface="Century Gothic" panose="020B0502020202020204" pitchFamily="34" charset="0"/>
            </a:rPr>
            <a:t>Mi Vida </a:t>
          </a:r>
          <a:r>
            <a:rPr lang="en-US" sz="2900" b="0" kern="1200" dirty="0" err="1">
              <a:solidFill>
                <a:schemeClr val="bg2"/>
              </a:solidFill>
              <a:latin typeface="Century Gothic" panose="020B0502020202020204" pitchFamily="34" charset="0"/>
            </a:rPr>
            <a:t>Devocional</a:t>
          </a:r>
          <a:r>
            <a:rPr lang="en-US" sz="2900" b="0" kern="1200" dirty="0">
              <a:solidFill>
                <a:schemeClr val="bg2"/>
              </a:solidFill>
              <a:latin typeface="Century Gothic" panose="020B0502020202020204" pitchFamily="34" charset="0"/>
            </a:rPr>
            <a:t> </a:t>
          </a:r>
          <a:r>
            <a:rPr lang="en-US" sz="2900" b="0" kern="1200" dirty="0" err="1">
              <a:solidFill>
                <a:schemeClr val="bg2"/>
              </a:solidFill>
              <a:latin typeface="Century Gothic" panose="020B0502020202020204" pitchFamily="34" charset="0"/>
            </a:rPr>
            <a:t>en</a:t>
          </a:r>
          <a:r>
            <a:rPr lang="en-US" sz="2900" b="0" kern="1200" dirty="0">
              <a:solidFill>
                <a:schemeClr val="bg2"/>
              </a:solidFill>
              <a:latin typeface="Century Gothic" panose="020B0502020202020204" pitchFamily="34" charset="0"/>
            </a:rPr>
            <a:t> </a:t>
          </a:r>
          <a:r>
            <a:rPr lang="en-US" sz="2900" b="0" kern="1200" dirty="0" err="1">
              <a:solidFill>
                <a:schemeClr val="bg2"/>
              </a:solidFill>
              <a:latin typeface="Century Gothic" panose="020B0502020202020204" pitchFamily="34" charset="0"/>
            </a:rPr>
            <a:t>los</a:t>
          </a:r>
          <a:r>
            <a:rPr lang="en-US" sz="2900" b="0" kern="1200" dirty="0">
              <a:solidFill>
                <a:schemeClr val="bg2"/>
              </a:solidFill>
              <a:latin typeface="Century Gothic" panose="020B0502020202020204" pitchFamily="34" charset="0"/>
            </a:rPr>
            <a:t> Salmos</a:t>
          </a:r>
          <a:endParaRPr lang="es-PY" sz="2900" b="0" kern="1200" dirty="0">
            <a:solidFill>
              <a:schemeClr val="bg2"/>
            </a:solidFill>
            <a:latin typeface="Century Gothic" panose="020B0502020202020204" pitchFamily="34" charset="0"/>
          </a:endParaRPr>
        </a:p>
      </dsp:txBody>
      <dsp:txXfrm>
        <a:off x="3476" y="2454895"/>
        <a:ext cx="2758112" cy="1654867"/>
      </dsp:txXfrm>
    </dsp:sp>
    <dsp:sp modelId="{1CAC26D8-D446-46B6-BE5E-EFF81B0CB0E5}">
      <dsp:nvSpPr>
        <dsp:cNvPr id="0" name=""/>
        <dsp:cNvSpPr/>
      </dsp:nvSpPr>
      <dsp:spPr>
        <a:xfrm>
          <a:off x="3037400" y="2454895"/>
          <a:ext cx="2758112" cy="165486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dirty="0" err="1">
              <a:solidFill>
                <a:schemeClr val="bg2"/>
              </a:solidFill>
              <a:latin typeface="Century Gothic" panose="020B0502020202020204" pitchFamily="34" charset="0"/>
            </a:rPr>
            <a:t>Identificación</a:t>
          </a:r>
          <a:r>
            <a:rPr lang="en-US" sz="2900" b="0" kern="1200" dirty="0">
              <a:solidFill>
                <a:schemeClr val="bg2"/>
              </a:solidFill>
              <a:latin typeface="Century Gothic" panose="020B0502020202020204" pitchFamily="34" charset="0"/>
            </a:rPr>
            <a:t> </a:t>
          </a:r>
          <a:r>
            <a:rPr lang="en-US" sz="2900" b="0" kern="1200" dirty="0" err="1">
              <a:solidFill>
                <a:schemeClr val="bg2"/>
              </a:solidFill>
              <a:latin typeface="Century Gothic" panose="020B0502020202020204" pitchFamily="34" charset="0"/>
            </a:rPr>
            <a:t>Espiritual</a:t>
          </a:r>
          <a:r>
            <a:rPr lang="en-US" sz="2900" b="0" kern="1200" dirty="0">
              <a:solidFill>
                <a:schemeClr val="bg2"/>
              </a:solidFill>
              <a:latin typeface="Century Gothic" panose="020B0502020202020204" pitchFamily="34" charset="0"/>
            </a:rPr>
            <a:t> Dos</a:t>
          </a:r>
          <a:endParaRPr lang="es-PY" sz="2900" b="0" kern="1200" dirty="0">
            <a:solidFill>
              <a:schemeClr val="bg2"/>
            </a:solidFill>
            <a:latin typeface="Century Gothic" panose="020B0502020202020204" pitchFamily="34" charset="0"/>
          </a:endParaRPr>
        </a:p>
      </dsp:txBody>
      <dsp:txXfrm>
        <a:off x="3037400" y="2454895"/>
        <a:ext cx="2758112" cy="1654867"/>
      </dsp:txXfrm>
    </dsp:sp>
    <dsp:sp modelId="{D1CA848F-766E-4277-A948-4B6BF9DBD746}">
      <dsp:nvSpPr>
        <dsp:cNvPr id="0" name=""/>
        <dsp:cNvSpPr/>
      </dsp:nvSpPr>
      <dsp:spPr>
        <a:xfrm>
          <a:off x="6071323" y="2454895"/>
          <a:ext cx="2758112" cy="1654867"/>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dirty="0" err="1">
              <a:solidFill>
                <a:schemeClr val="bg2"/>
              </a:solidFill>
              <a:latin typeface="Century Gothic" panose="020B0502020202020204" pitchFamily="34" charset="0"/>
            </a:rPr>
            <a:t>Entendiendo</a:t>
          </a:r>
          <a:r>
            <a:rPr lang="en-US" sz="2900" b="0" kern="1200" dirty="0">
              <a:solidFill>
                <a:schemeClr val="bg2"/>
              </a:solidFill>
              <a:latin typeface="Century Gothic" panose="020B0502020202020204" pitchFamily="34" charset="0"/>
            </a:rPr>
            <a:t> a </a:t>
          </a:r>
          <a:r>
            <a:rPr lang="en-US" sz="2900" b="0" kern="1200" dirty="0" err="1">
              <a:solidFill>
                <a:schemeClr val="bg2"/>
              </a:solidFill>
              <a:latin typeface="Century Gothic" panose="020B0502020202020204" pitchFamily="34" charset="0"/>
            </a:rPr>
            <a:t>los</a:t>
          </a:r>
          <a:r>
            <a:rPr lang="en-US" sz="2900" b="0" kern="1200" dirty="0">
              <a:solidFill>
                <a:schemeClr val="bg2"/>
              </a:solidFill>
              <a:latin typeface="Century Gothic" panose="020B0502020202020204" pitchFamily="34" charset="0"/>
            </a:rPr>
            <a:t> </a:t>
          </a:r>
          <a:r>
            <a:rPr lang="en-US" sz="2900" b="0" kern="1200" dirty="0" err="1">
              <a:solidFill>
                <a:schemeClr val="bg2"/>
              </a:solidFill>
              <a:latin typeface="Century Gothic" panose="020B0502020202020204" pitchFamily="34" charset="0"/>
            </a:rPr>
            <a:t>Profetas</a:t>
          </a:r>
          <a:endParaRPr lang="es-PY" sz="2900" b="0" kern="1200" dirty="0">
            <a:solidFill>
              <a:schemeClr val="bg2"/>
            </a:solidFill>
            <a:latin typeface="Century Gothic" panose="020B0502020202020204" pitchFamily="34" charset="0"/>
          </a:endParaRPr>
        </a:p>
      </dsp:txBody>
      <dsp:txXfrm>
        <a:off x="6071323" y="2454895"/>
        <a:ext cx="2758112" cy="1654867"/>
      </dsp:txXfrm>
    </dsp:sp>
    <dsp:sp modelId="{60AE65B4-007F-47C3-9538-683B0C9BCCC3}">
      <dsp:nvSpPr>
        <dsp:cNvPr id="0" name=""/>
        <dsp:cNvSpPr/>
      </dsp:nvSpPr>
      <dsp:spPr>
        <a:xfrm>
          <a:off x="9105247" y="2454895"/>
          <a:ext cx="2758112" cy="1654867"/>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dirty="0" err="1">
              <a:solidFill>
                <a:schemeClr val="bg2"/>
              </a:solidFill>
              <a:latin typeface="Century Gothic" panose="020B0502020202020204" pitchFamily="34" charset="0"/>
            </a:rPr>
            <a:t>Fortaleciendo</a:t>
          </a:r>
          <a:r>
            <a:rPr lang="en-US" sz="2900" b="0" kern="1200" dirty="0">
              <a:solidFill>
                <a:schemeClr val="bg2"/>
              </a:solidFill>
              <a:latin typeface="Century Gothic" panose="020B0502020202020204" pitchFamily="34" charset="0"/>
            </a:rPr>
            <a:t> a </a:t>
          </a:r>
          <a:r>
            <a:rPr lang="en-US" sz="2900" b="0" kern="1200" dirty="0" err="1">
              <a:solidFill>
                <a:schemeClr val="bg2"/>
              </a:solidFill>
              <a:latin typeface="Century Gothic" panose="020B0502020202020204" pitchFamily="34" charset="0"/>
            </a:rPr>
            <a:t>Timoteo</a:t>
          </a:r>
          <a:endParaRPr lang="es-PY" sz="2900" b="0" kern="1200" dirty="0">
            <a:solidFill>
              <a:schemeClr val="bg2"/>
            </a:solidFill>
            <a:latin typeface="Century Gothic" panose="020B0502020202020204" pitchFamily="34" charset="0"/>
          </a:endParaRPr>
        </a:p>
      </dsp:txBody>
      <dsp:txXfrm>
        <a:off x="9105247" y="2454895"/>
        <a:ext cx="2758112" cy="1654867"/>
      </dsp:txXfrm>
    </dsp:sp>
    <dsp:sp modelId="{A797B7DE-9CF3-4BC9-823A-6A96368D0015}">
      <dsp:nvSpPr>
        <dsp:cNvPr id="0" name=""/>
        <dsp:cNvSpPr/>
      </dsp:nvSpPr>
      <dsp:spPr>
        <a:xfrm>
          <a:off x="3037400" y="4385574"/>
          <a:ext cx="2758112" cy="1654867"/>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dirty="0">
              <a:solidFill>
                <a:schemeClr val="bg2"/>
              </a:solidFill>
              <a:latin typeface="Century Gothic" panose="020B0502020202020204" pitchFamily="34" charset="0"/>
            </a:rPr>
            <a:t>Las Cartas del Nuevo </a:t>
          </a:r>
          <a:r>
            <a:rPr lang="en-US" sz="2900" b="0" kern="1200" dirty="0" err="1">
              <a:solidFill>
                <a:schemeClr val="bg2"/>
              </a:solidFill>
              <a:latin typeface="Century Gothic" panose="020B0502020202020204" pitchFamily="34" charset="0"/>
            </a:rPr>
            <a:t>Testamento</a:t>
          </a:r>
          <a:endParaRPr lang="es-PY" sz="2900" b="0" kern="1200" dirty="0">
            <a:solidFill>
              <a:schemeClr val="bg2"/>
            </a:solidFill>
            <a:latin typeface="Century Gothic" panose="020B0502020202020204" pitchFamily="34" charset="0"/>
          </a:endParaRPr>
        </a:p>
      </dsp:txBody>
      <dsp:txXfrm>
        <a:off x="3037400" y="4385574"/>
        <a:ext cx="2758112" cy="1654867"/>
      </dsp:txXfrm>
    </dsp:sp>
    <dsp:sp modelId="{E39C0B43-807C-4C26-ABF6-5C4BD7099829}">
      <dsp:nvSpPr>
        <dsp:cNvPr id="0" name=""/>
        <dsp:cNvSpPr/>
      </dsp:nvSpPr>
      <dsp:spPr>
        <a:xfrm>
          <a:off x="6071323" y="4385574"/>
          <a:ext cx="2758112" cy="1654867"/>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dirty="0">
              <a:solidFill>
                <a:schemeClr val="bg2"/>
              </a:solidFill>
              <a:latin typeface="Century Gothic" panose="020B0502020202020204" pitchFamily="34" charset="0"/>
            </a:rPr>
            <a:t>El </a:t>
          </a:r>
          <a:r>
            <a:rPr lang="en-US" sz="2900" b="0" kern="1200" dirty="0" err="1">
              <a:solidFill>
                <a:schemeClr val="bg2"/>
              </a:solidFill>
              <a:latin typeface="Century Gothic" panose="020B0502020202020204" pitchFamily="34" charset="0"/>
            </a:rPr>
            <a:t>Sermón</a:t>
          </a:r>
          <a:r>
            <a:rPr lang="en-US" sz="2900" b="0" kern="1200" dirty="0">
              <a:solidFill>
                <a:schemeClr val="bg2"/>
              </a:solidFill>
              <a:latin typeface="Century Gothic" panose="020B0502020202020204" pitchFamily="34" charset="0"/>
            </a:rPr>
            <a:t> </a:t>
          </a:r>
          <a:r>
            <a:rPr lang="en-US" sz="2900" b="0" kern="1200" dirty="0" err="1">
              <a:solidFill>
                <a:schemeClr val="bg2"/>
              </a:solidFill>
              <a:latin typeface="Century Gothic" panose="020B0502020202020204" pitchFamily="34" charset="0"/>
            </a:rPr>
            <a:t>Sencillo</a:t>
          </a:r>
          <a:endParaRPr lang="es-PY" sz="2900" b="0" kern="1200" dirty="0">
            <a:solidFill>
              <a:schemeClr val="bg2"/>
            </a:solidFill>
            <a:latin typeface="Century Gothic" panose="020B0502020202020204" pitchFamily="34" charset="0"/>
          </a:endParaRPr>
        </a:p>
      </dsp:txBody>
      <dsp:txXfrm>
        <a:off x="6071323" y="4385574"/>
        <a:ext cx="2758112" cy="165486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None/>
            </a:pPr>
            <a:endParaRPr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a:extLst>
            <a:ext uri="{FF2B5EF4-FFF2-40B4-BE49-F238E27FC236}">
              <a16:creationId xmlns:a16="http://schemas.microsoft.com/office/drawing/2014/main" id="{351DEDE9-14AB-F9BA-7165-46DDCD6F9702}"/>
            </a:ext>
          </a:extLst>
        </p:cNvPr>
        <p:cNvGrpSpPr/>
        <p:nvPr/>
      </p:nvGrpSpPr>
      <p:grpSpPr>
        <a:xfrm>
          <a:off x="0" y="0"/>
          <a:ext cx="0" cy="0"/>
          <a:chOff x="0" y="0"/>
          <a:chExt cx="0" cy="0"/>
        </a:xfrm>
      </p:grpSpPr>
      <p:sp>
        <p:nvSpPr>
          <p:cNvPr id="206" name="Google Shape;206;g2f5882f685f_0_139:notes">
            <a:extLst>
              <a:ext uri="{FF2B5EF4-FFF2-40B4-BE49-F238E27FC236}">
                <a16:creationId xmlns:a16="http://schemas.microsoft.com/office/drawing/2014/main" id="{40768AD8-FA7A-920C-468D-45644B2EAC6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207" name="Google Shape;207;g2f5882f685f_0_139:notes">
            <a:extLst>
              <a:ext uri="{FF2B5EF4-FFF2-40B4-BE49-F238E27FC236}">
                <a16:creationId xmlns:a16="http://schemas.microsoft.com/office/drawing/2014/main" id="{8BE9AF32-27D8-5089-B62F-C4075CEFDE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0166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f5882f685f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solidFill>
                <a:schemeClr val="dk1"/>
              </a:solidFill>
              <a:latin typeface="Calibri"/>
              <a:ea typeface="Calibri"/>
              <a:cs typeface="Calibri"/>
              <a:sym typeface="Calibri"/>
            </a:endParaRPr>
          </a:p>
        </p:txBody>
      </p:sp>
      <p:sp>
        <p:nvSpPr>
          <p:cNvPr id="218" name="Google Shape;218;g2f5882f685f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f5882f685f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f5882f685f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C3423D67-9211-C94F-5F49-8F783EF22BAA}"/>
            </a:ext>
          </a:extLst>
        </p:cNvPr>
        <p:cNvGrpSpPr/>
        <p:nvPr/>
      </p:nvGrpSpPr>
      <p:grpSpPr>
        <a:xfrm>
          <a:off x="0" y="0"/>
          <a:ext cx="0" cy="0"/>
          <a:chOff x="0" y="0"/>
          <a:chExt cx="0" cy="0"/>
        </a:xfrm>
      </p:grpSpPr>
      <p:sp>
        <p:nvSpPr>
          <p:cNvPr id="228" name="Google Shape;228;g2f5882f685f_0_254:notes">
            <a:extLst>
              <a:ext uri="{FF2B5EF4-FFF2-40B4-BE49-F238E27FC236}">
                <a16:creationId xmlns:a16="http://schemas.microsoft.com/office/drawing/2014/main" id="{0F75D6BC-11D2-0073-BD38-6C5E48472F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f5882f685f_0_254:notes">
            <a:extLst>
              <a:ext uri="{FF2B5EF4-FFF2-40B4-BE49-F238E27FC236}">
                <a16:creationId xmlns:a16="http://schemas.microsoft.com/office/drawing/2014/main" id="{1E3122C3-0877-5110-5ECB-39DC24E3DC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Tree>
    <p:extLst>
      <p:ext uri="{BB962C8B-B14F-4D97-AF65-F5344CB8AC3E}">
        <p14:creationId xmlns:p14="http://schemas.microsoft.com/office/powerpoint/2010/main" val="1810465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295" name="Google Shape;295;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a:extLst>
            <a:ext uri="{FF2B5EF4-FFF2-40B4-BE49-F238E27FC236}">
              <a16:creationId xmlns:a16="http://schemas.microsoft.com/office/drawing/2014/main" id="{D4A14947-9214-6A39-C903-E5CB09ED43B8}"/>
            </a:ext>
          </a:extLst>
        </p:cNvPr>
        <p:cNvGrpSpPr/>
        <p:nvPr/>
      </p:nvGrpSpPr>
      <p:grpSpPr>
        <a:xfrm>
          <a:off x="0" y="0"/>
          <a:ext cx="0" cy="0"/>
          <a:chOff x="0" y="0"/>
          <a:chExt cx="0" cy="0"/>
        </a:xfrm>
      </p:grpSpPr>
      <p:sp>
        <p:nvSpPr>
          <p:cNvPr id="294" name="Google Shape;294;g2e8f58b83d9_0_989:notes">
            <a:extLst>
              <a:ext uri="{FF2B5EF4-FFF2-40B4-BE49-F238E27FC236}">
                <a16:creationId xmlns:a16="http://schemas.microsoft.com/office/drawing/2014/main" id="{488D75DC-6396-C007-9F19-D61FEE8BE09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sz="1104" b="1" dirty="0" err="1">
                <a:solidFill>
                  <a:schemeClr val="dk1"/>
                </a:solidFill>
                <a:latin typeface="Calibri"/>
                <a:ea typeface="Calibri"/>
                <a:cs typeface="Calibri"/>
                <a:sym typeface="Calibri"/>
              </a:rPr>
              <a:t>Revisión</a:t>
            </a:r>
            <a:r>
              <a:rPr lang="en-US" sz="1104" b="1" dirty="0">
                <a:solidFill>
                  <a:schemeClr val="dk1"/>
                </a:solidFill>
                <a:latin typeface="Calibri"/>
                <a:ea typeface="Calibri"/>
                <a:cs typeface="Calibri"/>
                <a:sym typeface="Calibri"/>
              </a:rPr>
              <a:t> del video.</a:t>
            </a:r>
            <a:r>
              <a:rPr lang="en-US" dirty="0">
                <a:solidFill>
                  <a:schemeClr val="dk1"/>
                </a:solidFill>
                <a:latin typeface="Calibri"/>
                <a:ea typeface="Calibri"/>
                <a:cs typeface="Calibri"/>
                <a:sym typeface="Calibri"/>
              </a:rPr>
              <a:t> (15 </a:t>
            </a:r>
            <a:r>
              <a:rPr lang="en-US" dirty="0" err="1">
                <a:solidFill>
                  <a:schemeClr val="dk1"/>
                </a:solidFill>
                <a:latin typeface="Calibri"/>
                <a:ea typeface="Calibri"/>
                <a:cs typeface="Calibri"/>
                <a:sym typeface="Calibri"/>
              </a:rPr>
              <a:t>minutos</a:t>
            </a:r>
            <a:r>
              <a:rPr lang="en-US" dirty="0">
                <a:solidFill>
                  <a:schemeClr val="dk1"/>
                </a:solidFill>
                <a:latin typeface="Calibri"/>
                <a:ea typeface="Calibri"/>
                <a:cs typeface="Calibri"/>
                <a:sym typeface="Calibri"/>
              </a:rPr>
              <a:t>)</a:t>
            </a:r>
            <a:r>
              <a:rPr lang="en-US" sz="1104" dirty="0">
                <a:solidFill>
                  <a:schemeClr val="dk1"/>
                </a:solidFill>
                <a:latin typeface="Calibri"/>
                <a:ea typeface="Calibri"/>
                <a:cs typeface="Calibri"/>
                <a:sym typeface="Calibri"/>
              </a:rPr>
              <a:t> </a:t>
            </a:r>
            <a:endParaRPr sz="1104" dirty="0">
              <a:solidFill>
                <a:schemeClr val="dk1"/>
              </a:solidFill>
              <a:latin typeface="Calibri"/>
              <a:ea typeface="Calibri"/>
              <a:cs typeface="Calibri"/>
              <a:sym typeface="Calibri"/>
            </a:endParaRPr>
          </a:p>
          <a:p>
            <a:pPr marL="571500" marR="0" lvl="0" indent="-571500" algn="l" rtl="0">
              <a:lnSpc>
                <a:spcPct val="100000"/>
              </a:lnSpc>
              <a:spcBef>
                <a:spcPts val="0"/>
              </a:spcBef>
              <a:spcAft>
                <a:spcPts val="0"/>
              </a:spcAft>
              <a:buClr>
                <a:schemeClr val="dk1"/>
              </a:buClr>
              <a:buSzPts val="1100"/>
              <a:buFontTx/>
              <a:buChar char="-"/>
            </a:pPr>
            <a:endParaRPr lang="en-US" sz="1100"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1100"/>
              <a:buFontTx/>
              <a:buChar char="-"/>
            </a:pPr>
            <a:r>
              <a:rPr lang="en-US" sz="1100" dirty="0" err="1">
                <a:solidFill>
                  <a:schemeClr val="dk1"/>
                </a:solidFill>
                <a:latin typeface="Lato"/>
                <a:ea typeface="Lato"/>
                <a:cs typeface="Lato"/>
                <a:sym typeface="Lato"/>
              </a:rPr>
              <a:t>Hechos</a:t>
            </a:r>
            <a:r>
              <a:rPr lang="en-US" sz="1100" dirty="0">
                <a:solidFill>
                  <a:schemeClr val="dk1"/>
                </a:solidFill>
                <a:latin typeface="Lato"/>
                <a:ea typeface="Lato"/>
                <a:cs typeface="Lato"/>
                <a:sym typeface="Lato"/>
              </a:rPr>
              <a:t> 16:1-5 – En Listra, (</a:t>
            </a:r>
            <a:r>
              <a:rPr lang="en-US" sz="1100" dirty="0" err="1">
                <a:solidFill>
                  <a:schemeClr val="dk1"/>
                </a:solidFill>
                <a:latin typeface="Lato"/>
                <a:ea typeface="Lato"/>
                <a:cs typeface="Lato"/>
                <a:sym typeface="Lato"/>
              </a:rPr>
              <a:t>Turquía</a:t>
            </a:r>
            <a:r>
              <a:rPr lang="en-US" sz="1100" dirty="0">
                <a:solidFill>
                  <a:schemeClr val="dk1"/>
                </a:solidFill>
                <a:latin typeface="Lato"/>
                <a:ea typeface="Lato"/>
                <a:cs typeface="Lato"/>
                <a:sym typeface="Lato"/>
              </a:rPr>
              <a:t>, hoy </a:t>
            </a:r>
            <a:r>
              <a:rPr lang="en-US" sz="1100" dirty="0" err="1">
                <a:solidFill>
                  <a:schemeClr val="dk1"/>
                </a:solidFill>
                <a:latin typeface="Lato"/>
                <a:ea typeface="Lato"/>
                <a:cs typeface="Lato"/>
                <a:sym typeface="Lato"/>
              </a:rPr>
              <a:t>en</a:t>
            </a:r>
            <a:r>
              <a:rPr lang="en-US" sz="1100" dirty="0">
                <a:solidFill>
                  <a:schemeClr val="dk1"/>
                </a:solidFill>
                <a:latin typeface="Lato"/>
                <a:ea typeface="Lato"/>
                <a:cs typeface="Lato"/>
                <a:sym typeface="Lato"/>
              </a:rPr>
              <a:t> día), Pablo </a:t>
            </a:r>
            <a:r>
              <a:rPr lang="en-US" sz="1100" dirty="0" err="1">
                <a:solidFill>
                  <a:schemeClr val="dk1"/>
                </a:solidFill>
                <a:latin typeface="Lato"/>
                <a:ea typeface="Lato"/>
                <a:cs typeface="Lato"/>
                <a:sym typeface="Lato"/>
              </a:rPr>
              <a:t>conoció</a:t>
            </a:r>
            <a:r>
              <a:rPr lang="en-US" sz="1100" dirty="0">
                <a:solidFill>
                  <a:schemeClr val="dk1"/>
                </a:solidFill>
                <a:latin typeface="Lato"/>
                <a:ea typeface="Lato"/>
                <a:cs typeface="Lato"/>
                <a:sym typeface="Lato"/>
              </a:rPr>
              <a:t> a </a:t>
            </a:r>
            <a:r>
              <a:rPr lang="en-US" sz="1100" dirty="0" err="1">
                <a:solidFill>
                  <a:schemeClr val="dk1"/>
                </a:solidFill>
                <a:latin typeface="Lato"/>
                <a:ea typeface="Lato"/>
                <a:cs typeface="Lato"/>
                <a:sym typeface="Lato"/>
              </a:rPr>
              <a:t>Timoteo</a:t>
            </a:r>
            <a:r>
              <a:rPr lang="en-US" sz="1100" dirty="0">
                <a:solidFill>
                  <a:schemeClr val="dk1"/>
                </a:solidFill>
                <a:latin typeface="Lato"/>
                <a:ea typeface="Lato"/>
                <a:cs typeface="Lato"/>
                <a:sym typeface="Lato"/>
              </a:rPr>
              <a:t>, </a:t>
            </a:r>
            <a:r>
              <a:rPr lang="en-US" sz="1100" dirty="0" err="1">
                <a:solidFill>
                  <a:schemeClr val="dk1"/>
                </a:solidFill>
                <a:latin typeface="Lato"/>
                <a:ea typeface="Lato"/>
                <a:cs typeface="Lato"/>
                <a:sym typeface="Lato"/>
              </a:rPr>
              <a:t>discipulo</a:t>
            </a:r>
            <a:r>
              <a:rPr lang="en-US" sz="1100" dirty="0">
                <a:solidFill>
                  <a:schemeClr val="dk1"/>
                </a:solidFill>
                <a:latin typeface="Lato"/>
                <a:ea typeface="Lato"/>
                <a:cs typeface="Lato"/>
                <a:sym typeface="Lato"/>
              </a:rPr>
              <a:t>, </a:t>
            </a:r>
            <a:r>
              <a:rPr lang="en-US" sz="1100" dirty="0" err="1">
                <a:solidFill>
                  <a:schemeClr val="dk1"/>
                </a:solidFill>
                <a:latin typeface="Lato"/>
                <a:ea typeface="Lato"/>
                <a:cs typeface="Lato"/>
                <a:sym typeface="Lato"/>
              </a:rPr>
              <a:t>hijo</a:t>
            </a:r>
            <a:r>
              <a:rPr lang="en-US" sz="1100" dirty="0">
                <a:solidFill>
                  <a:schemeClr val="dk1"/>
                </a:solidFill>
                <a:latin typeface="Lato"/>
                <a:ea typeface="Lato"/>
                <a:cs typeface="Lato"/>
                <a:sym typeface="Lato"/>
              </a:rPr>
              <a:t> de </a:t>
            </a:r>
            <a:r>
              <a:rPr lang="en-US" sz="1100" dirty="0" err="1">
                <a:solidFill>
                  <a:schemeClr val="dk1"/>
                </a:solidFill>
                <a:latin typeface="Lato"/>
                <a:ea typeface="Lato"/>
                <a:cs typeface="Lato"/>
                <a:sym typeface="Lato"/>
              </a:rPr>
              <a:t>judia</a:t>
            </a:r>
            <a:r>
              <a:rPr lang="en-US" sz="1100" dirty="0">
                <a:solidFill>
                  <a:schemeClr val="dk1"/>
                </a:solidFill>
                <a:latin typeface="Lato"/>
                <a:ea typeface="Lato"/>
                <a:cs typeface="Lato"/>
                <a:sym typeface="Lato"/>
              </a:rPr>
              <a:t> Cristiana y padre </a:t>
            </a:r>
            <a:r>
              <a:rPr lang="en-US" sz="1100" dirty="0" err="1">
                <a:solidFill>
                  <a:schemeClr val="dk1"/>
                </a:solidFill>
                <a:latin typeface="Lato"/>
                <a:ea typeface="Lato"/>
                <a:cs typeface="Lato"/>
                <a:sym typeface="Lato"/>
              </a:rPr>
              <a:t>griego</a:t>
            </a:r>
            <a:r>
              <a:rPr lang="en-US" sz="1100" dirty="0">
                <a:solidFill>
                  <a:schemeClr val="dk1"/>
                </a:solidFill>
                <a:latin typeface="Lato"/>
                <a:ea typeface="Lato"/>
                <a:cs typeface="Lato"/>
                <a:sym typeface="Lato"/>
              </a:rPr>
              <a:t>.  </a:t>
            </a:r>
            <a:r>
              <a:rPr lang="en-US" sz="1100" dirty="0" err="1">
                <a:solidFill>
                  <a:schemeClr val="dk1"/>
                </a:solidFill>
                <a:latin typeface="Lato"/>
                <a:ea typeface="Lato"/>
                <a:cs typeface="Lato"/>
                <a:sym typeface="Lato"/>
              </a:rPr>
              <a:t>Hablaban</a:t>
            </a:r>
            <a:r>
              <a:rPr lang="en-US" sz="1100" dirty="0">
                <a:solidFill>
                  <a:schemeClr val="dk1"/>
                </a:solidFill>
                <a:latin typeface="Lato"/>
                <a:ea typeface="Lato"/>
                <a:cs typeface="Lato"/>
                <a:sym typeface="Lato"/>
              </a:rPr>
              <a:t> bien de </a:t>
            </a:r>
            <a:r>
              <a:rPr lang="en-US" sz="1100" dirty="0" err="1">
                <a:solidFill>
                  <a:schemeClr val="dk1"/>
                </a:solidFill>
                <a:latin typeface="Lato"/>
                <a:ea typeface="Lato"/>
                <a:cs typeface="Lato"/>
                <a:sym typeface="Lato"/>
              </a:rPr>
              <a:t>él</a:t>
            </a:r>
            <a:r>
              <a:rPr lang="en-US" sz="1100" dirty="0">
                <a:solidFill>
                  <a:schemeClr val="dk1"/>
                </a:solidFill>
                <a:latin typeface="Lato"/>
                <a:ea typeface="Lato"/>
                <a:cs typeface="Lato"/>
                <a:sym typeface="Lato"/>
              </a:rPr>
              <a:t>.  </a:t>
            </a:r>
          </a:p>
          <a:p>
            <a:pPr marL="571500" marR="0" lvl="0" indent="-571500" algn="l" rtl="0">
              <a:lnSpc>
                <a:spcPct val="100000"/>
              </a:lnSpc>
              <a:spcBef>
                <a:spcPts val="0"/>
              </a:spcBef>
              <a:spcAft>
                <a:spcPts val="0"/>
              </a:spcAft>
              <a:buClr>
                <a:schemeClr val="dk1"/>
              </a:buClr>
              <a:buSzPts val="1100"/>
              <a:buFontTx/>
              <a:buChar char="-"/>
            </a:pPr>
            <a:r>
              <a:rPr lang="en-US" sz="1100" dirty="0">
                <a:solidFill>
                  <a:schemeClr val="dk1"/>
                </a:solidFill>
                <a:latin typeface="Lato"/>
                <a:ea typeface="Lato"/>
                <a:cs typeface="Lato"/>
                <a:sym typeface="Lato"/>
              </a:rPr>
              <a:t>1 </a:t>
            </a:r>
            <a:r>
              <a:rPr lang="en-US" sz="1100" dirty="0" err="1">
                <a:solidFill>
                  <a:schemeClr val="dk1"/>
                </a:solidFill>
                <a:latin typeface="Lato"/>
                <a:ea typeface="Lato"/>
                <a:cs typeface="Lato"/>
                <a:sym typeface="Lato"/>
              </a:rPr>
              <a:t>Corintios</a:t>
            </a:r>
            <a:r>
              <a:rPr lang="en-US" sz="1100" dirty="0">
                <a:solidFill>
                  <a:schemeClr val="dk1"/>
                </a:solidFill>
                <a:latin typeface="Lato"/>
                <a:ea typeface="Lato"/>
                <a:cs typeface="Lato"/>
                <a:sym typeface="Lato"/>
              </a:rPr>
              <a:t> 4:17 –</a:t>
            </a:r>
            <a:r>
              <a:rPr lang="es-PY" sz="1100" i="0" dirty="0">
                <a:solidFill>
                  <a:schemeClr val="dk1"/>
                </a:solidFill>
                <a:latin typeface="Lato"/>
                <a:ea typeface="Lato"/>
                <a:cs typeface="Lato"/>
                <a:sym typeface="Lato"/>
              </a:rPr>
              <a:t>Pablo lo envió como su representante, le llama su hijo amado y fiel en el Señor.  </a:t>
            </a:r>
            <a:endParaRPr lang="en-US" sz="1100" i="1"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1100"/>
              <a:buFontTx/>
              <a:buChar char="-"/>
            </a:pPr>
            <a:r>
              <a:rPr lang="en-US" sz="1100" dirty="0" err="1">
                <a:solidFill>
                  <a:schemeClr val="dk1"/>
                </a:solidFill>
                <a:latin typeface="Lato"/>
                <a:ea typeface="Lato"/>
                <a:cs typeface="Lato"/>
                <a:sym typeface="Lato"/>
              </a:rPr>
              <a:t>Hechos</a:t>
            </a:r>
            <a:r>
              <a:rPr lang="en-US" sz="1100" dirty="0">
                <a:solidFill>
                  <a:schemeClr val="dk1"/>
                </a:solidFill>
                <a:latin typeface="Lato"/>
                <a:ea typeface="Lato"/>
                <a:cs typeface="Lato"/>
                <a:sym typeface="Lato"/>
              </a:rPr>
              <a:t> 20:1-5 – Timoteo </a:t>
            </a:r>
            <a:r>
              <a:rPr lang="en-US" sz="1100" dirty="0" err="1">
                <a:solidFill>
                  <a:schemeClr val="dk1"/>
                </a:solidFill>
                <a:latin typeface="Lato"/>
                <a:ea typeface="Lato"/>
                <a:cs typeface="Lato"/>
                <a:sym typeface="Lato"/>
              </a:rPr>
              <a:t>acompañó</a:t>
            </a:r>
            <a:r>
              <a:rPr lang="en-US" sz="1100" dirty="0">
                <a:solidFill>
                  <a:schemeClr val="dk1"/>
                </a:solidFill>
                <a:latin typeface="Lato"/>
                <a:ea typeface="Lato"/>
                <a:cs typeface="Lato"/>
                <a:sym typeface="Lato"/>
              </a:rPr>
              <a:t> a Pablo </a:t>
            </a:r>
            <a:r>
              <a:rPr lang="en-US" sz="1100" dirty="0" err="1">
                <a:solidFill>
                  <a:schemeClr val="dk1"/>
                </a:solidFill>
                <a:latin typeface="Lato"/>
                <a:ea typeface="Lato"/>
                <a:cs typeface="Lato"/>
                <a:sym typeface="Lato"/>
              </a:rPr>
              <a:t>en</a:t>
            </a:r>
            <a:r>
              <a:rPr lang="en-US" sz="1100" dirty="0">
                <a:solidFill>
                  <a:schemeClr val="dk1"/>
                </a:solidFill>
                <a:latin typeface="Lato"/>
                <a:ea typeface="Lato"/>
                <a:cs typeface="Lato"/>
                <a:sym typeface="Lato"/>
              </a:rPr>
              <a:t> </a:t>
            </a:r>
            <a:r>
              <a:rPr lang="en-US" sz="1100" dirty="0" err="1">
                <a:solidFill>
                  <a:schemeClr val="dk1"/>
                </a:solidFill>
                <a:latin typeface="Lato"/>
                <a:ea typeface="Lato"/>
                <a:cs typeface="Lato"/>
                <a:sym typeface="Lato"/>
              </a:rPr>
              <a:t>varias</a:t>
            </a:r>
            <a:r>
              <a:rPr lang="en-US" sz="1100" dirty="0">
                <a:solidFill>
                  <a:schemeClr val="dk1"/>
                </a:solidFill>
                <a:latin typeface="Lato"/>
                <a:ea typeface="Lato"/>
                <a:cs typeface="Lato"/>
                <a:sym typeface="Lato"/>
              </a:rPr>
              <a:t> </a:t>
            </a:r>
            <a:r>
              <a:rPr lang="en-US" sz="1100" dirty="0" err="1">
                <a:solidFill>
                  <a:schemeClr val="dk1"/>
                </a:solidFill>
                <a:latin typeface="Lato"/>
                <a:ea typeface="Lato"/>
                <a:cs typeface="Lato"/>
                <a:sym typeface="Lato"/>
              </a:rPr>
              <a:t>etapas</a:t>
            </a:r>
            <a:r>
              <a:rPr lang="en-US" sz="1100" dirty="0">
                <a:solidFill>
                  <a:schemeClr val="dk1"/>
                </a:solidFill>
                <a:latin typeface="Lato"/>
                <a:ea typeface="Lato"/>
                <a:cs typeface="Lato"/>
                <a:sym typeface="Lato"/>
              </a:rPr>
              <a:t> de sus </a:t>
            </a:r>
            <a:r>
              <a:rPr lang="en-US" sz="1100" dirty="0" err="1">
                <a:solidFill>
                  <a:schemeClr val="dk1"/>
                </a:solidFill>
                <a:latin typeface="Lato"/>
                <a:ea typeface="Lato"/>
                <a:cs typeface="Lato"/>
                <a:sym typeface="Lato"/>
              </a:rPr>
              <a:t>viajes</a:t>
            </a:r>
            <a:r>
              <a:rPr lang="en-US" sz="1100" dirty="0">
                <a:solidFill>
                  <a:schemeClr val="dk1"/>
                </a:solidFill>
                <a:latin typeface="Lato"/>
                <a:ea typeface="Lato"/>
                <a:cs typeface="Lato"/>
                <a:sym typeface="Lato"/>
              </a:rPr>
              <a:t> </a:t>
            </a:r>
            <a:r>
              <a:rPr lang="en-US" sz="1100" dirty="0" err="1">
                <a:solidFill>
                  <a:schemeClr val="dk1"/>
                </a:solidFill>
                <a:latin typeface="Lato"/>
                <a:ea typeface="Lato"/>
                <a:cs typeface="Lato"/>
                <a:sym typeface="Lato"/>
              </a:rPr>
              <a:t>misioneros</a:t>
            </a:r>
            <a:r>
              <a:rPr lang="en-US" sz="1100" dirty="0">
                <a:solidFill>
                  <a:schemeClr val="dk1"/>
                </a:solidFill>
                <a:latin typeface="Lato"/>
                <a:ea typeface="Lato"/>
                <a:cs typeface="Lato"/>
                <a:sym typeface="Lato"/>
              </a:rPr>
              <a:t>. </a:t>
            </a:r>
          </a:p>
          <a:p>
            <a:pPr marL="571500" marR="0" lvl="0" indent="-571500" algn="l" rtl="0">
              <a:lnSpc>
                <a:spcPct val="100000"/>
              </a:lnSpc>
              <a:spcBef>
                <a:spcPts val="0"/>
              </a:spcBef>
              <a:spcAft>
                <a:spcPts val="0"/>
              </a:spcAft>
              <a:buClr>
                <a:schemeClr val="dk1"/>
              </a:buClr>
              <a:buSzPts val="1100"/>
              <a:buFontTx/>
              <a:buChar char="-"/>
            </a:pPr>
            <a:r>
              <a:rPr lang="en-US" sz="1100" dirty="0">
                <a:solidFill>
                  <a:schemeClr val="dk1"/>
                </a:solidFill>
                <a:latin typeface="Lato"/>
                <a:ea typeface="Lato"/>
                <a:cs typeface="Lato"/>
                <a:sym typeface="Lato"/>
              </a:rPr>
              <a:t>1 </a:t>
            </a:r>
            <a:r>
              <a:rPr lang="en-US" sz="1100" dirty="0" err="1">
                <a:solidFill>
                  <a:schemeClr val="dk1"/>
                </a:solidFill>
                <a:latin typeface="Lato"/>
                <a:ea typeface="Lato"/>
                <a:cs typeface="Lato"/>
                <a:sym typeface="Lato"/>
              </a:rPr>
              <a:t>Tesalonicenses</a:t>
            </a:r>
            <a:r>
              <a:rPr lang="en-US" sz="1100" dirty="0">
                <a:solidFill>
                  <a:schemeClr val="dk1"/>
                </a:solidFill>
                <a:latin typeface="Lato"/>
                <a:ea typeface="Lato"/>
                <a:cs typeface="Lato"/>
                <a:sym typeface="Lato"/>
              </a:rPr>
              <a:t> 3:2- </a:t>
            </a:r>
            <a:r>
              <a:rPr lang="en-US" sz="1100" dirty="0" err="1">
                <a:solidFill>
                  <a:schemeClr val="dk1"/>
                </a:solidFill>
                <a:latin typeface="Lato"/>
                <a:ea typeface="Lato"/>
                <a:cs typeface="Lato"/>
                <a:sym typeface="Lato"/>
              </a:rPr>
              <a:t>Otra</a:t>
            </a:r>
            <a:r>
              <a:rPr lang="en-US" sz="1100" dirty="0">
                <a:solidFill>
                  <a:schemeClr val="dk1"/>
                </a:solidFill>
                <a:latin typeface="Lato"/>
                <a:ea typeface="Lato"/>
                <a:cs typeface="Lato"/>
                <a:sym typeface="Lato"/>
              </a:rPr>
              <a:t> </a:t>
            </a:r>
            <a:r>
              <a:rPr lang="en-US" sz="1100" dirty="0" err="1">
                <a:solidFill>
                  <a:schemeClr val="dk1"/>
                </a:solidFill>
                <a:latin typeface="Lato"/>
                <a:ea typeface="Lato"/>
                <a:cs typeface="Lato"/>
                <a:sym typeface="Lato"/>
              </a:rPr>
              <a:t>vez</a:t>
            </a:r>
            <a:r>
              <a:rPr lang="en-US" sz="1100" dirty="0">
                <a:solidFill>
                  <a:schemeClr val="dk1"/>
                </a:solidFill>
                <a:latin typeface="Lato"/>
                <a:ea typeface="Lato"/>
                <a:cs typeface="Lato"/>
                <a:sym typeface="Lato"/>
              </a:rPr>
              <a:t> Pablo lo </a:t>
            </a:r>
            <a:r>
              <a:rPr lang="en-US" sz="1100" dirty="0" err="1">
                <a:solidFill>
                  <a:schemeClr val="dk1"/>
                </a:solidFill>
                <a:latin typeface="Lato"/>
                <a:ea typeface="Lato"/>
                <a:cs typeface="Lato"/>
                <a:sym typeface="Lato"/>
              </a:rPr>
              <a:t>manda</a:t>
            </a:r>
            <a:r>
              <a:rPr lang="en-US" sz="1100" dirty="0">
                <a:solidFill>
                  <a:schemeClr val="dk1"/>
                </a:solidFill>
                <a:latin typeface="Lato"/>
                <a:ea typeface="Lato"/>
                <a:cs typeface="Lato"/>
                <a:sym typeface="Lato"/>
              </a:rPr>
              <a:t> </a:t>
            </a:r>
            <a:r>
              <a:rPr lang="en-US" sz="1100" dirty="0" err="1">
                <a:solidFill>
                  <a:schemeClr val="dk1"/>
                </a:solidFill>
                <a:latin typeface="Lato"/>
                <a:ea typeface="Lato"/>
                <a:cs typeface="Lato"/>
                <a:sym typeface="Lato"/>
              </a:rPr>
              <a:t>como</a:t>
            </a:r>
            <a:r>
              <a:rPr lang="en-US" sz="1100" dirty="0">
                <a:solidFill>
                  <a:schemeClr val="dk1"/>
                </a:solidFill>
                <a:latin typeface="Lato"/>
                <a:ea typeface="Lato"/>
                <a:cs typeface="Lato"/>
                <a:sym typeface="Lato"/>
              </a:rPr>
              <a:t> </a:t>
            </a:r>
            <a:r>
              <a:rPr lang="en-US" sz="1100" dirty="0" err="1">
                <a:solidFill>
                  <a:schemeClr val="dk1"/>
                </a:solidFill>
                <a:latin typeface="Lato"/>
                <a:ea typeface="Lato"/>
                <a:cs typeface="Lato"/>
                <a:sym typeface="Lato"/>
              </a:rPr>
              <a:t>su</a:t>
            </a:r>
            <a:r>
              <a:rPr lang="en-US" sz="1100" dirty="0">
                <a:solidFill>
                  <a:schemeClr val="dk1"/>
                </a:solidFill>
                <a:latin typeface="Lato"/>
                <a:ea typeface="Lato"/>
                <a:cs typeface="Lato"/>
                <a:sym typeface="Lato"/>
              </a:rPr>
              <a:t> </a:t>
            </a:r>
            <a:r>
              <a:rPr lang="en-US" sz="1100" dirty="0" err="1">
                <a:solidFill>
                  <a:schemeClr val="dk1"/>
                </a:solidFill>
                <a:latin typeface="Lato"/>
                <a:ea typeface="Lato"/>
                <a:cs typeface="Lato"/>
                <a:sym typeface="Lato"/>
              </a:rPr>
              <a:t>representante</a:t>
            </a:r>
            <a:r>
              <a:rPr lang="en-US" sz="1100" dirty="0">
                <a:solidFill>
                  <a:schemeClr val="dk1"/>
                </a:solidFill>
                <a:latin typeface="Lato"/>
                <a:ea typeface="Lato"/>
                <a:cs typeface="Lato"/>
                <a:sym typeface="Lato"/>
              </a:rPr>
              <a:t> para </a:t>
            </a:r>
            <a:r>
              <a:rPr lang="en-US" sz="1100" dirty="0" err="1">
                <a:solidFill>
                  <a:schemeClr val="dk1"/>
                </a:solidFill>
                <a:latin typeface="Lato"/>
                <a:ea typeface="Lato"/>
                <a:cs typeface="Lato"/>
                <a:sym typeface="Lato"/>
              </a:rPr>
              <a:t>animar</a:t>
            </a:r>
            <a:r>
              <a:rPr lang="en-US" sz="1100" dirty="0">
                <a:solidFill>
                  <a:schemeClr val="dk1"/>
                </a:solidFill>
                <a:latin typeface="Lato"/>
                <a:ea typeface="Lato"/>
                <a:cs typeface="Lato"/>
                <a:sym typeface="Lato"/>
              </a:rPr>
              <a:t> a </a:t>
            </a:r>
            <a:r>
              <a:rPr lang="en-US" sz="1100" dirty="0" err="1">
                <a:solidFill>
                  <a:schemeClr val="dk1"/>
                </a:solidFill>
                <a:latin typeface="Lato"/>
                <a:ea typeface="Lato"/>
                <a:cs typeface="Lato"/>
                <a:sym typeface="Lato"/>
              </a:rPr>
              <a:t>una</a:t>
            </a:r>
            <a:r>
              <a:rPr lang="en-US" sz="1100" dirty="0">
                <a:solidFill>
                  <a:schemeClr val="dk1"/>
                </a:solidFill>
                <a:latin typeface="Lato"/>
                <a:ea typeface="Lato"/>
                <a:cs typeface="Lato"/>
                <a:sym typeface="Lato"/>
              </a:rPr>
              <a:t> </a:t>
            </a:r>
            <a:r>
              <a:rPr lang="en-US" sz="1100" dirty="0" err="1">
                <a:solidFill>
                  <a:schemeClr val="dk1"/>
                </a:solidFill>
                <a:latin typeface="Lato"/>
                <a:ea typeface="Lato"/>
                <a:cs typeface="Lato"/>
                <a:sym typeface="Lato"/>
              </a:rPr>
              <a:t>iglesia</a:t>
            </a:r>
            <a:r>
              <a:rPr lang="en-US" sz="1100" dirty="0">
                <a:solidFill>
                  <a:schemeClr val="dk1"/>
                </a:solidFill>
                <a:latin typeface="Lato"/>
                <a:ea typeface="Lato"/>
                <a:cs typeface="Lato"/>
                <a:sym typeface="Lato"/>
              </a:rPr>
              <a:t>.  Le llama </a:t>
            </a:r>
            <a:r>
              <a:rPr lang="en-US" sz="1100" dirty="0" err="1">
                <a:solidFill>
                  <a:schemeClr val="dk1"/>
                </a:solidFill>
                <a:latin typeface="Lato"/>
                <a:ea typeface="Lato"/>
                <a:cs typeface="Lato"/>
                <a:sym typeface="Lato"/>
              </a:rPr>
              <a:t>colaborador</a:t>
            </a:r>
            <a:r>
              <a:rPr lang="en-US" sz="1100" dirty="0">
                <a:solidFill>
                  <a:schemeClr val="dk1"/>
                </a:solidFill>
                <a:latin typeface="Lato"/>
                <a:ea typeface="Lato"/>
                <a:cs typeface="Lato"/>
                <a:sym typeface="Lato"/>
              </a:rPr>
              <a:t> y </a:t>
            </a:r>
            <a:r>
              <a:rPr lang="en-US" sz="1100" dirty="0" err="1">
                <a:solidFill>
                  <a:schemeClr val="dk1"/>
                </a:solidFill>
                <a:latin typeface="Lato"/>
                <a:ea typeface="Lato"/>
                <a:cs typeface="Lato"/>
                <a:sym typeface="Lato"/>
              </a:rPr>
              <a:t>servidor</a:t>
            </a:r>
            <a:r>
              <a:rPr lang="en-US" sz="1100" dirty="0">
                <a:solidFill>
                  <a:schemeClr val="dk1"/>
                </a:solidFill>
                <a:latin typeface="Lato"/>
                <a:ea typeface="Lato"/>
                <a:cs typeface="Lato"/>
                <a:sym typeface="Lato"/>
              </a:rPr>
              <a:t>.  </a:t>
            </a: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295" name="Google Shape;295;g2e8f58b83d9_0_989:notes">
            <a:extLst>
              <a:ext uri="{FF2B5EF4-FFF2-40B4-BE49-F238E27FC236}">
                <a16:creationId xmlns:a16="http://schemas.microsoft.com/office/drawing/2014/main" id="{FB1B448A-92E0-FC87-BB7A-960D66AFB8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3698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a:extLst>
            <a:ext uri="{FF2B5EF4-FFF2-40B4-BE49-F238E27FC236}">
              <a16:creationId xmlns:a16="http://schemas.microsoft.com/office/drawing/2014/main" id="{EC0DD610-BBD1-D5BE-8181-4FB6A584825C}"/>
            </a:ext>
          </a:extLst>
        </p:cNvPr>
        <p:cNvGrpSpPr/>
        <p:nvPr/>
      </p:nvGrpSpPr>
      <p:grpSpPr>
        <a:xfrm>
          <a:off x="0" y="0"/>
          <a:ext cx="0" cy="0"/>
          <a:chOff x="0" y="0"/>
          <a:chExt cx="0" cy="0"/>
        </a:xfrm>
      </p:grpSpPr>
      <p:sp>
        <p:nvSpPr>
          <p:cNvPr id="294" name="Google Shape;294;g2e8f58b83d9_0_989:notes">
            <a:extLst>
              <a:ext uri="{FF2B5EF4-FFF2-40B4-BE49-F238E27FC236}">
                <a16:creationId xmlns:a16="http://schemas.microsoft.com/office/drawing/2014/main" id="{30D7B145-8E3E-D8D5-D827-4848DFA77CB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sz="1104" b="1" dirty="0" err="1">
                <a:solidFill>
                  <a:schemeClr val="dk1"/>
                </a:solidFill>
                <a:latin typeface="Calibri"/>
                <a:ea typeface="Calibri"/>
                <a:cs typeface="Calibri"/>
                <a:sym typeface="Calibri"/>
              </a:rPr>
              <a:t>Revisión</a:t>
            </a:r>
            <a:r>
              <a:rPr lang="en-US" sz="1104" b="1" dirty="0">
                <a:solidFill>
                  <a:schemeClr val="dk1"/>
                </a:solidFill>
                <a:latin typeface="Calibri"/>
                <a:ea typeface="Calibri"/>
                <a:cs typeface="Calibri"/>
                <a:sym typeface="Calibri"/>
              </a:rPr>
              <a:t> del video.</a:t>
            </a:r>
            <a:r>
              <a:rPr lang="en-US" dirty="0">
                <a:solidFill>
                  <a:schemeClr val="dk1"/>
                </a:solidFill>
                <a:latin typeface="Calibri"/>
                <a:ea typeface="Calibri"/>
                <a:cs typeface="Calibri"/>
                <a:sym typeface="Calibri"/>
              </a:rPr>
              <a:t> (15 </a:t>
            </a:r>
            <a:r>
              <a:rPr lang="en-US" dirty="0" err="1">
                <a:solidFill>
                  <a:schemeClr val="dk1"/>
                </a:solidFill>
                <a:latin typeface="Calibri"/>
                <a:ea typeface="Calibri"/>
                <a:cs typeface="Calibri"/>
                <a:sym typeface="Calibri"/>
              </a:rPr>
              <a:t>minutos</a:t>
            </a:r>
            <a:r>
              <a:rPr lang="en-US" dirty="0">
                <a:solidFill>
                  <a:schemeClr val="dk1"/>
                </a:solidFill>
                <a:latin typeface="Calibri"/>
                <a:ea typeface="Calibri"/>
                <a:cs typeface="Calibri"/>
                <a:sym typeface="Calibri"/>
              </a:rPr>
              <a:t>)</a:t>
            </a:r>
            <a:r>
              <a:rPr lang="en-US" sz="1104" dirty="0">
                <a:solidFill>
                  <a:schemeClr val="dk1"/>
                </a:solidFill>
                <a:latin typeface="Calibri"/>
                <a:ea typeface="Calibri"/>
                <a:cs typeface="Calibri"/>
                <a:sym typeface="Calibri"/>
              </a:rPr>
              <a:t> </a:t>
            </a:r>
            <a:endParaRPr sz="1104" dirty="0">
              <a:solidFill>
                <a:schemeClr val="dk1"/>
              </a:solidFill>
              <a:latin typeface="Calibri"/>
              <a:ea typeface="Calibri"/>
              <a:cs typeface="Calibri"/>
              <a:sym typeface="Calibri"/>
            </a:endParaRPr>
          </a:p>
          <a:p>
            <a:pPr marL="571500" marR="0" lvl="0" indent="-571500" algn="l" rtl="0">
              <a:lnSpc>
                <a:spcPct val="100000"/>
              </a:lnSpc>
              <a:spcBef>
                <a:spcPts val="0"/>
              </a:spcBef>
              <a:spcAft>
                <a:spcPts val="0"/>
              </a:spcAft>
              <a:buClr>
                <a:schemeClr val="dk1"/>
              </a:buClr>
              <a:buSzPts val="1100"/>
              <a:buFontTx/>
              <a:buChar char="-"/>
            </a:pPr>
            <a:endParaRPr lang="en-US" sz="1100"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1100"/>
              <a:buFontTx/>
              <a:buChar char="-"/>
            </a:pPr>
            <a:r>
              <a:rPr lang="en-US" sz="1100" dirty="0">
                <a:solidFill>
                  <a:schemeClr val="dk1"/>
                </a:solidFill>
                <a:latin typeface="Lato"/>
                <a:ea typeface="Lato"/>
                <a:cs typeface="Lato"/>
                <a:sym typeface="Lato"/>
              </a:rPr>
              <a:t>1 Timoteo 1:3 – Pablo lo </a:t>
            </a:r>
            <a:r>
              <a:rPr lang="en-US" sz="1100" dirty="0" err="1">
                <a:solidFill>
                  <a:schemeClr val="dk1"/>
                </a:solidFill>
                <a:latin typeface="Lato"/>
                <a:ea typeface="Lato"/>
                <a:cs typeface="Lato"/>
                <a:sym typeface="Lato"/>
              </a:rPr>
              <a:t>tiene</a:t>
            </a:r>
            <a:r>
              <a:rPr lang="en-US" sz="1100" dirty="0">
                <a:solidFill>
                  <a:schemeClr val="dk1"/>
                </a:solidFill>
                <a:latin typeface="Lato"/>
                <a:ea typeface="Lato"/>
                <a:cs typeface="Lato"/>
                <a:sym typeface="Lato"/>
              </a:rPr>
              <a:t> </a:t>
            </a:r>
            <a:r>
              <a:rPr lang="en-US" sz="1100" dirty="0" err="1">
                <a:solidFill>
                  <a:schemeClr val="dk1"/>
                </a:solidFill>
                <a:latin typeface="Lato"/>
                <a:ea typeface="Lato"/>
                <a:cs typeface="Lato"/>
                <a:sym typeface="Lato"/>
              </a:rPr>
              <a:t>en</a:t>
            </a:r>
            <a:r>
              <a:rPr lang="en-US" sz="1100" dirty="0">
                <a:solidFill>
                  <a:schemeClr val="dk1"/>
                </a:solidFill>
                <a:latin typeface="Lato"/>
                <a:ea typeface="Lato"/>
                <a:cs typeface="Lato"/>
                <a:sym typeface="Lato"/>
              </a:rPr>
              <a:t> </a:t>
            </a:r>
            <a:r>
              <a:rPr lang="en-US" sz="1100" dirty="0" err="1">
                <a:solidFill>
                  <a:schemeClr val="dk1"/>
                </a:solidFill>
                <a:latin typeface="Lato"/>
                <a:ea typeface="Lato"/>
                <a:cs typeface="Lato"/>
                <a:sym typeface="Lato"/>
              </a:rPr>
              <a:t>Éfeso</a:t>
            </a:r>
            <a:r>
              <a:rPr lang="en-US" sz="1100" dirty="0">
                <a:solidFill>
                  <a:schemeClr val="dk1"/>
                </a:solidFill>
                <a:latin typeface="Lato"/>
                <a:ea typeface="Lato"/>
                <a:cs typeface="Lato"/>
                <a:sym typeface="Lato"/>
              </a:rPr>
              <a:t> para </a:t>
            </a:r>
            <a:r>
              <a:rPr lang="en-US" sz="1100" dirty="0" err="1">
                <a:solidFill>
                  <a:schemeClr val="dk1"/>
                </a:solidFill>
                <a:latin typeface="Lato"/>
                <a:ea typeface="Lato"/>
                <a:cs typeface="Lato"/>
                <a:sym typeface="Lato"/>
              </a:rPr>
              <a:t>luchar</a:t>
            </a:r>
            <a:r>
              <a:rPr lang="en-US" sz="1100" dirty="0">
                <a:solidFill>
                  <a:schemeClr val="dk1"/>
                </a:solidFill>
                <a:latin typeface="Lato"/>
                <a:ea typeface="Lato"/>
                <a:cs typeface="Lato"/>
                <a:sym typeface="Lato"/>
              </a:rPr>
              <a:t> contra la falsa </a:t>
            </a:r>
            <a:r>
              <a:rPr lang="en-US" sz="1100" dirty="0" err="1">
                <a:solidFill>
                  <a:schemeClr val="dk1"/>
                </a:solidFill>
                <a:latin typeface="Lato"/>
                <a:ea typeface="Lato"/>
                <a:cs typeface="Lato"/>
                <a:sym typeface="Lato"/>
              </a:rPr>
              <a:t>enseñanza</a:t>
            </a:r>
            <a:r>
              <a:rPr lang="en-US" sz="1100" dirty="0">
                <a:solidFill>
                  <a:schemeClr val="dk1"/>
                </a:solidFill>
                <a:latin typeface="Lato"/>
                <a:ea typeface="Lato"/>
                <a:cs typeface="Lato"/>
                <a:sym typeface="Lato"/>
              </a:rPr>
              <a:t>.  </a:t>
            </a:r>
          </a:p>
          <a:p>
            <a:pPr marL="571500" marR="0" lvl="0" indent="-571500" algn="l" rtl="0">
              <a:lnSpc>
                <a:spcPct val="100000"/>
              </a:lnSpc>
              <a:spcBef>
                <a:spcPts val="0"/>
              </a:spcBef>
              <a:spcAft>
                <a:spcPts val="0"/>
              </a:spcAft>
              <a:buClr>
                <a:schemeClr val="dk1"/>
              </a:buClr>
              <a:buSzPts val="1100"/>
              <a:buFontTx/>
              <a:buChar char="-"/>
            </a:pPr>
            <a:r>
              <a:rPr lang="en-US" sz="1100" dirty="0" err="1">
                <a:solidFill>
                  <a:schemeClr val="dk1"/>
                </a:solidFill>
                <a:latin typeface="Lato"/>
                <a:ea typeface="Lato"/>
                <a:cs typeface="Lato"/>
                <a:sym typeface="Lato"/>
              </a:rPr>
              <a:t>Hebreos</a:t>
            </a:r>
            <a:r>
              <a:rPr lang="en-US" sz="1100" dirty="0">
                <a:solidFill>
                  <a:schemeClr val="dk1"/>
                </a:solidFill>
                <a:latin typeface="Lato"/>
                <a:ea typeface="Lato"/>
                <a:cs typeface="Lato"/>
                <a:sym typeface="Lato"/>
              </a:rPr>
              <a:t> 13:23 – Al </a:t>
            </a:r>
            <a:r>
              <a:rPr lang="en-US" sz="1100" dirty="0" err="1">
                <a:solidFill>
                  <a:schemeClr val="dk1"/>
                </a:solidFill>
                <a:latin typeface="Lato"/>
                <a:ea typeface="Lato"/>
                <a:cs typeface="Lato"/>
                <a:sym typeface="Lato"/>
              </a:rPr>
              <a:t>parecer</a:t>
            </a:r>
            <a:r>
              <a:rPr lang="en-US" sz="1100" dirty="0">
                <a:solidFill>
                  <a:schemeClr val="dk1"/>
                </a:solidFill>
                <a:latin typeface="Lato"/>
                <a:ea typeface="Lato"/>
                <a:cs typeface="Lato"/>
                <a:sym typeface="Lato"/>
              </a:rPr>
              <a:t> </a:t>
            </a:r>
            <a:r>
              <a:rPr lang="en-US" sz="1100" dirty="0" err="1">
                <a:solidFill>
                  <a:schemeClr val="dk1"/>
                </a:solidFill>
                <a:latin typeface="Lato"/>
                <a:ea typeface="Lato"/>
                <a:cs typeface="Lato"/>
                <a:sym typeface="Lato"/>
              </a:rPr>
              <a:t>pasó</a:t>
            </a:r>
            <a:r>
              <a:rPr lang="en-US" sz="1100" dirty="0">
                <a:solidFill>
                  <a:schemeClr val="dk1"/>
                </a:solidFill>
                <a:latin typeface="Lato"/>
                <a:ea typeface="Lato"/>
                <a:cs typeface="Lato"/>
                <a:sym typeface="Lato"/>
              </a:rPr>
              <a:t> un </a:t>
            </a:r>
            <a:r>
              <a:rPr lang="en-US" sz="1100" dirty="0" err="1">
                <a:solidFill>
                  <a:schemeClr val="dk1"/>
                </a:solidFill>
                <a:latin typeface="Lato"/>
                <a:ea typeface="Lato"/>
                <a:cs typeface="Lato"/>
                <a:sym typeface="Lato"/>
              </a:rPr>
              <a:t>tiempo</a:t>
            </a:r>
            <a:r>
              <a:rPr lang="en-US" sz="1100" dirty="0">
                <a:solidFill>
                  <a:schemeClr val="dk1"/>
                </a:solidFill>
                <a:latin typeface="Lato"/>
                <a:ea typeface="Lato"/>
                <a:cs typeface="Lato"/>
                <a:sym typeface="Lato"/>
              </a:rPr>
              <a:t> </a:t>
            </a:r>
            <a:r>
              <a:rPr lang="en-US" sz="1100" dirty="0" err="1">
                <a:solidFill>
                  <a:schemeClr val="dk1"/>
                </a:solidFill>
                <a:latin typeface="Lato"/>
                <a:ea typeface="Lato"/>
                <a:cs typeface="Lato"/>
                <a:sym typeface="Lato"/>
              </a:rPr>
              <a:t>en</a:t>
            </a:r>
            <a:r>
              <a:rPr lang="en-US" sz="1100" dirty="0">
                <a:solidFill>
                  <a:schemeClr val="dk1"/>
                </a:solidFill>
                <a:latin typeface="Lato"/>
                <a:ea typeface="Lato"/>
                <a:cs typeface="Lato"/>
                <a:sym typeface="Lato"/>
              </a:rPr>
              <a:t> la carcel.  </a:t>
            </a: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295" name="Google Shape;295;g2e8f58b83d9_0_989:notes">
            <a:extLst>
              <a:ext uri="{FF2B5EF4-FFF2-40B4-BE49-F238E27FC236}">
                <a16:creationId xmlns:a16="http://schemas.microsoft.com/office/drawing/2014/main" id="{A7FE9D85-6072-E686-1D75-8336E0C154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4931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a:extLst>
            <a:ext uri="{FF2B5EF4-FFF2-40B4-BE49-F238E27FC236}">
              <a16:creationId xmlns:a16="http://schemas.microsoft.com/office/drawing/2014/main" id="{0B736464-71D0-8245-75EE-8B1A29495F61}"/>
            </a:ext>
          </a:extLst>
        </p:cNvPr>
        <p:cNvGrpSpPr/>
        <p:nvPr/>
      </p:nvGrpSpPr>
      <p:grpSpPr>
        <a:xfrm>
          <a:off x="0" y="0"/>
          <a:ext cx="0" cy="0"/>
          <a:chOff x="0" y="0"/>
          <a:chExt cx="0" cy="0"/>
        </a:xfrm>
      </p:grpSpPr>
      <p:sp>
        <p:nvSpPr>
          <p:cNvPr id="294" name="Google Shape;294;g2e8f58b83d9_0_989:notes">
            <a:extLst>
              <a:ext uri="{FF2B5EF4-FFF2-40B4-BE49-F238E27FC236}">
                <a16:creationId xmlns:a16="http://schemas.microsoft.com/office/drawing/2014/main" id="{E26CC880-BB34-027A-C3F4-0F2EFC13948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n-US" sz="1104" b="0" dirty="0">
                <a:solidFill>
                  <a:schemeClr val="dk1"/>
                </a:solidFill>
                <a:latin typeface="Calibri"/>
                <a:ea typeface="Calibri"/>
                <a:cs typeface="Calibri"/>
                <a:sym typeface="Calibri"/>
              </a:rPr>
              <a:t>Un Timoteo es </a:t>
            </a:r>
            <a:r>
              <a:rPr lang="en-US" sz="1104" b="0" dirty="0" err="1">
                <a:solidFill>
                  <a:schemeClr val="dk1"/>
                </a:solidFill>
                <a:latin typeface="Calibri"/>
                <a:ea typeface="Calibri"/>
                <a:cs typeface="Calibri"/>
                <a:sym typeface="Calibri"/>
              </a:rPr>
              <a:t>simplemente</a:t>
            </a:r>
            <a:r>
              <a:rPr lang="en-US" sz="1104" b="0" dirty="0">
                <a:solidFill>
                  <a:schemeClr val="dk1"/>
                </a:solidFill>
                <a:latin typeface="Calibri"/>
                <a:ea typeface="Calibri"/>
                <a:cs typeface="Calibri"/>
                <a:sym typeface="Calibri"/>
              </a:rPr>
              <a:t> </a:t>
            </a:r>
            <a:r>
              <a:rPr lang="en-US" sz="1104" b="0" dirty="0" err="1">
                <a:solidFill>
                  <a:schemeClr val="dk1"/>
                </a:solidFill>
                <a:latin typeface="Calibri"/>
                <a:ea typeface="Calibri"/>
                <a:cs typeface="Calibri"/>
                <a:sym typeface="Calibri"/>
              </a:rPr>
              <a:t>una</a:t>
            </a:r>
            <a:r>
              <a:rPr lang="en-US" sz="1104" b="0" dirty="0">
                <a:solidFill>
                  <a:schemeClr val="dk1"/>
                </a:solidFill>
                <a:latin typeface="Calibri"/>
                <a:ea typeface="Calibri"/>
                <a:cs typeface="Calibri"/>
                <a:sym typeface="Calibri"/>
              </a:rPr>
              <a:t> persona, hombre o </a:t>
            </a:r>
            <a:r>
              <a:rPr lang="en-US" sz="1104" b="0" dirty="0" err="1">
                <a:solidFill>
                  <a:schemeClr val="dk1"/>
                </a:solidFill>
                <a:latin typeface="Calibri"/>
                <a:ea typeface="Calibri"/>
                <a:cs typeface="Calibri"/>
                <a:sym typeface="Calibri"/>
              </a:rPr>
              <a:t>mujer</a:t>
            </a:r>
            <a:r>
              <a:rPr lang="en-US" sz="1104" b="0" dirty="0">
                <a:solidFill>
                  <a:schemeClr val="dk1"/>
                </a:solidFill>
                <a:latin typeface="Calibri"/>
                <a:ea typeface="Calibri"/>
                <a:cs typeface="Calibri"/>
                <a:sym typeface="Calibri"/>
              </a:rPr>
              <a:t>, que </a:t>
            </a:r>
            <a:r>
              <a:rPr lang="en-US" sz="1104" b="0" dirty="0" err="1">
                <a:solidFill>
                  <a:schemeClr val="dk1"/>
                </a:solidFill>
                <a:latin typeface="Calibri"/>
                <a:ea typeface="Calibri"/>
                <a:cs typeface="Calibri"/>
                <a:sym typeface="Calibri"/>
              </a:rPr>
              <a:t>estudia</a:t>
            </a:r>
            <a:r>
              <a:rPr lang="en-US" sz="1104" b="0" dirty="0">
                <a:solidFill>
                  <a:schemeClr val="dk1"/>
                </a:solidFill>
                <a:latin typeface="Calibri"/>
                <a:ea typeface="Calibri"/>
                <a:cs typeface="Calibri"/>
                <a:sym typeface="Calibri"/>
              </a:rPr>
              <a:t> la Biblia con </a:t>
            </a:r>
            <a:r>
              <a:rPr lang="en-US" sz="1104" b="0" dirty="0" err="1">
                <a:solidFill>
                  <a:schemeClr val="dk1"/>
                </a:solidFill>
                <a:latin typeface="Calibri"/>
                <a:ea typeface="Calibri"/>
                <a:cs typeface="Calibri"/>
                <a:sym typeface="Calibri"/>
              </a:rPr>
              <a:t>usted</a:t>
            </a:r>
            <a:r>
              <a:rPr lang="en-US" sz="1104" b="0" dirty="0">
                <a:solidFill>
                  <a:schemeClr val="dk1"/>
                </a:solidFill>
                <a:latin typeface="Calibri"/>
                <a:ea typeface="Calibri"/>
                <a:cs typeface="Calibri"/>
                <a:sym typeface="Calibri"/>
              </a:rPr>
              <a:t> y le </a:t>
            </a:r>
            <a:r>
              <a:rPr lang="en-US" sz="1104" b="0" dirty="0" err="1">
                <a:solidFill>
                  <a:schemeClr val="dk1"/>
                </a:solidFill>
                <a:latin typeface="Calibri"/>
                <a:ea typeface="Calibri"/>
                <a:cs typeface="Calibri"/>
                <a:sym typeface="Calibri"/>
              </a:rPr>
              <a:t>apoya</a:t>
            </a:r>
            <a:r>
              <a:rPr lang="en-US" sz="1104" b="0" dirty="0">
                <a:solidFill>
                  <a:schemeClr val="dk1"/>
                </a:solidFill>
                <a:latin typeface="Calibri"/>
                <a:ea typeface="Calibri"/>
                <a:cs typeface="Calibri"/>
                <a:sym typeface="Calibri"/>
              </a:rPr>
              <a:t> </a:t>
            </a:r>
            <a:r>
              <a:rPr lang="en-US" sz="1104" b="0" dirty="0" err="1">
                <a:solidFill>
                  <a:schemeClr val="dk1"/>
                </a:solidFill>
                <a:latin typeface="Calibri"/>
                <a:ea typeface="Calibri"/>
                <a:cs typeface="Calibri"/>
                <a:sym typeface="Calibri"/>
              </a:rPr>
              <a:t>en</a:t>
            </a:r>
            <a:r>
              <a:rPr lang="en-US" sz="1104" b="0" dirty="0">
                <a:solidFill>
                  <a:schemeClr val="dk1"/>
                </a:solidFill>
                <a:latin typeface="Calibri"/>
                <a:ea typeface="Calibri"/>
                <a:cs typeface="Calibri"/>
                <a:sym typeface="Calibri"/>
              </a:rPr>
              <a:t> la </a:t>
            </a:r>
            <a:r>
              <a:rPr lang="en-US" sz="1104" b="0" dirty="0" err="1">
                <a:solidFill>
                  <a:schemeClr val="dk1"/>
                </a:solidFill>
                <a:latin typeface="Calibri"/>
                <a:ea typeface="Calibri"/>
                <a:cs typeface="Calibri"/>
                <a:sym typeface="Calibri"/>
              </a:rPr>
              <a:t>obra</a:t>
            </a:r>
            <a:r>
              <a:rPr lang="en-US" sz="1104" b="0" dirty="0">
                <a:solidFill>
                  <a:schemeClr val="dk1"/>
                </a:solidFill>
                <a:latin typeface="Calibri"/>
                <a:ea typeface="Calibri"/>
                <a:cs typeface="Calibri"/>
                <a:sym typeface="Calibri"/>
              </a:rPr>
              <a:t>.  </a:t>
            </a:r>
          </a:p>
          <a:p>
            <a:pPr marL="0" marR="171450" lvl="0" indent="0" algn="l" rtl="0">
              <a:lnSpc>
                <a:spcPct val="100000"/>
              </a:lnSpc>
              <a:spcBef>
                <a:spcPts val="1000"/>
              </a:spcBef>
              <a:spcAft>
                <a:spcPts val="1000"/>
              </a:spcAft>
              <a:buSzPts val="1100"/>
              <a:buNone/>
            </a:pPr>
            <a:endParaRPr lang="en-US" sz="1104" b="0" dirty="0">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r>
              <a:rPr lang="en-US" sz="1104" b="0" dirty="0">
                <a:solidFill>
                  <a:schemeClr val="dk1"/>
                </a:solidFill>
                <a:latin typeface="Calibri"/>
                <a:ea typeface="Calibri"/>
                <a:cs typeface="Calibri"/>
                <a:sym typeface="Calibri"/>
              </a:rPr>
              <a:t>Lo </a:t>
            </a:r>
            <a:r>
              <a:rPr lang="en-US" sz="1104" b="0" dirty="0" err="1">
                <a:solidFill>
                  <a:schemeClr val="dk1"/>
                </a:solidFill>
                <a:latin typeface="Calibri"/>
                <a:ea typeface="Calibri"/>
                <a:cs typeface="Calibri"/>
                <a:sym typeface="Calibri"/>
              </a:rPr>
              <a:t>idóneo</a:t>
            </a:r>
            <a:r>
              <a:rPr lang="en-US" sz="1104" b="0" dirty="0">
                <a:solidFill>
                  <a:schemeClr val="dk1"/>
                </a:solidFill>
                <a:latin typeface="Calibri"/>
                <a:ea typeface="Calibri"/>
                <a:cs typeface="Calibri"/>
                <a:sym typeface="Calibri"/>
              </a:rPr>
              <a:t> </a:t>
            </a:r>
            <a:r>
              <a:rPr lang="en-US" sz="1104" b="0" dirty="0" err="1">
                <a:solidFill>
                  <a:schemeClr val="dk1"/>
                </a:solidFill>
                <a:latin typeface="Calibri"/>
                <a:ea typeface="Calibri"/>
                <a:cs typeface="Calibri"/>
                <a:sym typeface="Calibri"/>
              </a:rPr>
              <a:t>en</a:t>
            </a:r>
            <a:r>
              <a:rPr lang="en-US" sz="1104" b="0" dirty="0">
                <a:solidFill>
                  <a:schemeClr val="dk1"/>
                </a:solidFill>
                <a:latin typeface="Calibri"/>
                <a:ea typeface="Calibri"/>
                <a:cs typeface="Calibri"/>
                <a:sym typeface="Calibri"/>
              </a:rPr>
              <a:t> </a:t>
            </a:r>
            <a:r>
              <a:rPr lang="en-US" sz="1104" b="0" dirty="0" err="1">
                <a:solidFill>
                  <a:schemeClr val="dk1"/>
                </a:solidFill>
                <a:latin typeface="Calibri"/>
                <a:ea typeface="Calibri"/>
                <a:cs typeface="Calibri"/>
                <a:sym typeface="Calibri"/>
              </a:rPr>
              <a:t>muchos</a:t>
            </a:r>
            <a:r>
              <a:rPr lang="en-US" sz="1104" b="0" dirty="0">
                <a:solidFill>
                  <a:schemeClr val="dk1"/>
                </a:solidFill>
                <a:latin typeface="Calibri"/>
                <a:ea typeface="Calibri"/>
                <a:cs typeface="Calibri"/>
                <a:sym typeface="Calibri"/>
              </a:rPr>
              <a:t> </a:t>
            </a:r>
            <a:r>
              <a:rPr lang="en-US" sz="1104" b="0" dirty="0" err="1">
                <a:solidFill>
                  <a:schemeClr val="dk1"/>
                </a:solidFill>
                <a:latin typeface="Calibri"/>
                <a:ea typeface="Calibri"/>
                <a:cs typeface="Calibri"/>
                <a:sym typeface="Calibri"/>
              </a:rPr>
              <a:t>casos</a:t>
            </a:r>
            <a:r>
              <a:rPr lang="en-US" sz="1104" b="0" dirty="0">
                <a:solidFill>
                  <a:schemeClr val="dk1"/>
                </a:solidFill>
                <a:latin typeface="Calibri"/>
                <a:ea typeface="Calibri"/>
                <a:cs typeface="Calibri"/>
                <a:sym typeface="Calibri"/>
              </a:rPr>
              <a:t> es </a:t>
            </a:r>
            <a:r>
              <a:rPr lang="en-US" sz="1104" b="0" dirty="0" err="1">
                <a:solidFill>
                  <a:schemeClr val="dk1"/>
                </a:solidFill>
                <a:latin typeface="Calibri"/>
                <a:ea typeface="Calibri"/>
                <a:cs typeface="Calibri"/>
                <a:sym typeface="Calibri"/>
              </a:rPr>
              <a:t>invitarle</a:t>
            </a:r>
            <a:r>
              <a:rPr lang="en-US" sz="1104" b="0" dirty="0">
                <a:solidFill>
                  <a:schemeClr val="dk1"/>
                </a:solidFill>
                <a:latin typeface="Calibri"/>
                <a:ea typeface="Calibri"/>
                <a:cs typeface="Calibri"/>
                <a:sym typeface="Calibri"/>
              </a:rPr>
              <a:t> a </a:t>
            </a:r>
            <a:r>
              <a:rPr lang="en-US" sz="1104" b="0" dirty="0" err="1">
                <a:solidFill>
                  <a:schemeClr val="dk1"/>
                </a:solidFill>
                <a:latin typeface="Calibri"/>
                <a:ea typeface="Calibri"/>
                <a:cs typeface="Calibri"/>
                <a:sym typeface="Calibri"/>
              </a:rPr>
              <a:t>estudiar</a:t>
            </a:r>
            <a:r>
              <a:rPr lang="en-US" sz="1104" b="0" dirty="0">
                <a:solidFill>
                  <a:schemeClr val="dk1"/>
                </a:solidFill>
                <a:latin typeface="Calibri"/>
                <a:ea typeface="Calibri"/>
                <a:cs typeface="Calibri"/>
                <a:sym typeface="Calibri"/>
              </a:rPr>
              <a:t> con Academia Cristo también.  Con </a:t>
            </a:r>
            <a:r>
              <a:rPr lang="en-US" sz="1104" b="0" dirty="0" err="1">
                <a:solidFill>
                  <a:schemeClr val="dk1"/>
                </a:solidFill>
                <a:latin typeface="Calibri"/>
                <a:ea typeface="Calibri"/>
                <a:cs typeface="Calibri"/>
                <a:sym typeface="Calibri"/>
              </a:rPr>
              <a:t>tiempo</a:t>
            </a:r>
            <a:r>
              <a:rPr lang="en-US" sz="1104" b="0" dirty="0">
                <a:solidFill>
                  <a:schemeClr val="dk1"/>
                </a:solidFill>
                <a:latin typeface="Calibri"/>
                <a:ea typeface="Calibri"/>
                <a:cs typeface="Calibri"/>
                <a:sym typeface="Calibri"/>
              </a:rPr>
              <a:t> </a:t>
            </a:r>
            <a:r>
              <a:rPr lang="en-US" sz="1104" b="0" dirty="0" err="1">
                <a:solidFill>
                  <a:schemeClr val="dk1"/>
                </a:solidFill>
                <a:latin typeface="Calibri"/>
                <a:ea typeface="Calibri"/>
                <a:cs typeface="Calibri"/>
                <a:sym typeface="Calibri"/>
              </a:rPr>
              <a:t>puede</a:t>
            </a:r>
            <a:r>
              <a:rPr lang="en-US" sz="1104" b="0" dirty="0">
                <a:solidFill>
                  <a:schemeClr val="dk1"/>
                </a:solidFill>
                <a:latin typeface="Calibri"/>
                <a:ea typeface="Calibri"/>
                <a:cs typeface="Calibri"/>
                <a:sym typeface="Calibri"/>
              </a:rPr>
              <a:t> </a:t>
            </a:r>
            <a:r>
              <a:rPr lang="en-US" sz="1104" b="0" dirty="0" err="1">
                <a:solidFill>
                  <a:schemeClr val="dk1"/>
                </a:solidFill>
                <a:latin typeface="Calibri"/>
                <a:ea typeface="Calibri"/>
                <a:cs typeface="Calibri"/>
                <a:sym typeface="Calibri"/>
              </a:rPr>
              <a:t>ir</a:t>
            </a:r>
            <a:r>
              <a:rPr lang="en-US" sz="1104" b="0" dirty="0">
                <a:solidFill>
                  <a:schemeClr val="dk1"/>
                </a:solidFill>
                <a:latin typeface="Calibri"/>
                <a:ea typeface="Calibri"/>
                <a:cs typeface="Calibri"/>
                <a:sym typeface="Calibri"/>
              </a:rPr>
              <a:t> </a:t>
            </a:r>
            <a:r>
              <a:rPr lang="en-US" sz="1104" b="0" dirty="0" err="1">
                <a:solidFill>
                  <a:schemeClr val="dk1"/>
                </a:solidFill>
                <a:latin typeface="Calibri"/>
                <a:ea typeface="Calibri"/>
                <a:cs typeface="Calibri"/>
                <a:sym typeface="Calibri"/>
              </a:rPr>
              <a:t>involucrandose</a:t>
            </a:r>
            <a:r>
              <a:rPr lang="en-US" sz="1104" b="0" dirty="0">
                <a:solidFill>
                  <a:schemeClr val="dk1"/>
                </a:solidFill>
                <a:latin typeface="Calibri"/>
                <a:ea typeface="Calibri"/>
                <a:cs typeface="Calibri"/>
                <a:sym typeface="Calibri"/>
              </a:rPr>
              <a:t> </a:t>
            </a:r>
            <a:r>
              <a:rPr lang="en-US" sz="1104" b="0" dirty="0" err="1">
                <a:solidFill>
                  <a:schemeClr val="dk1"/>
                </a:solidFill>
                <a:latin typeface="Calibri"/>
                <a:ea typeface="Calibri"/>
                <a:cs typeface="Calibri"/>
                <a:sym typeface="Calibri"/>
              </a:rPr>
              <a:t>en</a:t>
            </a:r>
            <a:r>
              <a:rPr lang="en-US" sz="1104" b="0" dirty="0">
                <a:solidFill>
                  <a:schemeClr val="dk1"/>
                </a:solidFill>
                <a:latin typeface="Calibri"/>
                <a:ea typeface="Calibri"/>
                <a:cs typeface="Calibri"/>
                <a:sym typeface="Calibri"/>
              </a:rPr>
              <a:t> la </a:t>
            </a:r>
            <a:r>
              <a:rPr lang="en-US" sz="1104" b="0" dirty="0" err="1">
                <a:solidFill>
                  <a:schemeClr val="dk1"/>
                </a:solidFill>
                <a:latin typeface="Calibri"/>
                <a:ea typeface="Calibri"/>
                <a:cs typeface="Calibri"/>
                <a:sym typeface="Calibri"/>
              </a:rPr>
              <a:t>obra</a:t>
            </a:r>
            <a:r>
              <a:rPr lang="en-US" sz="1104" b="0" dirty="0">
                <a:solidFill>
                  <a:schemeClr val="dk1"/>
                </a:solidFill>
                <a:latin typeface="Calibri"/>
                <a:ea typeface="Calibri"/>
                <a:cs typeface="Calibri"/>
                <a:sym typeface="Calibri"/>
              </a:rPr>
              <a:t>.  </a:t>
            </a:r>
          </a:p>
          <a:p>
            <a:pPr marL="0" marR="171450" lvl="0" indent="0" algn="l" rtl="0">
              <a:lnSpc>
                <a:spcPct val="100000"/>
              </a:lnSpc>
              <a:spcBef>
                <a:spcPts val="1000"/>
              </a:spcBef>
              <a:spcAft>
                <a:spcPts val="1000"/>
              </a:spcAft>
              <a:buSzPts val="1100"/>
              <a:buNone/>
            </a:pPr>
            <a:endParaRPr lang="en-US" sz="1104" b="0" dirty="0">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r>
              <a:rPr lang="en-US" sz="1104" b="0" dirty="0">
                <a:solidFill>
                  <a:schemeClr val="dk1"/>
                </a:solidFill>
                <a:latin typeface="Calibri"/>
                <a:ea typeface="Calibri"/>
                <a:cs typeface="Calibri"/>
                <a:sym typeface="Calibri"/>
              </a:rPr>
              <a:t>Es </a:t>
            </a:r>
            <a:r>
              <a:rPr lang="en-US" sz="1104" b="0" dirty="0" err="1">
                <a:solidFill>
                  <a:schemeClr val="dk1"/>
                </a:solidFill>
                <a:latin typeface="Calibri"/>
                <a:ea typeface="Calibri"/>
                <a:cs typeface="Calibri"/>
                <a:sym typeface="Calibri"/>
              </a:rPr>
              <a:t>alguien</a:t>
            </a:r>
            <a:r>
              <a:rPr lang="en-US" sz="1104" b="0" dirty="0">
                <a:solidFill>
                  <a:schemeClr val="dk1"/>
                </a:solidFill>
                <a:latin typeface="Calibri"/>
                <a:ea typeface="Calibri"/>
                <a:cs typeface="Calibri"/>
                <a:sym typeface="Calibri"/>
              </a:rPr>
              <a:t> de </a:t>
            </a:r>
            <a:r>
              <a:rPr lang="en-US" sz="1104" b="0" dirty="0" err="1">
                <a:solidFill>
                  <a:schemeClr val="dk1"/>
                </a:solidFill>
                <a:latin typeface="Calibri"/>
                <a:ea typeface="Calibri"/>
                <a:cs typeface="Calibri"/>
                <a:sym typeface="Calibri"/>
              </a:rPr>
              <a:t>confianza</a:t>
            </a:r>
            <a:r>
              <a:rPr lang="en-US" sz="1104" b="0" dirty="0">
                <a:solidFill>
                  <a:schemeClr val="dk1"/>
                </a:solidFill>
                <a:latin typeface="Calibri"/>
                <a:ea typeface="Calibri"/>
                <a:cs typeface="Calibri"/>
                <a:sym typeface="Calibri"/>
              </a:rPr>
              <a:t>, de </a:t>
            </a:r>
            <a:r>
              <a:rPr lang="en-US" sz="1104" b="0" dirty="0" err="1">
                <a:solidFill>
                  <a:schemeClr val="dk1"/>
                </a:solidFill>
                <a:latin typeface="Calibri"/>
                <a:ea typeface="Calibri"/>
                <a:cs typeface="Calibri"/>
                <a:sym typeface="Calibri"/>
              </a:rPr>
              <a:t>buen</a:t>
            </a:r>
            <a:r>
              <a:rPr lang="en-US" sz="1104" b="0" dirty="0">
                <a:solidFill>
                  <a:schemeClr val="dk1"/>
                </a:solidFill>
                <a:latin typeface="Calibri"/>
                <a:ea typeface="Calibri"/>
                <a:cs typeface="Calibri"/>
                <a:sym typeface="Calibri"/>
              </a:rPr>
              <a:t> </a:t>
            </a:r>
            <a:r>
              <a:rPr lang="en-US" sz="1104" b="0" dirty="0" err="1">
                <a:solidFill>
                  <a:schemeClr val="dk1"/>
                </a:solidFill>
                <a:latin typeface="Calibri"/>
                <a:ea typeface="Calibri"/>
                <a:cs typeface="Calibri"/>
                <a:sym typeface="Calibri"/>
              </a:rPr>
              <a:t>carácter</a:t>
            </a:r>
            <a:r>
              <a:rPr lang="en-US" sz="1104" b="0" dirty="0">
                <a:solidFill>
                  <a:schemeClr val="dk1"/>
                </a:solidFill>
                <a:latin typeface="Calibri"/>
                <a:ea typeface="Calibri"/>
                <a:cs typeface="Calibri"/>
                <a:sym typeface="Calibri"/>
              </a:rPr>
              <a:t>, </a:t>
            </a:r>
            <a:r>
              <a:rPr lang="en-US" sz="1104" b="0" dirty="0" err="1">
                <a:solidFill>
                  <a:schemeClr val="dk1"/>
                </a:solidFill>
                <a:latin typeface="Calibri"/>
                <a:ea typeface="Calibri"/>
                <a:cs typeface="Calibri"/>
                <a:sym typeface="Calibri"/>
              </a:rPr>
              <a:t>estudioso</a:t>
            </a:r>
            <a:r>
              <a:rPr lang="en-US" sz="1104" b="0" dirty="0">
                <a:solidFill>
                  <a:schemeClr val="dk1"/>
                </a:solidFill>
                <a:latin typeface="Calibri"/>
                <a:ea typeface="Calibri"/>
                <a:cs typeface="Calibri"/>
                <a:sym typeface="Calibri"/>
              </a:rPr>
              <a:t> de la Palabra. </a:t>
            </a:r>
            <a:endParaRPr sz="1104" b="0" dirty="0">
              <a:solidFill>
                <a:schemeClr val="dk1"/>
              </a:solidFill>
              <a:latin typeface="Calibri"/>
              <a:ea typeface="Calibri"/>
              <a:cs typeface="Calibri"/>
              <a:sym typeface="Calibri"/>
            </a:endParaRPr>
          </a:p>
        </p:txBody>
      </p:sp>
      <p:sp>
        <p:nvSpPr>
          <p:cNvPr id="295" name="Google Shape;295;g2e8f58b83d9_0_989:notes">
            <a:extLst>
              <a:ext uri="{FF2B5EF4-FFF2-40B4-BE49-F238E27FC236}">
                <a16:creationId xmlns:a16="http://schemas.microsoft.com/office/drawing/2014/main" id="{6B3A5253-D568-C4B3-2507-632F50EF0E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7258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198DA1EE-0577-D8EE-06B2-B90376A340C9}"/>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0781A4D3-73F0-D546-EF27-DE2F4CD265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DD4F0030-EA92-23D8-6B19-26910FD991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848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4366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f5882f685f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1000"/>
              </a:spcBef>
              <a:spcAft>
                <a:spcPts val="0"/>
              </a:spcAft>
              <a:buFontTx/>
              <a:buChar char="-"/>
            </a:pPr>
            <a:r>
              <a:rPr lang="en-US" b="1" dirty="0"/>
              <a:t>Pablo</a:t>
            </a:r>
            <a:r>
              <a:rPr lang="en-US" dirty="0"/>
              <a:t> – </a:t>
            </a:r>
            <a:r>
              <a:rPr lang="en-US" dirty="0" err="1"/>
              <a:t>apóstol</a:t>
            </a:r>
            <a:r>
              <a:rPr lang="en-US" dirty="0"/>
              <a:t> de </a:t>
            </a:r>
            <a:r>
              <a:rPr lang="en-US" dirty="0" err="1"/>
              <a:t>Jesucristo</a:t>
            </a:r>
            <a:r>
              <a:rPr lang="en-US" dirty="0"/>
              <a:t>, </a:t>
            </a:r>
            <a:r>
              <a:rPr lang="en-US" dirty="0" err="1"/>
              <a:t>por</a:t>
            </a:r>
            <a:r>
              <a:rPr lang="en-US" dirty="0"/>
              <a:t> </a:t>
            </a:r>
            <a:r>
              <a:rPr lang="en-US" dirty="0" err="1"/>
              <a:t>mandato</a:t>
            </a:r>
            <a:r>
              <a:rPr lang="en-US" dirty="0"/>
              <a:t> de Cristo. </a:t>
            </a:r>
          </a:p>
          <a:p>
            <a:pPr marL="171450" lvl="0" indent="-171450" algn="l" rtl="0">
              <a:spcBef>
                <a:spcPts val="1000"/>
              </a:spcBef>
              <a:spcAft>
                <a:spcPts val="0"/>
              </a:spcAft>
              <a:buFontTx/>
              <a:buChar char="-"/>
            </a:pPr>
            <a:r>
              <a:rPr lang="en-US" b="1" dirty="0" err="1"/>
              <a:t>Jesucristo</a:t>
            </a:r>
            <a:r>
              <a:rPr lang="en-US" dirty="0"/>
              <a:t> – se </a:t>
            </a:r>
            <a:r>
              <a:rPr lang="en-US" dirty="0" err="1"/>
              <a:t>menciona</a:t>
            </a:r>
            <a:r>
              <a:rPr lang="en-US" dirty="0"/>
              <a:t> 3 </a:t>
            </a:r>
            <a:r>
              <a:rPr lang="en-US" dirty="0" err="1"/>
              <a:t>veces</a:t>
            </a:r>
            <a:r>
              <a:rPr lang="en-US" dirty="0"/>
              <a:t> </a:t>
            </a:r>
            <a:r>
              <a:rPr lang="en-US" dirty="0" err="1"/>
              <a:t>en</a:t>
            </a:r>
            <a:r>
              <a:rPr lang="en-US" dirty="0"/>
              <a:t> </a:t>
            </a:r>
            <a:r>
              <a:rPr lang="en-US" dirty="0" err="1"/>
              <a:t>este</a:t>
            </a:r>
            <a:r>
              <a:rPr lang="en-US" dirty="0"/>
              <a:t> </a:t>
            </a:r>
            <a:r>
              <a:rPr lang="en-US" dirty="0" err="1"/>
              <a:t>saludo</a:t>
            </a:r>
            <a:r>
              <a:rPr lang="en-US" dirty="0"/>
              <a:t>.  Esta </a:t>
            </a:r>
            <a:r>
              <a:rPr lang="en-US" dirty="0" err="1"/>
              <a:t>sí</a:t>
            </a:r>
            <a:r>
              <a:rPr lang="en-US" dirty="0"/>
              <a:t> es </a:t>
            </a:r>
            <a:r>
              <a:rPr lang="en-US" dirty="0" err="1"/>
              <a:t>una</a:t>
            </a:r>
            <a:r>
              <a:rPr lang="en-US" dirty="0"/>
              <a:t> carta Cristiana.  Pablo le dice </a:t>
            </a:r>
            <a:r>
              <a:rPr lang="en-US" dirty="0" err="1"/>
              <a:t>Señor</a:t>
            </a:r>
            <a:r>
              <a:rPr lang="en-US" dirty="0"/>
              <a:t>, </a:t>
            </a:r>
            <a:r>
              <a:rPr lang="en-US" dirty="0" err="1"/>
              <a:t>nuestra</a:t>
            </a:r>
            <a:r>
              <a:rPr lang="en-US" dirty="0"/>
              <a:t> Esperanza.  </a:t>
            </a:r>
          </a:p>
          <a:p>
            <a:pPr marL="171450" lvl="0" indent="-171450" algn="l" rtl="0">
              <a:spcBef>
                <a:spcPts val="1000"/>
              </a:spcBef>
              <a:spcAft>
                <a:spcPts val="0"/>
              </a:spcAft>
              <a:buFontTx/>
              <a:buChar char="-"/>
            </a:pPr>
            <a:r>
              <a:rPr lang="en-US" b="1" dirty="0"/>
              <a:t>Dios Nuestro Salvador</a:t>
            </a:r>
          </a:p>
          <a:p>
            <a:pPr marL="171450" lvl="0" indent="-171450" algn="l" rtl="0">
              <a:spcBef>
                <a:spcPts val="1000"/>
              </a:spcBef>
              <a:spcAft>
                <a:spcPts val="0"/>
              </a:spcAft>
              <a:buFontTx/>
              <a:buChar char="-"/>
            </a:pPr>
            <a:r>
              <a:rPr lang="en-US" b="1" dirty="0"/>
              <a:t>Timoteo</a:t>
            </a:r>
            <a:r>
              <a:rPr lang="en-US" dirty="0"/>
              <a:t> – </a:t>
            </a:r>
            <a:r>
              <a:rPr lang="en-US" dirty="0" err="1"/>
              <a:t>Verdadero</a:t>
            </a:r>
            <a:r>
              <a:rPr lang="en-US" dirty="0"/>
              <a:t> </a:t>
            </a:r>
            <a:r>
              <a:rPr lang="en-US" dirty="0" err="1"/>
              <a:t>hijo</a:t>
            </a:r>
            <a:r>
              <a:rPr lang="en-US" dirty="0"/>
              <a:t> </a:t>
            </a:r>
            <a:r>
              <a:rPr lang="en-US" dirty="0" err="1"/>
              <a:t>en</a:t>
            </a:r>
            <a:r>
              <a:rPr lang="en-US" dirty="0"/>
              <a:t> la </a:t>
            </a:r>
            <a:r>
              <a:rPr lang="en-US" dirty="0" err="1"/>
              <a:t>fe</a:t>
            </a:r>
            <a:r>
              <a:rPr lang="en-US" dirty="0"/>
              <a:t>.  </a:t>
            </a:r>
          </a:p>
        </p:txBody>
      </p:sp>
      <p:sp>
        <p:nvSpPr>
          <p:cNvPr id="311" name="Google Shape;311;g2f5882f685f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CBB352BF-3956-0C66-02A6-16E23C3C9850}"/>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70858078-29BA-DA02-99E4-49695EF2C4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algn="just">
              <a:tabLst>
                <a:tab pos="571500" algn="l"/>
                <a:tab pos="1371600" algn="l"/>
                <a:tab pos="2057400" algn="l"/>
              </a:tabLst>
            </a:pPr>
            <a:r>
              <a:rPr lang="es-MX" sz="1800" dirty="0">
                <a:effectLst/>
                <a:latin typeface="Times New Roman" panose="02020603050405020304" pitchFamily="18" charset="0"/>
                <a:ea typeface="Times New Roman" panose="02020603050405020304" pitchFamily="18" charset="0"/>
              </a:rPr>
              <a:t>El saludo de Pablo a Timoteo expresa una tierna preocupación por Timoteo en su difícil tarea.  Pablo quiere que todas las ricas bendiciones de Dios auxilien, consuelen y sostengan a su representante mientras lleva a cabo su obra como el siervo escogido de Dios en </a:t>
            </a:r>
            <a:r>
              <a:rPr lang="es-MX" sz="1800" dirty="0" err="1">
                <a:effectLst/>
                <a:latin typeface="Times New Roman" panose="02020603050405020304" pitchFamily="18" charset="0"/>
                <a:ea typeface="Times New Roman" panose="02020603050405020304" pitchFamily="18" charset="0"/>
              </a:rPr>
              <a:t>Efeso</a:t>
            </a:r>
            <a:r>
              <a:rPr lang="es-MX" sz="1800" dirty="0">
                <a:effectLst/>
                <a:latin typeface="Times New Roman" panose="02020603050405020304" pitchFamily="18" charset="0"/>
                <a:ea typeface="Times New Roman" panose="02020603050405020304" pitchFamily="18" charset="0"/>
              </a:rPr>
              <a:t>.</a:t>
            </a:r>
          </a:p>
          <a:p>
            <a:pPr marL="342900" algn="just">
              <a:tabLst>
                <a:tab pos="571500" algn="l"/>
                <a:tab pos="1371600" algn="l"/>
                <a:tab pos="2057400" algn="l"/>
              </a:tabLst>
            </a:pPr>
            <a:r>
              <a:rPr lang="es-MX" sz="1800" dirty="0">
                <a:effectLst/>
                <a:latin typeface="Times New Roman" panose="02020603050405020304" pitchFamily="18" charset="0"/>
                <a:ea typeface="Times New Roman" panose="02020603050405020304" pitchFamily="18" charset="0"/>
              </a:rPr>
              <a:t>El propósito de este saludo es infundir confianza en Timoteo. </a:t>
            </a:r>
            <a:endParaRPr dirty="0"/>
          </a:p>
        </p:txBody>
      </p:sp>
      <p:sp>
        <p:nvSpPr>
          <p:cNvPr id="311" name="Google Shape;311;g2f5882f685f_0_775:notes">
            <a:extLst>
              <a:ext uri="{FF2B5EF4-FFF2-40B4-BE49-F238E27FC236}">
                <a16:creationId xmlns:a16="http://schemas.microsoft.com/office/drawing/2014/main" id="{BDA82E85-ABE3-DCCD-D2B4-99E3896C95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2269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F85484F4-17C9-6926-AF0E-1111F45E61CA}"/>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4E5C60A8-A9BC-1B38-073F-B9413F9E06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A7FEDBB4-3FE7-A02E-DDCD-A89D3171B1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7496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E40BE528-761F-E03A-258B-44DBE74C698D}"/>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FBC2D876-1366-67E1-2D30-D04712B1149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EFA90A5D-60AD-6E2A-486E-6D911CDF9C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8625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A3083DF-4E07-A1C0-9C3A-38112A9E9E17}"/>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0EBF8C1C-6CB3-6CF4-ABB6-8A4E75FF8B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s-MX" sz="1800" dirty="0">
                <a:effectLst/>
                <a:latin typeface="Times New Roman" panose="02020603050405020304" pitchFamily="18" charset="0"/>
                <a:ea typeface="Times New Roman" panose="02020603050405020304" pitchFamily="18" charset="0"/>
              </a:rPr>
              <a:t>Pablo y Timoteo habían llegado a </a:t>
            </a:r>
            <a:r>
              <a:rPr lang="es-MX" sz="1800" dirty="0" err="1">
                <a:effectLst/>
                <a:latin typeface="Times New Roman" panose="02020603050405020304" pitchFamily="18" charset="0"/>
                <a:ea typeface="Times New Roman" panose="02020603050405020304" pitchFamily="18" charset="0"/>
              </a:rPr>
              <a:t>Efeso</a:t>
            </a:r>
            <a:r>
              <a:rPr lang="es-MX" sz="1800" dirty="0">
                <a:effectLst/>
                <a:latin typeface="Times New Roman" panose="02020603050405020304" pitchFamily="18" charset="0"/>
                <a:ea typeface="Times New Roman" panose="02020603050405020304" pitchFamily="18" charset="0"/>
              </a:rPr>
              <a:t>.  Luego Pablo siguió hasta Macedonia.  En esa ocasión exhortó o amonestó a Timoteo en cuanto a los asuntos a los cuales se refiere esta sección.  Así como Pablo dio a Timoteo consejos en aquella ocasión, en esta carta renueva o repite su consejo. </a:t>
            </a:r>
            <a:endParaRPr dirty="0"/>
          </a:p>
        </p:txBody>
      </p:sp>
      <p:sp>
        <p:nvSpPr>
          <p:cNvPr id="311" name="Google Shape;311;g2f5882f685f_0_775:notes">
            <a:extLst>
              <a:ext uri="{FF2B5EF4-FFF2-40B4-BE49-F238E27FC236}">
                <a16:creationId xmlns:a16="http://schemas.microsoft.com/office/drawing/2014/main" id="{B4936D7F-D664-D178-BAA1-C6B8FCC90F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906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2DAABF32-839B-401E-8E41-B40B66C7E992}"/>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9D4F78F1-5440-DD17-9BD5-5D2AC8792A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s-MX" sz="1800" dirty="0">
                <a:effectLst/>
                <a:latin typeface="Times New Roman" panose="02020603050405020304" pitchFamily="18" charset="0"/>
                <a:ea typeface="Times New Roman" panose="02020603050405020304" pitchFamily="18" charset="0"/>
              </a:rPr>
              <a:t>Timoteo proviene de Listra. </a:t>
            </a:r>
          </a:p>
          <a:p>
            <a:pPr marL="0" lvl="0" indent="0" algn="l" rtl="0">
              <a:spcBef>
                <a:spcPts val="1000"/>
              </a:spcBef>
              <a:spcAft>
                <a:spcPts val="0"/>
              </a:spcAft>
              <a:buNone/>
            </a:pPr>
            <a:r>
              <a:rPr lang="es-MX" sz="1800" dirty="0">
                <a:effectLst/>
                <a:latin typeface="Times New Roman" panose="02020603050405020304" pitchFamily="18" charset="0"/>
                <a:ea typeface="Times New Roman" panose="02020603050405020304" pitchFamily="18" charset="0"/>
              </a:rPr>
              <a:t>Está en Éfeso</a:t>
            </a:r>
          </a:p>
          <a:p>
            <a:pPr marL="0" lvl="0" indent="0" algn="l" rtl="0">
              <a:spcBef>
                <a:spcPts val="1000"/>
              </a:spcBef>
              <a:spcAft>
                <a:spcPts val="0"/>
              </a:spcAft>
              <a:buNone/>
            </a:pPr>
            <a:r>
              <a:rPr lang="es-MX" sz="1800" dirty="0">
                <a:effectLst/>
                <a:latin typeface="Times New Roman" panose="02020603050405020304" pitchFamily="18" charset="0"/>
                <a:ea typeface="Times New Roman" panose="02020603050405020304" pitchFamily="18" charset="0"/>
              </a:rPr>
              <a:t>Pablo está por Macedonia.</a:t>
            </a:r>
          </a:p>
          <a:p>
            <a:pPr marL="0" lvl="0" indent="0" algn="l" rtl="0">
              <a:spcBef>
                <a:spcPts val="1000"/>
              </a:spcBef>
              <a:spcAft>
                <a:spcPts val="0"/>
              </a:spcAft>
              <a:buNone/>
            </a:pPr>
            <a:endParaRPr lang="es-MX" sz="1800" dirty="0">
              <a:effectLst/>
              <a:latin typeface="Times New Roman" panose="02020603050405020304" pitchFamily="18" charset="0"/>
            </a:endParaRPr>
          </a:p>
          <a:p>
            <a:pPr marL="0" lvl="0" indent="0" algn="l" rtl="0">
              <a:spcBef>
                <a:spcPts val="1000"/>
              </a:spcBef>
              <a:spcAft>
                <a:spcPts val="0"/>
              </a:spcAft>
              <a:buNone/>
            </a:pPr>
            <a:r>
              <a:rPr lang="es-PY" dirty="0"/>
              <a:t>https://vidaesperanzayverdad.org/biblia/santa-biblia/nuevo-testamento/epistolas-de-pablo/cronologia-de-los-viajes-y-epistolas-de-pablo/</a:t>
            </a:r>
            <a:endParaRPr dirty="0"/>
          </a:p>
        </p:txBody>
      </p:sp>
      <p:sp>
        <p:nvSpPr>
          <p:cNvPr id="311" name="Google Shape;311;g2f5882f685f_0_775:notes">
            <a:extLst>
              <a:ext uri="{FF2B5EF4-FFF2-40B4-BE49-F238E27FC236}">
                <a16:creationId xmlns:a16="http://schemas.microsoft.com/office/drawing/2014/main" id="{E331F2ED-789C-B9AB-049B-05CBC1C1EE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2547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01C0129-ED9C-6C09-47D2-52E1BB600EA3}"/>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718CDE4B-07E3-44C0-CD5D-6593D1B0F3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dirty="0" err="1"/>
              <a:t>Problema</a:t>
            </a:r>
            <a:r>
              <a:rPr lang="en-US" dirty="0"/>
              <a:t>: </a:t>
            </a:r>
            <a:r>
              <a:rPr lang="en-US" dirty="0" err="1"/>
              <a:t>Algunos</a:t>
            </a:r>
            <a:r>
              <a:rPr lang="en-US" dirty="0"/>
              <a:t> se </a:t>
            </a:r>
            <a:r>
              <a:rPr lang="en-US" dirty="0" err="1"/>
              <a:t>desviaron</a:t>
            </a:r>
            <a:r>
              <a:rPr lang="en-US" dirty="0"/>
              <a:t> y se </a:t>
            </a:r>
            <a:r>
              <a:rPr lang="en-US" dirty="0" err="1"/>
              <a:t>creen</a:t>
            </a:r>
            <a:r>
              <a:rPr lang="en-US" dirty="0"/>
              <a:t> </a:t>
            </a:r>
            <a:r>
              <a:rPr lang="en-US" dirty="0" err="1"/>
              <a:t>grandes</a:t>
            </a:r>
            <a:r>
              <a:rPr lang="en-US" dirty="0"/>
              <a:t> </a:t>
            </a:r>
            <a:r>
              <a:rPr lang="en-US" dirty="0" err="1"/>
              <a:t>profesores</a:t>
            </a:r>
            <a:r>
              <a:rPr lang="en-US" dirty="0"/>
              <a:t>, </a:t>
            </a:r>
            <a:r>
              <a:rPr lang="en-US" dirty="0" err="1"/>
              <a:t>pero</a:t>
            </a:r>
            <a:r>
              <a:rPr lang="en-US" dirty="0"/>
              <a:t> </a:t>
            </a:r>
            <a:r>
              <a:rPr lang="en-US" dirty="0" err="1"/>
              <a:t>enseñan</a:t>
            </a:r>
            <a:r>
              <a:rPr lang="en-US" dirty="0"/>
              <a:t> mal la Palabra de Dios, </a:t>
            </a:r>
            <a:r>
              <a:rPr lang="en-US" dirty="0" err="1"/>
              <a:t>otras</a:t>
            </a:r>
            <a:r>
              <a:rPr lang="en-US" dirty="0"/>
              <a:t> </a:t>
            </a:r>
            <a:r>
              <a:rPr lang="en-US" dirty="0" err="1"/>
              <a:t>doctrinas</a:t>
            </a:r>
            <a:r>
              <a:rPr lang="en-US" dirty="0"/>
              <a:t>, con un </a:t>
            </a:r>
            <a:r>
              <a:rPr lang="en-US" dirty="0" err="1"/>
              <a:t>enfoque</a:t>
            </a:r>
            <a:r>
              <a:rPr lang="en-US" dirty="0"/>
              <a:t> </a:t>
            </a:r>
            <a:r>
              <a:rPr lang="en-US" dirty="0" err="1"/>
              <a:t>en</a:t>
            </a:r>
            <a:r>
              <a:rPr lang="en-US" dirty="0"/>
              <a:t> </a:t>
            </a:r>
            <a:r>
              <a:rPr lang="en-US" dirty="0" err="1"/>
              <a:t>mitos</a:t>
            </a:r>
            <a:r>
              <a:rPr lang="en-US" dirty="0"/>
              <a:t> y genealogies. </a:t>
            </a:r>
          </a:p>
          <a:p>
            <a:pPr marL="0" lvl="0" indent="0" algn="l" rtl="0">
              <a:spcBef>
                <a:spcPts val="1000"/>
              </a:spcBef>
              <a:spcAft>
                <a:spcPts val="0"/>
              </a:spcAft>
              <a:buNone/>
            </a:pPr>
            <a:endParaRPr lang="en-US" dirty="0"/>
          </a:p>
          <a:p>
            <a:pPr marL="0" lvl="0" indent="0" algn="l" rtl="0">
              <a:spcBef>
                <a:spcPts val="1000"/>
              </a:spcBef>
              <a:spcAft>
                <a:spcPts val="0"/>
              </a:spcAft>
              <a:buNone/>
            </a:pPr>
            <a:r>
              <a:rPr lang="en-US" dirty="0"/>
              <a:t>Pablo </a:t>
            </a:r>
            <a:r>
              <a:rPr lang="en-US" dirty="0" err="1"/>
              <a:t>desea</a:t>
            </a:r>
            <a:r>
              <a:rPr lang="en-US" dirty="0"/>
              <a:t> que Timoteo </a:t>
            </a:r>
            <a:r>
              <a:rPr lang="en-US" dirty="0" err="1"/>
              <a:t>hable</a:t>
            </a:r>
            <a:r>
              <a:rPr lang="en-US" dirty="0"/>
              <a:t> </a:t>
            </a:r>
            <a:r>
              <a:rPr lang="en-US" dirty="0" err="1"/>
              <a:t>en</a:t>
            </a:r>
            <a:r>
              <a:rPr lang="en-US" dirty="0"/>
              <a:t> amor con </a:t>
            </a:r>
            <a:r>
              <a:rPr lang="en-US" dirty="0" err="1"/>
              <a:t>aquellos</a:t>
            </a:r>
            <a:r>
              <a:rPr lang="en-US" dirty="0"/>
              <a:t> para que </a:t>
            </a:r>
            <a:r>
              <a:rPr lang="en-US" dirty="0" err="1"/>
              <a:t>dejen</a:t>
            </a:r>
            <a:r>
              <a:rPr lang="en-US" dirty="0"/>
              <a:t> </a:t>
            </a:r>
            <a:r>
              <a:rPr lang="en-US" dirty="0" err="1"/>
              <a:t>su</a:t>
            </a:r>
            <a:r>
              <a:rPr lang="en-US" dirty="0"/>
              <a:t> error.</a:t>
            </a:r>
          </a:p>
          <a:p>
            <a:pPr marL="0" lvl="0" indent="0" algn="l" rtl="0">
              <a:spcBef>
                <a:spcPts val="1000"/>
              </a:spcBef>
              <a:spcAft>
                <a:spcPts val="0"/>
              </a:spcAft>
              <a:buNone/>
            </a:pPr>
            <a:endParaRPr lang="en-US" dirty="0"/>
          </a:p>
          <a:p>
            <a:pPr marL="0" lvl="0" indent="0" algn="l" rtl="0">
              <a:spcBef>
                <a:spcPts val="1000"/>
              </a:spcBef>
              <a:spcAft>
                <a:spcPts val="0"/>
              </a:spcAft>
              <a:buNone/>
            </a:pPr>
            <a:endParaRPr lang="en-US" dirty="0"/>
          </a:p>
          <a:p>
            <a:pPr marL="0" lvl="0" indent="0" algn="l" rtl="0">
              <a:spcBef>
                <a:spcPts val="1000"/>
              </a:spcBef>
              <a:spcAft>
                <a:spcPts val="0"/>
              </a:spcAft>
              <a:buNone/>
            </a:pPr>
            <a:r>
              <a:rPr lang="en-US" dirty="0"/>
              <a:t>Una </a:t>
            </a:r>
            <a:r>
              <a:rPr lang="en-US" dirty="0" err="1"/>
              <a:t>aplicación</a:t>
            </a:r>
            <a:r>
              <a:rPr lang="en-US" dirty="0"/>
              <a:t>:  </a:t>
            </a:r>
            <a:r>
              <a:rPr lang="es-MX" sz="1800" dirty="0">
                <a:effectLst/>
                <a:latin typeface="Times New Roman" panose="02020603050405020304" pitchFamily="18" charset="0"/>
                <a:ea typeface="Times New Roman" panose="02020603050405020304" pitchFamily="18" charset="0"/>
              </a:rPr>
              <a:t>Actualmente encontramos a muchos supuestos maestros de la religión y escritores de libros que no se contentan con las claras verdades del Evangelio.  Se imaginan toda clase de invenciones necias.  </a:t>
            </a:r>
            <a:r>
              <a:rPr lang="es-MX" sz="1800" dirty="0">
                <a:effectLst/>
                <a:highlight>
                  <a:srgbClr val="FFFF00"/>
                </a:highlight>
                <a:latin typeface="Times New Roman" panose="02020603050405020304" pitchFamily="18" charset="0"/>
                <a:ea typeface="Times New Roman" panose="02020603050405020304" pitchFamily="18" charset="0"/>
              </a:rPr>
              <a:t>Otros buscan todo tipo de significado especial en la Biblia, </a:t>
            </a:r>
            <a:r>
              <a:rPr lang="es-MX" sz="1800" dirty="0">
                <a:effectLst/>
                <a:latin typeface="Times New Roman" panose="02020603050405020304" pitchFamily="18" charset="0"/>
                <a:ea typeface="Times New Roman" panose="02020603050405020304" pitchFamily="18" charset="0"/>
              </a:rPr>
              <a:t>saliendo con interpretaciones que son verdaderas tonterías.  Quieren hablar como grandes autoridades.  Sin embargo, con toda su supuesta sabiduría fracasan totalmente, no dan en el blanco.  Esconden el mensaje de Cristo, el Salvador de los pecadores, detrás de todas sus preguntas y argumentos necios. </a:t>
            </a:r>
            <a:endParaRPr lang="en-US" dirty="0"/>
          </a:p>
          <a:p>
            <a:pPr marL="0" lvl="0" indent="0" algn="l" rtl="0">
              <a:spcBef>
                <a:spcPts val="1000"/>
              </a:spcBef>
              <a:spcAft>
                <a:spcPts val="0"/>
              </a:spcAft>
              <a:buNone/>
            </a:pPr>
            <a:r>
              <a:rPr lang="en-US" dirty="0"/>
              <a:t>  </a:t>
            </a:r>
            <a:endParaRPr dirty="0"/>
          </a:p>
        </p:txBody>
      </p:sp>
      <p:sp>
        <p:nvSpPr>
          <p:cNvPr id="311" name="Google Shape;311;g2f5882f685f_0_775:notes">
            <a:extLst>
              <a:ext uri="{FF2B5EF4-FFF2-40B4-BE49-F238E27FC236}">
                <a16:creationId xmlns:a16="http://schemas.microsoft.com/office/drawing/2014/main" id="{6E620454-A2BD-7414-2E0E-015FC57014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0289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8B87E54-968B-1FCB-90BB-C99F390AC079}"/>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B0E73FC5-C9B4-DA69-BAD5-7A44DA1654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4BD136EA-056F-A398-9CA1-C1713DA18C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593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408CEA9C-2CA1-0968-12C3-5F05589460FD}"/>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37DC86DC-6864-94C0-AAB2-12418A2CB7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76A36E71-5390-B7C8-E30C-1AE37069D2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9336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FA0A5AC2-2C1B-CA97-30FD-08B3EE22884B}"/>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610D979A-E626-4BEE-0786-E368E23D93A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s-MX" sz="1800" b="1" dirty="0">
                <a:effectLst/>
                <a:latin typeface="Times New Roman" panose="02020603050405020304" pitchFamily="18" charset="0"/>
                <a:ea typeface="Times New Roman" panose="02020603050405020304" pitchFamily="18" charset="0"/>
              </a:rPr>
              <a:t>La ley sirve para llevar al arrepentimiento al incrédulo, preparándolo así para recibir el mensaje del evangelio.  Pero </a:t>
            </a:r>
            <a:r>
              <a:rPr lang="es-MX" sz="1800" b="1" i="1" u="sng" dirty="0">
                <a:effectLst/>
                <a:latin typeface="Times New Roman" panose="02020603050405020304" pitchFamily="18" charset="0"/>
                <a:ea typeface="Times New Roman" panose="02020603050405020304" pitchFamily="18" charset="0"/>
              </a:rPr>
              <a:t>con los creyentes, s</a:t>
            </a:r>
            <a:r>
              <a:rPr lang="es-MX" sz="1800" b="1" dirty="0">
                <a:effectLst/>
                <a:latin typeface="Times New Roman" panose="02020603050405020304" pitchFamily="18" charset="0"/>
                <a:ea typeface="Times New Roman" panose="02020603050405020304" pitchFamily="18" charset="0"/>
              </a:rPr>
              <a:t>e puede usar para reprender el Viejo Adán que mora en el cristiano, pero no es para motivarlo por miedo a cumplir lo que dice. </a:t>
            </a:r>
          </a:p>
          <a:p>
            <a:pPr marL="0" lvl="0" indent="0" algn="l" rtl="0">
              <a:spcBef>
                <a:spcPts val="1000"/>
              </a:spcBef>
              <a:spcAft>
                <a:spcPts val="0"/>
              </a:spcAft>
              <a:buNone/>
            </a:pPr>
            <a:endParaRPr lang="es-MX" sz="1800" b="1" dirty="0">
              <a:effectLst/>
              <a:latin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MX" sz="1800" b="1" dirty="0">
                <a:effectLst/>
                <a:latin typeface="Times New Roman" panose="02020603050405020304" pitchFamily="18" charset="0"/>
                <a:ea typeface="Times New Roman" panose="02020603050405020304" pitchFamily="18" charset="0"/>
              </a:rPr>
              <a:t>Lo que debe predominar para el cristiano es la motivación del evangelio para alimentar su Nuevo Hombre creado en Cristo Jesús.</a:t>
            </a:r>
            <a:endParaRPr lang="es-PY" sz="1800" dirty="0">
              <a:effectLst/>
              <a:latin typeface="Times New Roman" panose="02020603050405020304" pitchFamily="18" charset="0"/>
              <a:ea typeface="Times New Roman" panose="02020603050405020304" pitchFamily="18" charset="0"/>
            </a:endParaRPr>
          </a:p>
          <a:p>
            <a:pPr marL="0" lvl="0" indent="0" algn="l" rtl="0">
              <a:spcBef>
                <a:spcPts val="1000"/>
              </a:spcBef>
              <a:spcAft>
                <a:spcPts val="0"/>
              </a:spcAft>
              <a:buNone/>
            </a:pPr>
            <a:endParaRPr lang="es-MX" sz="1800" b="1" dirty="0">
              <a:effectLst/>
              <a:latin typeface="Times New Roman" panose="02020603050405020304" pitchFamily="18" charset="0"/>
            </a:endParaRPr>
          </a:p>
          <a:p>
            <a:pPr marL="0" lvl="0" indent="0" algn="l" rtl="0">
              <a:spcBef>
                <a:spcPts val="1000"/>
              </a:spcBef>
              <a:spcAft>
                <a:spcPts val="0"/>
              </a:spcAft>
              <a:buNone/>
            </a:pPr>
            <a:r>
              <a:rPr lang="es-MX" sz="1800" b="1" dirty="0">
                <a:effectLst/>
                <a:latin typeface="Times New Roman" panose="02020603050405020304" pitchFamily="18" charset="0"/>
              </a:rPr>
              <a:t>Y claro, la ley nos puede guiar en la vida santa, en saber lo bueno y lo malo. </a:t>
            </a:r>
            <a:endParaRPr dirty="0"/>
          </a:p>
        </p:txBody>
      </p:sp>
      <p:sp>
        <p:nvSpPr>
          <p:cNvPr id="311" name="Google Shape;311;g2f5882f685f_0_775:notes">
            <a:extLst>
              <a:ext uri="{FF2B5EF4-FFF2-40B4-BE49-F238E27FC236}">
                <a16:creationId xmlns:a16="http://schemas.microsoft.com/office/drawing/2014/main" id="{31E62193-3EB6-ABE3-C520-FFB1A38408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60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1788D7C9-9AC0-9CCB-C3E6-C95989088BF1}"/>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0D1F2BE1-3743-7FB2-BC0B-CDEBCAEF85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algn="just">
              <a:tabLst>
                <a:tab pos="1828800" algn="l"/>
              </a:tabLst>
            </a:pPr>
            <a:r>
              <a:rPr lang="es-MX" sz="1800" b="1" dirty="0">
                <a:effectLst/>
                <a:latin typeface="Times New Roman" panose="02020603050405020304" pitchFamily="18" charset="0"/>
                <a:ea typeface="Times New Roman" panose="02020603050405020304" pitchFamily="18" charset="0"/>
              </a:rPr>
              <a:t>- para los criminales y desobedientes</a:t>
            </a:r>
            <a:endParaRPr lang="es-PY" sz="1800" dirty="0">
              <a:effectLst/>
              <a:latin typeface="Times New Roman" panose="02020603050405020304" pitchFamily="18" charset="0"/>
              <a:ea typeface="Times New Roman" panose="02020603050405020304" pitchFamily="18" charset="0"/>
            </a:endParaRPr>
          </a:p>
          <a:p>
            <a:pPr marL="228600" algn="just">
              <a:tabLst>
                <a:tab pos="1828800" algn="l"/>
              </a:tabLst>
            </a:pPr>
            <a:r>
              <a:rPr lang="es-MX" sz="1800" b="1" dirty="0">
                <a:effectLst/>
                <a:latin typeface="Times New Roman" panose="02020603050405020304" pitchFamily="18" charset="0"/>
                <a:ea typeface="Times New Roman" panose="02020603050405020304" pitchFamily="18" charset="0"/>
              </a:rPr>
              <a:t>- para los impíos y pecadores</a:t>
            </a:r>
            <a:endParaRPr lang="es-PY" sz="1800" dirty="0">
              <a:effectLst/>
              <a:latin typeface="Times New Roman" panose="02020603050405020304" pitchFamily="18" charset="0"/>
              <a:ea typeface="Times New Roman" panose="02020603050405020304" pitchFamily="18" charset="0"/>
            </a:endParaRPr>
          </a:p>
          <a:p>
            <a:pPr marL="228600" algn="just">
              <a:tabLst>
                <a:tab pos="1828800" algn="l"/>
              </a:tabLst>
            </a:pPr>
            <a:r>
              <a:rPr lang="es-MX" sz="1800" b="1" dirty="0">
                <a:effectLst/>
                <a:latin typeface="Times New Roman" panose="02020603050405020304" pitchFamily="18" charset="0"/>
                <a:ea typeface="Times New Roman" panose="02020603050405020304" pitchFamily="18" charset="0"/>
              </a:rPr>
              <a:t>- para los profanos e inmundos</a:t>
            </a:r>
            <a:endParaRPr lang="es-PY" sz="1800" dirty="0">
              <a:effectLst/>
              <a:latin typeface="Times New Roman" panose="02020603050405020304" pitchFamily="18" charset="0"/>
              <a:ea typeface="Times New Roman" panose="02020603050405020304" pitchFamily="18" charset="0"/>
            </a:endParaRPr>
          </a:p>
          <a:p>
            <a:pPr marL="228600" algn="just">
              <a:tabLst>
                <a:tab pos="1828800" algn="l"/>
              </a:tabLst>
            </a:pPr>
            <a:r>
              <a:rPr lang="es-MX" sz="1800" b="1" dirty="0">
                <a:effectLst/>
                <a:latin typeface="Times New Roman" panose="02020603050405020304" pitchFamily="18" charset="0"/>
                <a:ea typeface="Times New Roman" panose="02020603050405020304" pitchFamily="18" charset="0"/>
              </a:rPr>
              <a:t>- para los que matan a padre y madre</a:t>
            </a:r>
            <a:endParaRPr lang="es-PY" sz="1800" dirty="0">
              <a:effectLst/>
              <a:latin typeface="Times New Roman" panose="02020603050405020304" pitchFamily="18" charset="0"/>
              <a:ea typeface="Times New Roman" panose="02020603050405020304" pitchFamily="18" charset="0"/>
            </a:endParaRPr>
          </a:p>
          <a:p>
            <a:pPr marL="228600" algn="just">
              <a:tabLst>
                <a:tab pos="1828800" algn="l"/>
              </a:tabLst>
            </a:pPr>
            <a:r>
              <a:rPr lang="es-MX" sz="1800" b="1" dirty="0">
                <a:effectLst/>
                <a:latin typeface="Times New Roman" panose="02020603050405020304" pitchFamily="18" charset="0"/>
                <a:ea typeface="Times New Roman" panose="02020603050405020304" pitchFamily="18" charset="0"/>
              </a:rPr>
              <a:t>- para los asesinos</a:t>
            </a:r>
            <a:endParaRPr lang="es-PY" sz="1800" dirty="0">
              <a:effectLst/>
              <a:latin typeface="Times New Roman" panose="02020603050405020304" pitchFamily="18" charset="0"/>
              <a:ea typeface="Times New Roman" panose="02020603050405020304" pitchFamily="18" charset="0"/>
            </a:endParaRPr>
          </a:p>
          <a:p>
            <a:pPr marL="228600" algn="just">
              <a:tabLst>
                <a:tab pos="1828800" algn="l"/>
              </a:tabLst>
            </a:pPr>
            <a:r>
              <a:rPr lang="es-MX" sz="1800" b="1" dirty="0">
                <a:effectLst/>
                <a:latin typeface="Times New Roman" panose="02020603050405020304" pitchFamily="18" charset="0"/>
                <a:ea typeface="Times New Roman" panose="02020603050405020304" pitchFamily="18" charset="0"/>
              </a:rPr>
              <a:t>- para adúlteros y sodomitas</a:t>
            </a:r>
            <a:endParaRPr lang="es-PY" sz="1800" dirty="0">
              <a:effectLst/>
              <a:latin typeface="Times New Roman" panose="02020603050405020304" pitchFamily="18" charset="0"/>
              <a:ea typeface="Times New Roman" panose="02020603050405020304" pitchFamily="18" charset="0"/>
            </a:endParaRPr>
          </a:p>
          <a:p>
            <a:pPr marL="228600" algn="just">
              <a:tabLst>
                <a:tab pos="1828800" algn="l"/>
              </a:tabLst>
            </a:pPr>
            <a:r>
              <a:rPr lang="es-MX" sz="1800" b="1" dirty="0">
                <a:effectLst/>
                <a:latin typeface="Times New Roman" panose="02020603050405020304" pitchFamily="18" charset="0"/>
                <a:ea typeface="Times New Roman" panose="02020603050405020304" pitchFamily="18" charset="0"/>
              </a:rPr>
              <a:t>- para secuestradores</a:t>
            </a:r>
            <a:endParaRPr lang="es-PY" sz="1800" dirty="0">
              <a:effectLst/>
              <a:latin typeface="Times New Roman" panose="02020603050405020304" pitchFamily="18" charset="0"/>
              <a:ea typeface="Times New Roman" panose="02020603050405020304" pitchFamily="18" charset="0"/>
            </a:endParaRPr>
          </a:p>
          <a:p>
            <a:pPr marL="228600" algn="just">
              <a:tabLst>
                <a:tab pos="1828800" algn="l"/>
              </a:tabLst>
            </a:pPr>
            <a:r>
              <a:rPr lang="es-MX" sz="1800" b="1" dirty="0">
                <a:effectLst/>
                <a:latin typeface="Times New Roman" panose="02020603050405020304" pitchFamily="18" charset="0"/>
                <a:ea typeface="Times New Roman" panose="02020603050405020304" pitchFamily="18" charset="0"/>
              </a:rPr>
              <a:t>- para mentirosos y perjuradores</a:t>
            </a:r>
            <a:endParaRPr lang="es-PY" sz="1800" dirty="0">
              <a:effectLst/>
              <a:latin typeface="Times New Roman" panose="02020603050405020304" pitchFamily="18" charset="0"/>
              <a:ea typeface="Times New Roman" panose="02020603050405020304" pitchFamily="18" charset="0"/>
            </a:endParaRPr>
          </a:p>
          <a:p>
            <a:pPr marL="228600" algn="just">
              <a:tabLst>
                <a:tab pos="1828800" algn="l"/>
              </a:tabLst>
            </a:pPr>
            <a:r>
              <a:rPr lang="es-MX" sz="1800" b="1" dirty="0">
                <a:effectLst/>
                <a:latin typeface="Times New Roman" panose="02020603050405020304" pitchFamily="18" charset="0"/>
                <a:ea typeface="Times New Roman" panose="02020603050405020304" pitchFamily="18" charset="0"/>
              </a:rPr>
              <a:t>- para los que enseñan doctrina falsa</a:t>
            </a:r>
            <a:endParaRPr lang="es-PY" sz="1800" dirty="0">
              <a:effectLst/>
              <a:latin typeface="Times New Roman" panose="02020603050405020304" pitchFamily="18" charset="0"/>
              <a:ea typeface="Times New Roman" panose="02020603050405020304" pitchFamily="18" charset="0"/>
            </a:endParaRPr>
          </a:p>
          <a:p>
            <a:pPr marL="0" lvl="0" indent="0" algn="l" rtl="0">
              <a:spcBef>
                <a:spcPts val="1000"/>
              </a:spcBef>
              <a:spcAft>
                <a:spcPts val="0"/>
              </a:spcAft>
              <a:buNone/>
            </a:pPr>
            <a:endParaRPr lang="es-PY" dirty="0"/>
          </a:p>
          <a:p>
            <a:pPr marL="0" lvl="0" indent="0" algn="l" rtl="0">
              <a:spcBef>
                <a:spcPts val="1000"/>
              </a:spcBef>
              <a:spcAft>
                <a:spcPts val="0"/>
              </a:spcAft>
              <a:buNone/>
            </a:pPr>
            <a:r>
              <a:rPr lang="es-PY" dirty="0"/>
              <a:t>Pues, aquí estamos hablando de la ley como </a:t>
            </a:r>
            <a:r>
              <a:rPr lang="es-PY" i="1" dirty="0"/>
              <a:t>freno</a:t>
            </a:r>
            <a:r>
              <a:rPr lang="es-PY" i="0" dirty="0"/>
              <a:t> y </a:t>
            </a:r>
            <a:r>
              <a:rPr lang="es-PY" i="1" dirty="0"/>
              <a:t>espejo… </a:t>
            </a:r>
            <a:r>
              <a:rPr lang="es-PY" i="0" dirty="0"/>
              <a:t>Con la ley podemos mostrar el pecado y refrenar el pecado.  </a:t>
            </a:r>
            <a:endParaRPr lang="es-PY" dirty="0"/>
          </a:p>
        </p:txBody>
      </p:sp>
      <p:sp>
        <p:nvSpPr>
          <p:cNvPr id="311" name="Google Shape;311;g2f5882f685f_0_775:notes">
            <a:extLst>
              <a:ext uri="{FF2B5EF4-FFF2-40B4-BE49-F238E27FC236}">
                <a16:creationId xmlns:a16="http://schemas.microsoft.com/office/drawing/2014/main" id="{2CC3CBEA-D71A-6CC9-DE31-8EAC8B0D24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3568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ED144FB6-AE33-47DB-D143-B0A64A5051A4}"/>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9C31CD86-F807-EB32-DE4F-4E8933380F4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73C492A4-41A3-4E67-52D9-A5D1FA8BF2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031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1388A39F-FD80-99A1-C146-6464433ED3B0}"/>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7E7366F6-E9A9-D791-2F8A-B3AC698A410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A272E548-B051-6467-95AF-33B7F4A8A0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4947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4574881-1234-8DCB-7E25-04118E147676}"/>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30E73AC8-441F-FB2F-A6E7-AE7CD685A5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3D426638-05FA-5977-63F2-4D5BA3191E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6543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CCD9E773-A7C1-5C18-7DC8-DD0B64B1C943}"/>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62B2E1B7-C297-3BD3-A1BF-DA321A1E26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dirty="0"/>
              <a:t>En </a:t>
            </a:r>
            <a:r>
              <a:rPr lang="en-US" dirty="0" err="1"/>
              <a:t>el</a:t>
            </a:r>
            <a:r>
              <a:rPr lang="en-US" dirty="0"/>
              <a:t> testimonio de Pablo</a:t>
            </a:r>
          </a:p>
          <a:p>
            <a:pPr marL="171450" lvl="0" indent="-171450" algn="l" rtl="0">
              <a:spcBef>
                <a:spcPts val="1000"/>
              </a:spcBef>
              <a:spcAft>
                <a:spcPts val="0"/>
              </a:spcAft>
              <a:buFontTx/>
              <a:buChar char="-"/>
            </a:pPr>
            <a:r>
              <a:rPr lang="en-US" dirty="0"/>
              <a:t>Toda la gloria es para Dios. </a:t>
            </a:r>
            <a:r>
              <a:rPr lang="en-US" i="1" dirty="0" err="1"/>
              <a:t>Él</a:t>
            </a:r>
            <a:r>
              <a:rPr lang="en-US" i="1" dirty="0"/>
              <a:t> me puso </a:t>
            </a:r>
            <a:r>
              <a:rPr lang="en-US" i="1" dirty="0" err="1"/>
              <a:t>en</a:t>
            </a:r>
            <a:r>
              <a:rPr lang="en-US" i="1" dirty="0"/>
              <a:t> </a:t>
            </a:r>
            <a:r>
              <a:rPr lang="en-US" i="1" dirty="0" err="1"/>
              <a:t>el</a:t>
            </a:r>
            <a:r>
              <a:rPr lang="en-US" i="1" dirty="0"/>
              <a:t> </a:t>
            </a:r>
            <a:r>
              <a:rPr lang="en-US" i="1" dirty="0" err="1"/>
              <a:t>ministerio</a:t>
            </a:r>
            <a:r>
              <a:rPr lang="en-US" i="1" dirty="0"/>
              <a:t>, y me </a:t>
            </a:r>
            <a:r>
              <a:rPr lang="en-US" i="1" dirty="0" err="1"/>
              <a:t>fortaleció</a:t>
            </a:r>
            <a:r>
              <a:rPr lang="en-US" i="1" dirty="0"/>
              <a:t>. Misericordia…</a:t>
            </a:r>
            <a:r>
              <a:rPr lang="en-US" i="1" dirty="0" err="1"/>
              <a:t>gracia</a:t>
            </a:r>
            <a:r>
              <a:rPr lang="en-US" i="1" dirty="0"/>
              <a:t>… </a:t>
            </a:r>
            <a:r>
              <a:rPr lang="en-US" i="1" dirty="0" err="1"/>
              <a:t>fe</a:t>
            </a:r>
            <a:r>
              <a:rPr lang="en-US" i="1" dirty="0"/>
              <a:t> y amor… Cristo vino…</a:t>
            </a:r>
            <a:r>
              <a:rPr lang="en-US" i="0" dirty="0"/>
              <a:t>  </a:t>
            </a:r>
          </a:p>
          <a:p>
            <a:pPr marL="171450" lvl="0" indent="-171450" algn="l" rtl="0">
              <a:spcBef>
                <a:spcPts val="1000"/>
              </a:spcBef>
              <a:spcAft>
                <a:spcPts val="0"/>
              </a:spcAft>
              <a:buFontTx/>
              <a:buChar char="-"/>
            </a:pPr>
            <a:r>
              <a:rPr lang="en-US" i="0" dirty="0"/>
              <a:t>Pablo es </a:t>
            </a:r>
            <a:r>
              <a:rPr lang="en-US" i="0" dirty="0" err="1"/>
              <a:t>humilde</a:t>
            </a:r>
            <a:r>
              <a:rPr lang="en-US" i="0" dirty="0"/>
              <a:t>, </a:t>
            </a:r>
            <a:r>
              <a:rPr lang="en-US" i="0" dirty="0" err="1"/>
              <a:t>honesto</a:t>
            </a:r>
            <a:r>
              <a:rPr lang="en-US" i="0" dirty="0"/>
              <a:t>, vulnerable.  No </a:t>
            </a:r>
            <a:r>
              <a:rPr lang="en-US" i="0" dirty="0" err="1"/>
              <a:t>esconde</a:t>
            </a:r>
            <a:r>
              <a:rPr lang="en-US" i="0" dirty="0"/>
              <a:t> lo que era.  </a:t>
            </a:r>
            <a:r>
              <a:rPr lang="en-US" i="0" dirty="0" err="1"/>
              <a:t>Tampoco</a:t>
            </a:r>
            <a:r>
              <a:rPr lang="en-US" i="0" dirty="0"/>
              <a:t> no da </a:t>
            </a:r>
            <a:r>
              <a:rPr lang="en-US" i="0" dirty="0" err="1"/>
              <a:t>detalles</a:t>
            </a:r>
            <a:r>
              <a:rPr lang="en-US" i="0" dirty="0"/>
              <a:t> no </a:t>
            </a:r>
            <a:r>
              <a:rPr lang="en-US" i="0" dirty="0" err="1"/>
              <a:t>necesarios</a:t>
            </a:r>
            <a:r>
              <a:rPr lang="en-US" i="0" dirty="0"/>
              <a:t>.  </a:t>
            </a:r>
          </a:p>
          <a:p>
            <a:pPr marL="171450" lvl="0" indent="-171450" algn="l" rtl="0">
              <a:spcBef>
                <a:spcPts val="1000"/>
              </a:spcBef>
              <a:spcAft>
                <a:spcPts val="0"/>
              </a:spcAft>
              <a:buFontTx/>
              <a:buChar char="-"/>
            </a:pPr>
            <a:endParaRPr lang="en-US" i="0" dirty="0"/>
          </a:p>
          <a:p>
            <a:pPr marL="171450" lvl="0" indent="-171450" algn="l" rtl="0">
              <a:spcBef>
                <a:spcPts val="1000"/>
              </a:spcBef>
              <a:spcAft>
                <a:spcPts val="0"/>
              </a:spcAft>
              <a:buFontTx/>
              <a:buChar char="-"/>
            </a:pPr>
            <a:endParaRPr lang="en-US" i="0" dirty="0"/>
          </a:p>
        </p:txBody>
      </p:sp>
      <p:sp>
        <p:nvSpPr>
          <p:cNvPr id="311" name="Google Shape;311;g2f5882f685f_0_775:notes">
            <a:extLst>
              <a:ext uri="{FF2B5EF4-FFF2-40B4-BE49-F238E27FC236}">
                <a16:creationId xmlns:a16="http://schemas.microsoft.com/office/drawing/2014/main" id="{761C4670-3A63-B63B-489A-5828AE8B98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356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C79EDB6-36F9-FA7C-1F53-05890F528774}"/>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9DB2DACC-B96E-B7F0-D00A-59DBDF23CC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FontTx/>
              <a:buNone/>
            </a:pPr>
            <a:endParaRPr lang="en-US" i="0" dirty="0"/>
          </a:p>
          <a:p>
            <a:pPr marL="0" lvl="0" indent="0" algn="l" rtl="0">
              <a:spcBef>
                <a:spcPts val="1000"/>
              </a:spcBef>
              <a:spcAft>
                <a:spcPts val="0"/>
              </a:spcAft>
              <a:buFontTx/>
              <a:buNone/>
            </a:pPr>
            <a:r>
              <a:rPr lang="en-US" i="0" dirty="0" err="1"/>
              <a:t>Tarea</a:t>
            </a:r>
            <a:r>
              <a:rPr lang="en-US" i="0" dirty="0"/>
              <a:t>:  Le </a:t>
            </a:r>
            <a:r>
              <a:rPr lang="en-US" i="0" dirty="0" err="1"/>
              <a:t>damos</a:t>
            </a:r>
            <a:r>
              <a:rPr lang="en-US" i="0" dirty="0"/>
              <a:t> </a:t>
            </a:r>
            <a:r>
              <a:rPr lang="en-US" i="0" dirty="0" err="1"/>
              <a:t>una</a:t>
            </a:r>
            <a:r>
              <a:rPr lang="en-US" i="0" dirty="0"/>
              <a:t> </a:t>
            </a:r>
            <a:r>
              <a:rPr lang="en-US" i="0" dirty="0" err="1"/>
              <a:t>semana</a:t>
            </a:r>
            <a:r>
              <a:rPr lang="en-US" i="0" dirty="0"/>
              <a:t> para </a:t>
            </a:r>
            <a:r>
              <a:rPr lang="en-US" i="0" dirty="0" err="1"/>
              <a:t>desarrollar</a:t>
            </a:r>
            <a:r>
              <a:rPr lang="en-US" i="0" dirty="0"/>
              <a:t> </a:t>
            </a:r>
            <a:r>
              <a:rPr lang="en-US" i="0" dirty="0" err="1"/>
              <a:t>su</a:t>
            </a:r>
            <a:r>
              <a:rPr lang="en-US" i="0" dirty="0"/>
              <a:t> </a:t>
            </a:r>
            <a:r>
              <a:rPr lang="en-US" i="0" dirty="0" err="1"/>
              <a:t>testmonio</a:t>
            </a:r>
            <a:r>
              <a:rPr lang="en-US" i="0" dirty="0"/>
              <a:t> personal.  </a:t>
            </a:r>
            <a:r>
              <a:rPr lang="en-US" i="0" dirty="0" err="1"/>
              <a:t>Esto</a:t>
            </a:r>
            <a:r>
              <a:rPr lang="en-US" i="0" dirty="0"/>
              <a:t> es </a:t>
            </a:r>
            <a:r>
              <a:rPr lang="en-US" i="0" dirty="0" err="1"/>
              <a:t>parte</a:t>
            </a:r>
            <a:r>
              <a:rPr lang="en-US" i="0" dirty="0"/>
              <a:t> del Proyecto final para </a:t>
            </a:r>
            <a:r>
              <a:rPr lang="en-US" i="0" dirty="0" err="1"/>
              <a:t>el</a:t>
            </a:r>
            <a:r>
              <a:rPr lang="en-US" i="0" dirty="0"/>
              <a:t> </a:t>
            </a:r>
            <a:r>
              <a:rPr lang="en-US" i="0" dirty="0" err="1"/>
              <a:t>curso</a:t>
            </a:r>
            <a:r>
              <a:rPr lang="en-US" i="0" dirty="0"/>
              <a:t>.  Por </a:t>
            </a:r>
            <a:r>
              <a:rPr lang="en-US" i="0" dirty="0" err="1"/>
              <a:t>escrito</a:t>
            </a:r>
            <a:r>
              <a:rPr lang="en-US" i="0" dirty="0"/>
              <a:t>, </a:t>
            </a:r>
            <a:r>
              <a:rPr lang="en-US" i="0" dirty="0" err="1"/>
              <a:t>por</a:t>
            </a:r>
            <a:r>
              <a:rPr lang="en-US" i="0" dirty="0"/>
              <a:t> audio o video, </a:t>
            </a:r>
            <a:r>
              <a:rPr lang="en-US" i="0" dirty="0" err="1"/>
              <a:t>cualquier</a:t>
            </a:r>
            <a:r>
              <a:rPr lang="en-US" i="0" dirty="0"/>
              <a:t>.  Se </a:t>
            </a:r>
            <a:r>
              <a:rPr lang="en-US" i="0" dirty="0" err="1"/>
              <a:t>puede</a:t>
            </a:r>
            <a:r>
              <a:rPr lang="en-US" i="0" dirty="0"/>
              <a:t> </a:t>
            </a:r>
            <a:r>
              <a:rPr lang="en-US" i="0" dirty="0" err="1"/>
              <a:t>compartir</a:t>
            </a:r>
            <a:r>
              <a:rPr lang="en-US" i="0" dirty="0"/>
              <a:t> </a:t>
            </a:r>
            <a:r>
              <a:rPr lang="en-US" i="0" dirty="0" err="1"/>
              <a:t>por</a:t>
            </a:r>
            <a:r>
              <a:rPr lang="en-US" i="0" dirty="0"/>
              <a:t> </a:t>
            </a:r>
            <a:r>
              <a:rPr lang="en-US" i="0" dirty="0" err="1"/>
              <a:t>mensaje</a:t>
            </a:r>
            <a:r>
              <a:rPr lang="en-US" i="0" dirty="0"/>
              <a:t> </a:t>
            </a:r>
            <a:r>
              <a:rPr lang="en-US" i="0" dirty="0" err="1"/>
              <a:t>interno</a:t>
            </a:r>
            <a:r>
              <a:rPr lang="en-US" i="0" dirty="0"/>
              <a:t> con </a:t>
            </a:r>
            <a:r>
              <a:rPr lang="en-US" i="0" dirty="0" err="1"/>
              <a:t>el</a:t>
            </a:r>
            <a:r>
              <a:rPr lang="en-US" i="0" dirty="0"/>
              <a:t> </a:t>
            </a:r>
            <a:r>
              <a:rPr lang="en-US" i="0" dirty="0" err="1"/>
              <a:t>profesor</a:t>
            </a:r>
            <a:r>
              <a:rPr lang="en-US" i="0" dirty="0"/>
              <a:t> o con </a:t>
            </a:r>
            <a:r>
              <a:rPr lang="en-US" i="0" dirty="0" err="1"/>
              <a:t>todo</a:t>
            </a:r>
            <a:r>
              <a:rPr lang="en-US" i="0" dirty="0"/>
              <a:t> </a:t>
            </a:r>
            <a:r>
              <a:rPr lang="en-US" i="0" dirty="0" err="1"/>
              <a:t>el</a:t>
            </a:r>
            <a:r>
              <a:rPr lang="en-US" i="0" dirty="0"/>
              <a:t> </a:t>
            </a:r>
            <a:r>
              <a:rPr lang="en-US" i="0" dirty="0" err="1"/>
              <a:t>grupo</a:t>
            </a:r>
            <a:r>
              <a:rPr lang="en-US" i="0" dirty="0"/>
              <a:t>.  </a:t>
            </a:r>
          </a:p>
          <a:p>
            <a:pPr marL="0" lvl="0" indent="0" algn="l" rtl="0">
              <a:spcBef>
                <a:spcPts val="1000"/>
              </a:spcBef>
              <a:spcAft>
                <a:spcPts val="0"/>
              </a:spcAft>
              <a:buFontTx/>
              <a:buNone/>
            </a:pPr>
            <a:endParaRPr lang="en-US" i="0" dirty="0"/>
          </a:p>
          <a:p>
            <a:pPr marL="0" lvl="0" indent="0" algn="l" rtl="0">
              <a:spcBef>
                <a:spcPts val="1000"/>
              </a:spcBef>
              <a:spcAft>
                <a:spcPts val="0"/>
              </a:spcAft>
              <a:buFontTx/>
              <a:buNone/>
            </a:pPr>
            <a:r>
              <a:rPr lang="en-US" i="0" dirty="0" err="1"/>
              <a:t>Unas</a:t>
            </a:r>
            <a:r>
              <a:rPr lang="en-US" i="0" dirty="0"/>
              <a:t> </a:t>
            </a:r>
            <a:r>
              <a:rPr lang="en-US" i="0" dirty="0" err="1"/>
              <a:t>sugerencias</a:t>
            </a:r>
            <a:r>
              <a:rPr lang="en-US" i="0" dirty="0"/>
              <a:t>:</a:t>
            </a:r>
          </a:p>
          <a:p>
            <a:pPr marL="0" lvl="0" indent="0" algn="l" rtl="0">
              <a:spcBef>
                <a:spcPts val="1000"/>
              </a:spcBef>
              <a:spcAft>
                <a:spcPts val="0"/>
              </a:spcAft>
              <a:buFontTx/>
              <a:buNone/>
            </a:pPr>
            <a:endParaRPr lang="en-US" i="0" dirty="0"/>
          </a:p>
          <a:p>
            <a:pPr marL="171450" marR="0" lvl="0" indent="-171450" algn="l" defTabSz="914400" rtl="0" eaLnBrk="1" fontAlgn="auto" latinLnBrk="0" hangingPunct="1">
              <a:lnSpc>
                <a:spcPct val="100000"/>
              </a:lnSpc>
              <a:spcBef>
                <a:spcPts val="1000"/>
              </a:spcBef>
              <a:spcAft>
                <a:spcPts val="0"/>
              </a:spcAft>
              <a:buClr>
                <a:srgbClr val="000000"/>
              </a:buClr>
              <a:buSzPts val="1100"/>
              <a:buFontTx/>
              <a:buChar char="-"/>
              <a:tabLst/>
              <a:defRPr/>
            </a:pPr>
            <a:r>
              <a:rPr lang="es-PY" sz="1100" b="1" i="1" dirty="0">
                <a:solidFill>
                  <a:schemeClr val="dk1"/>
                </a:solidFill>
                <a:latin typeface="Lato"/>
                <a:ea typeface="Lato"/>
                <a:cs typeface="Lato"/>
                <a:sym typeface="Lato"/>
              </a:rPr>
              <a:t>¿Cómo te salvó Dios?  ¿De qué te ha salvado?  ¿Ahora qué ha obrado en su vida?  </a:t>
            </a:r>
          </a:p>
          <a:p>
            <a:pPr marL="171450" marR="0" lvl="0" indent="-171450" algn="l" defTabSz="914400" rtl="0" eaLnBrk="1" fontAlgn="auto" latinLnBrk="0" hangingPunct="1">
              <a:lnSpc>
                <a:spcPct val="100000"/>
              </a:lnSpc>
              <a:spcBef>
                <a:spcPts val="1000"/>
              </a:spcBef>
              <a:spcAft>
                <a:spcPts val="0"/>
              </a:spcAft>
              <a:buClr>
                <a:srgbClr val="000000"/>
              </a:buClr>
              <a:buSzPts val="1100"/>
              <a:buFontTx/>
              <a:buChar char="-"/>
              <a:tabLst/>
              <a:defRPr/>
            </a:pPr>
            <a:r>
              <a:rPr lang="es-PY" sz="1100" b="1" i="1" dirty="0">
                <a:solidFill>
                  <a:schemeClr val="dk1"/>
                </a:solidFill>
                <a:latin typeface="Lato"/>
                <a:ea typeface="Lato"/>
                <a:cs typeface="Lato"/>
                <a:sym typeface="Lato"/>
              </a:rPr>
              <a:t>Recuerden – es un testimonio de lo que Dios ha hecho por uno. No es para presumir. No eres el protagonista.  Dios lo es. </a:t>
            </a:r>
          </a:p>
          <a:p>
            <a:pPr marL="171450" marR="0" lvl="0" indent="-171450" algn="l" defTabSz="914400" rtl="0" eaLnBrk="1" fontAlgn="auto" latinLnBrk="0" hangingPunct="1">
              <a:lnSpc>
                <a:spcPct val="100000"/>
              </a:lnSpc>
              <a:spcBef>
                <a:spcPts val="1000"/>
              </a:spcBef>
              <a:spcAft>
                <a:spcPts val="0"/>
              </a:spcAft>
              <a:buClr>
                <a:srgbClr val="000000"/>
              </a:buClr>
              <a:buSzPts val="1100"/>
              <a:buFontTx/>
              <a:buChar char="-"/>
              <a:tabLst/>
              <a:defRPr/>
            </a:pPr>
            <a:r>
              <a:rPr lang="es-PY" sz="1100" b="1" i="1" dirty="0">
                <a:solidFill>
                  <a:schemeClr val="dk1"/>
                </a:solidFill>
                <a:latin typeface="Lato"/>
                <a:ea typeface="Lato"/>
                <a:cs typeface="Lato"/>
                <a:sym typeface="Lato"/>
              </a:rPr>
              <a:t>Seamos humildes, vulnerables y honestos como Pablo.  Pero tampoco no hay que compartir detalles íntimos que van a causar que otros tropiecen.  </a:t>
            </a:r>
          </a:p>
          <a:p>
            <a:pPr marL="171450" marR="0" lvl="0" indent="-171450" algn="l" defTabSz="914400" rtl="0" eaLnBrk="1" fontAlgn="auto" latinLnBrk="0" hangingPunct="1">
              <a:lnSpc>
                <a:spcPct val="100000"/>
              </a:lnSpc>
              <a:spcBef>
                <a:spcPts val="1000"/>
              </a:spcBef>
              <a:spcAft>
                <a:spcPts val="0"/>
              </a:spcAft>
              <a:buClr>
                <a:srgbClr val="000000"/>
              </a:buClr>
              <a:buSzPts val="1100"/>
              <a:buFontTx/>
              <a:buChar char="-"/>
              <a:tabLst/>
              <a:defRPr/>
            </a:pPr>
            <a:r>
              <a:rPr lang="es-PY" sz="1100" b="1" i="1" dirty="0">
                <a:solidFill>
                  <a:schemeClr val="dk1"/>
                </a:solidFill>
                <a:latin typeface="Lato"/>
                <a:ea typeface="Lato"/>
                <a:cs typeface="Lato"/>
                <a:sym typeface="Lato"/>
              </a:rPr>
              <a:t>Los testimonios vienen de muchas formas.  No es una competencia.  </a:t>
            </a:r>
          </a:p>
          <a:p>
            <a:pPr marL="171450" marR="0" lvl="0" indent="-171450" algn="l" defTabSz="914400" rtl="0" eaLnBrk="1" fontAlgn="auto" latinLnBrk="0" hangingPunct="1">
              <a:lnSpc>
                <a:spcPct val="100000"/>
              </a:lnSpc>
              <a:spcBef>
                <a:spcPts val="1000"/>
              </a:spcBef>
              <a:spcAft>
                <a:spcPts val="0"/>
              </a:spcAft>
              <a:buClr>
                <a:srgbClr val="000000"/>
              </a:buClr>
              <a:buSzPts val="1100"/>
              <a:buFontTx/>
              <a:buChar char="-"/>
              <a:tabLst/>
              <a:defRPr/>
            </a:pPr>
            <a:r>
              <a:rPr lang="es-PY" sz="1100" b="1" i="1" dirty="0">
                <a:solidFill>
                  <a:schemeClr val="dk1"/>
                </a:solidFill>
                <a:latin typeface="Lato"/>
                <a:ea typeface="Lato"/>
                <a:cs typeface="Lato"/>
                <a:sym typeface="Lato"/>
              </a:rPr>
              <a:t>Tu testimonio no es el evangelio.  Pero tu testimonio puede ser evidencia del poder el evangelio en uno, como en el caso de Pablo. </a:t>
            </a:r>
          </a:p>
        </p:txBody>
      </p:sp>
      <p:sp>
        <p:nvSpPr>
          <p:cNvPr id="311" name="Google Shape;311;g2f5882f685f_0_775:notes">
            <a:extLst>
              <a:ext uri="{FF2B5EF4-FFF2-40B4-BE49-F238E27FC236}">
                <a16:creationId xmlns:a16="http://schemas.microsoft.com/office/drawing/2014/main" id="{0E0BEF9B-FC3B-F286-D164-0D73887CD8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0135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CA3A7FD6-EFAC-0823-78FF-81303BEB5B70}"/>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A8E4DB0F-F8AA-6194-2924-2AD398C82F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53B9F4E0-3150-DEAC-751B-45F78C4C31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6017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911A0C1E-DADD-C89E-2710-BA2E9ABE5E6F}"/>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CD75C951-4B8B-7512-72C6-B5B8550528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81D5D1FC-E5CC-BB7B-99BC-8E25BEA27C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5600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085D957C-572E-A7E0-5BBC-3DF3D65FC033}"/>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F653A36B-270D-19E3-714B-FAC993E28A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1000"/>
              </a:spcBef>
              <a:spcAft>
                <a:spcPts val="0"/>
              </a:spcAft>
              <a:buFontTx/>
              <a:buChar char="-"/>
            </a:pPr>
            <a:r>
              <a:rPr lang="en-US" dirty="0"/>
              <a:t>A </a:t>
            </a:r>
            <a:r>
              <a:rPr lang="en-US" dirty="0" err="1"/>
              <a:t>luchar</a:t>
            </a:r>
            <a:r>
              <a:rPr lang="en-US" dirty="0"/>
              <a:t>, a no </a:t>
            </a:r>
            <a:r>
              <a:rPr lang="en-US" dirty="0" err="1"/>
              <a:t>perder</a:t>
            </a:r>
            <a:r>
              <a:rPr lang="en-US" dirty="0"/>
              <a:t> la </a:t>
            </a:r>
            <a:r>
              <a:rPr lang="en-US" dirty="0" err="1"/>
              <a:t>fe</a:t>
            </a:r>
            <a:r>
              <a:rPr lang="en-US" dirty="0"/>
              <a:t>…</a:t>
            </a:r>
          </a:p>
          <a:p>
            <a:pPr marL="171450" lvl="0" indent="-171450" algn="l" rtl="0">
              <a:spcBef>
                <a:spcPts val="1000"/>
              </a:spcBef>
              <a:spcAft>
                <a:spcPts val="0"/>
              </a:spcAft>
              <a:buFontTx/>
              <a:buChar char="-"/>
            </a:pPr>
            <a:r>
              <a:rPr lang="en-US" dirty="0"/>
              <a:t>No “</a:t>
            </a:r>
            <a:r>
              <a:rPr lang="en-US" dirty="0" err="1"/>
              <a:t>naufragarse</a:t>
            </a:r>
            <a:r>
              <a:rPr lang="en-US" dirty="0"/>
              <a:t>” </a:t>
            </a:r>
          </a:p>
          <a:p>
            <a:pPr marL="171450" lvl="0" indent="-171450" algn="l" rtl="0">
              <a:spcBef>
                <a:spcPts val="1000"/>
              </a:spcBef>
              <a:spcAft>
                <a:spcPts val="0"/>
              </a:spcAft>
              <a:buFontTx/>
              <a:buChar char="-"/>
            </a:pPr>
            <a:r>
              <a:rPr lang="en-US" dirty="0"/>
              <a:t>El </a:t>
            </a:r>
            <a:r>
              <a:rPr lang="en-US" dirty="0" err="1"/>
              <a:t>ejemplo</a:t>
            </a:r>
            <a:r>
              <a:rPr lang="en-US" dirty="0"/>
              <a:t> de Pablo también </a:t>
            </a:r>
            <a:r>
              <a:rPr lang="en-US" dirty="0" err="1"/>
              <a:t>nos</a:t>
            </a:r>
            <a:r>
              <a:rPr lang="en-US" dirty="0"/>
              <a:t> </a:t>
            </a:r>
            <a:r>
              <a:rPr lang="en-US" dirty="0" err="1"/>
              <a:t>enseña</a:t>
            </a:r>
            <a:r>
              <a:rPr lang="en-US" dirty="0"/>
              <a:t> la </a:t>
            </a:r>
            <a:r>
              <a:rPr lang="en-US" dirty="0" err="1"/>
              <a:t>necesidad</a:t>
            </a:r>
            <a:r>
              <a:rPr lang="en-US" dirty="0"/>
              <a:t> de la </a:t>
            </a:r>
            <a:r>
              <a:rPr lang="en-US" dirty="0" err="1"/>
              <a:t>disciplina</a:t>
            </a:r>
            <a:r>
              <a:rPr lang="en-US" dirty="0"/>
              <a:t> fraternal.  </a:t>
            </a:r>
            <a:r>
              <a:rPr lang="en-US" dirty="0" err="1"/>
              <a:t>Tuvo</a:t>
            </a:r>
            <a:r>
              <a:rPr lang="en-US" dirty="0"/>
              <a:t> que “</a:t>
            </a:r>
            <a:r>
              <a:rPr lang="en-US" dirty="0" err="1"/>
              <a:t>entregar</a:t>
            </a:r>
            <a:r>
              <a:rPr lang="en-US" dirty="0"/>
              <a:t>” a </a:t>
            </a:r>
            <a:r>
              <a:rPr lang="en-US" dirty="0" err="1"/>
              <a:t>unos</a:t>
            </a:r>
            <a:r>
              <a:rPr lang="en-US" dirty="0"/>
              <a:t> a </a:t>
            </a:r>
            <a:r>
              <a:rPr lang="en-US" dirty="0" err="1"/>
              <a:t>Satanás</a:t>
            </a:r>
            <a:r>
              <a:rPr lang="en-US" dirty="0"/>
              <a:t>.  Es </a:t>
            </a:r>
            <a:r>
              <a:rPr lang="en-US" dirty="0" err="1"/>
              <a:t>como</a:t>
            </a:r>
            <a:r>
              <a:rPr lang="en-US" dirty="0"/>
              <a:t> </a:t>
            </a:r>
            <a:r>
              <a:rPr lang="en-US" dirty="0" err="1"/>
              <a:t>excomulgar</a:t>
            </a:r>
            <a:r>
              <a:rPr lang="en-US" dirty="0"/>
              <a:t>, </a:t>
            </a:r>
            <a:r>
              <a:rPr lang="en-US" dirty="0" err="1"/>
              <a:t>hacerles</a:t>
            </a:r>
            <a:r>
              <a:rPr lang="en-US" dirty="0"/>
              <a:t> saber que, </a:t>
            </a:r>
            <a:r>
              <a:rPr lang="en-US" dirty="0" err="1"/>
              <a:t>por</a:t>
            </a:r>
            <a:r>
              <a:rPr lang="en-US" dirty="0"/>
              <a:t> </a:t>
            </a:r>
            <a:r>
              <a:rPr lang="en-US" dirty="0" err="1"/>
              <a:t>su</a:t>
            </a:r>
            <a:r>
              <a:rPr lang="en-US" dirty="0"/>
              <a:t> </a:t>
            </a:r>
            <a:r>
              <a:rPr lang="en-US" dirty="0" err="1"/>
              <a:t>pecado</a:t>
            </a:r>
            <a:r>
              <a:rPr lang="en-US" dirty="0"/>
              <a:t> </a:t>
            </a:r>
            <a:r>
              <a:rPr lang="en-US" dirty="0" err="1"/>
              <a:t>persistente</a:t>
            </a:r>
            <a:r>
              <a:rPr lang="en-US" dirty="0"/>
              <a:t> </a:t>
            </a:r>
            <a:r>
              <a:rPr lang="en-US" dirty="0" err="1"/>
              <a:t>ya</a:t>
            </a:r>
            <a:r>
              <a:rPr lang="en-US" dirty="0"/>
              <a:t> no son </a:t>
            </a:r>
            <a:r>
              <a:rPr lang="en-US" dirty="0" err="1"/>
              <a:t>miembros</a:t>
            </a:r>
            <a:r>
              <a:rPr lang="en-US" dirty="0"/>
              <a:t> de la </a:t>
            </a:r>
            <a:r>
              <a:rPr lang="en-US" dirty="0" err="1"/>
              <a:t>congregación</a:t>
            </a:r>
            <a:r>
              <a:rPr lang="en-US" dirty="0"/>
              <a:t>.  </a:t>
            </a:r>
            <a:endParaRPr dirty="0"/>
          </a:p>
        </p:txBody>
      </p:sp>
      <p:sp>
        <p:nvSpPr>
          <p:cNvPr id="311" name="Google Shape;311;g2f5882f685f_0_775:notes">
            <a:extLst>
              <a:ext uri="{FF2B5EF4-FFF2-40B4-BE49-F238E27FC236}">
                <a16:creationId xmlns:a16="http://schemas.microsoft.com/office/drawing/2014/main" id="{4D0AD99B-27B0-D583-7EBA-94CD333307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0258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f5882f685f_0_10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434" name="Google Shape;434;g2f5882f685f_0_1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La </a:t>
            </a:r>
            <a:r>
              <a:rPr lang="en-US" b="1" dirty="0" err="1">
                <a:solidFill>
                  <a:schemeClr val="dk1"/>
                </a:solidFill>
                <a:latin typeface="Calibri"/>
                <a:ea typeface="Calibri"/>
                <a:cs typeface="Calibri"/>
                <a:sym typeface="Calibri"/>
              </a:rPr>
              <a:t>Clase</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en</a:t>
            </a:r>
            <a:r>
              <a:rPr lang="en-US" b="1" dirty="0">
                <a:solidFill>
                  <a:schemeClr val="dk1"/>
                </a:solidFill>
                <a:latin typeface="Calibri"/>
                <a:ea typeface="Calibri"/>
                <a:cs typeface="Calibri"/>
                <a:sym typeface="Calibri"/>
              </a:rPr>
              <a:t> vivo</a:t>
            </a:r>
            <a:endParaRPr b="1" dirty="0">
              <a:solidFill>
                <a:schemeClr val="dk1"/>
              </a:solidFill>
              <a:latin typeface="Calibri"/>
              <a:ea typeface="Calibri"/>
              <a:cs typeface="Calibri"/>
              <a:sym typeface="Calibri"/>
            </a:endParaRPr>
          </a:p>
          <a:p>
            <a:pPr marL="228600" marR="171450" lvl="0" indent="0" algn="l" rtl="0">
              <a:spcBef>
                <a:spcPts val="0"/>
              </a:spcBef>
              <a:spcAft>
                <a:spcPts val="1000"/>
              </a:spcAft>
              <a:buClr>
                <a:schemeClr val="dk1"/>
              </a:buClr>
              <a:buSzPts val="1100"/>
              <a:buFont typeface="Arial"/>
              <a:buNone/>
            </a:pPr>
            <a:r>
              <a:rPr lang="en-US" b="1" dirty="0" err="1">
                <a:solidFill>
                  <a:schemeClr val="dk1"/>
                </a:solidFill>
                <a:latin typeface="Calibri"/>
                <a:ea typeface="Calibri"/>
                <a:cs typeface="Calibri"/>
                <a:sym typeface="Calibri"/>
              </a:rPr>
              <a:t>Salude</a:t>
            </a:r>
            <a:r>
              <a:rPr lang="en-US" b="1" dirty="0">
                <a:solidFill>
                  <a:schemeClr val="dk1"/>
                </a:solidFill>
                <a:latin typeface="Calibri"/>
                <a:ea typeface="Calibri"/>
                <a:cs typeface="Calibri"/>
                <a:sym typeface="Calibri"/>
              </a:rPr>
              <a:t> a </a:t>
            </a:r>
            <a:r>
              <a:rPr lang="en-US" b="1" dirty="0" err="1">
                <a:solidFill>
                  <a:schemeClr val="dk1"/>
                </a:solidFill>
                <a:latin typeface="Calibri"/>
                <a:ea typeface="Calibri"/>
                <a:cs typeface="Calibri"/>
                <a:sym typeface="Calibri"/>
              </a:rPr>
              <a:t>todos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los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estudiantes</a:t>
            </a:r>
            <a:endParaRPr b="1" dirty="0">
              <a:solidFill>
                <a:schemeClr val="dk1"/>
              </a:solidFill>
              <a:latin typeface="Calibri"/>
              <a:ea typeface="Calibri"/>
              <a:cs typeface="Calibri"/>
              <a:sym typeface="Calibri"/>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15950" marR="171450" lvl="0" indent="0" algn="l" rtl="0">
              <a:lnSpc>
                <a:spcPct val="100000"/>
              </a:lnSpc>
              <a:spcBef>
                <a:spcPts val="0"/>
              </a:spcBef>
              <a:spcAft>
                <a:spcPts val="0"/>
              </a:spcAft>
              <a:buClr>
                <a:schemeClr val="dk1"/>
              </a:buClr>
              <a:buSzPts val="1100"/>
              <a:buFont typeface="Calibri"/>
              <a:buNone/>
            </a:pPr>
            <a:r>
              <a:rPr lang="en-US">
                <a:solidFill>
                  <a:schemeClr val="dk1"/>
                </a:solidFill>
                <a:latin typeface="Calibri"/>
                <a:ea typeface="Calibri"/>
                <a:cs typeface="Calibri"/>
                <a:sym typeface="Calibri"/>
              </a:rPr>
              <a:t>Recuérdeles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tarea</a:t>
            </a:r>
            <a:r>
              <a:rPr lang="en-US" dirty="0">
                <a:solidFill>
                  <a:schemeClr val="dk1"/>
                </a:solidFill>
                <a:latin typeface="Calibri"/>
                <a:ea typeface="Calibri"/>
                <a:cs typeface="Calibri"/>
                <a:sym typeface="Calibri"/>
              </a:rPr>
              <a:t> y la </a:t>
            </a:r>
            <a:r>
              <a:rPr lang="en-US" dirty="0" err="1">
                <a:solidFill>
                  <a:schemeClr val="dk1"/>
                </a:solidFill>
                <a:latin typeface="Calibri"/>
                <a:ea typeface="Calibri"/>
                <a:cs typeface="Calibri"/>
                <a:sym typeface="Calibri"/>
              </a:rPr>
              <a:t>próxima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460" name="Google Shape;46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 (5 minutos)</a:t>
            </a:r>
            <a:endParaRPr>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sz="1104">
                <a:solidFill>
                  <a:schemeClr val="dk1"/>
                </a:solidFill>
                <a:latin typeface="Calibri"/>
                <a:ea typeface="Calibri"/>
                <a:cs typeface="Calibri"/>
                <a:sym typeface="Calibri"/>
              </a:rPr>
              <a:t>Una oración o una bendición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52" name="Google Shape;452;g2adf25473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marL="0" lvl="0" indent="0" algn="l" rtl="0">
              <a:lnSpc>
                <a:spcPct val="100000"/>
              </a:lnSpc>
              <a:spcBef>
                <a:spcPts val="600"/>
              </a:spcBef>
              <a:spcAft>
                <a:spcPts val="1000"/>
              </a:spcAft>
              <a:buSzPts val="1100"/>
              <a:buNone/>
            </a:pPr>
            <a:endParaRPr sz="1104">
              <a:solidFill>
                <a:schemeClr val="dk1"/>
              </a:solidFill>
              <a:latin typeface="Calibri"/>
              <a:ea typeface="Calibri"/>
              <a:cs typeface="Calibri"/>
              <a:sym typeface="Calibri"/>
            </a:endParaRPr>
          </a:p>
        </p:txBody>
      </p:sp>
      <p:sp>
        <p:nvSpPr>
          <p:cNvPr id="470" name="Google Shape;470;g2adf2547317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dirty="0">
              <a:solidFill>
                <a:schemeClr val="dk1"/>
              </a:solidFill>
              <a:latin typeface="Calibri"/>
              <a:ea typeface="Calibri"/>
              <a:cs typeface="Calibri"/>
              <a:sym typeface="Calibri"/>
            </a:endParaRPr>
          </a:p>
        </p:txBody>
      </p:sp>
      <p:sp>
        <p:nvSpPr>
          <p:cNvPr id="478" name="Google Shape;478;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1000"/>
              </a:spcAft>
              <a:buClr>
                <a:schemeClr val="dk1"/>
              </a:buClr>
              <a:buSzPts val="1100"/>
              <a:buFont typeface="Arial"/>
              <a:buNone/>
            </a:pPr>
            <a:r>
              <a:rPr lang="en-US" b="1" dirty="0" err="1">
                <a:solidFill>
                  <a:schemeClr val="dk1"/>
                </a:solidFill>
                <a:latin typeface="Calibri"/>
                <a:ea typeface="Calibri"/>
                <a:cs typeface="Calibri"/>
                <a:sym typeface="Calibri"/>
              </a:rPr>
              <a:t>Oración</a:t>
            </a:r>
            <a:r>
              <a:rPr lang="en-US" b="1" dirty="0">
                <a:solidFill>
                  <a:schemeClr val="dk1"/>
                </a:solidFill>
                <a:latin typeface="Calibri"/>
                <a:ea typeface="Calibri"/>
                <a:cs typeface="Calibri"/>
                <a:sym typeface="Calibri"/>
              </a:rPr>
              <a:t>:</a:t>
            </a: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f5882f685f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88" name="Google Shape;188;g2f5882f685f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f5882f685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marR="171450" lvl="0" indent="-298450" algn="l" rtl="0">
              <a:spcBef>
                <a:spcPts val="0"/>
              </a:spcBef>
              <a:spcAft>
                <a:spcPts val="1000"/>
              </a:spcAft>
              <a:buClr>
                <a:schemeClr val="dk1"/>
              </a:buClr>
              <a:buSzPts val="1100"/>
              <a:buFont typeface="Calibri"/>
              <a:buAutoNum type="arabicPeriod"/>
            </a:pPr>
            <a:r>
              <a:rPr lang="en-US" b="1">
                <a:solidFill>
                  <a:schemeClr val="dk1"/>
                </a:solidFill>
                <a:latin typeface="Calibri"/>
                <a:ea typeface="Calibri"/>
                <a:cs typeface="Calibri"/>
                <a:sym typeface="Calibri"/>
              </a:rPr>
              <a:t>Introducción al curso</a:t>
            </a:r>
            <a:r>
              <a:rPr lang="en-US">
                <a:solidFill>
                  <a:schemeClr val="dk1"/>
                </a:solidFill>
                <a:latin typeface="Calibri"/>
                <a:ea typeface="Calibri"/>
                <a:cs typeface="Calibri"/>
                <a:sym typeface="Calibri"/>
              </a:rPr>
              <a:t>: explique el propósito del curso, la importancia de hacer las tareas, mostrar respeto y etiqueta hacia el maestro y otros estudiantes en clase y en el grupo de WhatsApp. (5 minutos)</a:t>
            </a:r>
            <a:endParaRPr>
              <a:solidFill>
                <a:schemeClr val="dk1"/>
              </a:solidFill>
              <a:latin typeface="Calibri"/>
              <a:ea typeface="Calibri"/>
              <a:cs typeface="Calibri"/>
              <a:sym typeface="Calibri"/>
            </a:endParaRPr>
          </a:p>
        </p:txBody>
      </p:sp>
      <p:sp>
        <p:nvSpPr>
          <p:cNvPr id="144" name="Google Shape;144;g2f5882f685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f5882f685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dirty="0"/>
              <a:t>El Nivel Sembrador de Academia Cristo </a:t>
            </a:r>
            <a:r>
              <a:rPr lang="en-US" dirty="0" err="1"/>
              <a:t>fue</a:t>
            </a:r>
            <a:r>
              <a:rPr lang="en-US" dirty="0"/>
              <a:t> </a:t>
            </a:r>
            <a:r>
              <a:rPr lang="en-US" dirty="0" err="1"/>
              <a:t>diseñado</a:t>
            </a:r>
            <a:r>
              <a:rPr lang="en-US" dirty="0"/>
              <a:t> con </a:t>
            </a:r>
            <a:r>
              <a:rPr lang="en-US" dirty="0" err="1"/>
              <a:t>el</a:t>
            </a:r>
            <a:r>
              <a:rPr lang="en-US" dirty="0"/>
              <a:t> Sembrador </a:t>
            </a:r>
            <a:r>
              <a:rPr lang="en-US" dirty="0" err="1"/>
              <a:t>en</a:t>
            </a:r>
            <a:r>
              <a:rPr lang="en-US" dirty="0"/>
              <a:t> </a:t>
            </a:r>
            <a:r>
              <a:rPr lang="en-US" dirty="0" err="1"/>
              <a:t>mente</a:t>
            </a:r>
            <a:r>
              <a:rPr lang="en-US" dirty="0"/>
              <a:t> </a:t>
            </a:r>
            <a:r>
              <a:rPr lang="en-US" dirty="0" err="1"/>
              <a:t>según</a:t>
            </a:r>
            <a:r>
              <a:rPr lang="en-US" dirty="0"/>
              <a:t> la Ruta Cristo y </a:t>
            </a:r>
            <a:r>
              <a:rPr lang="en-US" dirty="0" err="1"/>
              <a:t>los</a:t>
            </a:r>
            <a:r>
              <a:rPr lang="en-US" dirty="0"/>
              <a:t> Cinco </a:t>
            </a:r>
            <a:r>
              <a:rPr lang="en-US" dirty="0" err="1"/>
              <a:t>Hábitos</a:t>
            </a:r>
            <a:r>
              <a:rPr lang="en-US" dirty="0"/>
              <a:t> del Grupo Sembrador.  Sin embargo, </a:t>
            </a:r>
            <a:r>
              <a:rPr lang="en-US" dirty="0" err="1"/>
              <a:t>el</a:t>
            </a:r>
            <a:r>
              <a:rPr lang="en-US" dirty="0"/>
              <a:t> material le </a:t>
            </a:r>
            <a:r>
              <a:rPr lang="en-US" dirty="0" err="1"/>
              <a:t>serviría</a:t>
            </a:r>
            <a:r>
              <a:rPr lang="en-US" dirty="0"/>
              <a:t> a </a:t>
            </a:r>
            <a:r>
              <a:rPr lang="en-US" dirty="0" err="1"/>
              <a:t>cualquier</a:t>
            </a:r>
            <a:r>
              <a:rPr lang="en-US" dirty="0"/>
              <a:t> </a:t>
            </a:r>
            <a:r>
              <a:rPr lang="en-US" dirty="0" err="1"/>
              <a:t>creyente</a:t>
            </a:r>
            <a:r>
              <a:rPr lang="en-US" dirty="0"/>
              <a:t> que </a:t>
            </a:r>
            <a:r>
              <a:rPr lang="en-US" dirty="0" err="1"/>
              <a:t>desee</a:t>
            </a:r>
            <a:r>
              <a:rPr lang="en-US" dirty="0"/>
              <a:t> </a:t>
            </a:r>
            <a:r>
              <a:rPr lang="en-US" dirty="0" err="1"/>
              <a:t>sembrar</a:t>
            </a:r>
            <a:r>
              <a:rPr lang="en-US" dirty="0"/>
              <a:t> la Palabra y </a:t>
            </a:r>
            <a:r>
              <a:rPr lang="en-US" dirty="0" err="1"/>
              <a:t>apoyar</a:t>
            </a:r>
            <a:r>
              <a:rPr lang="en-US" dirty="0"/>
              <a:t> </a:t>
            </a:r>
            <a:r>
              <a:rPr lang="en-US" dirty="0" err="1"/>
              <a:t>en</a:t>
            </a:r>
            <a:r>
              <a:rPr lang="en-US" dirty="0"/>
              <a:t> la </a:t>
            </a:r>
            <a:r>
              <a:rPr lang="en-US" dirty="0" err="1"/>
              <a:t>obra</a:t>
            </a:r>
            <a:r>
              <a:rPr lang="en-US" dirty="0"/>
              <a:t> de </a:t>
            </a:r>
            <a:r>
              <a:rPr lang="en-US" dirty="0" err="1"/>
              <a:t>distinas</a:t>
            </a:r>
            <a:r>
              <a:rPr lang="en-US" dirty="0"/>
              <a:t> </a:t>
            </a:r>
            <a:r>
              <a:rPr lang="en-US" dirty="0" err="1"/>
              <a:t>maneras</a:t>
            </a:r>
            <a:r>
              <a:rPr lang="en-US" dirty="0"/>
              <a:t>. </a:t>
            </a:r>
            <a:endParaRPr dirty="0"/>
          </a:p>
        </p:txBody>
      </p:sp>
      <p:sp>
        <p:nvSpPr>
          <p:cNvPr id="155" name="Google Shape;155;g2f5882f685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f5882f685f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207" name="Google Shape;207;g2f5882f685f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28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dirty="0">
                <a:solidFill>
                  <a:schemeClr val="dk1"/>
                </a:solidFill>
                <a:latin typeface="Lato"/>
                <a:ea typeface="Lato"/>
                <a:cs typeface="Lato"/>
                <a:sym typeface="Lato"/>
              </a:rPr>
              <a:t>Nivel Sembrador</a:t>
            </a:r>
            <a:endParaRPr sz="900" b="0" i="0" u="none" strike="noStrike" cap="none" dirty="0">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a:extLst>
            <a:ext uri="{FF2B5EF4-FFF2-40B4-BE49-F238E27FC236}">
              <a16:creationId xmlns:a16="http://schemas.microsoft.com/office/drawing/2014/main" id="{BBB56D99-D1D9-D8D6-CE1D-3D96F1680458}"/>
            </a:ext>
          </a:extLst>
        </p:cNvPr>
        <p:cNvGrpSpPr/>
        <p:nvPr/>
      </p:nvGrpSpPr>
      <p:grpSpPr>
        <a:xfrm>
          <a:off x="0" y="0"/>
          <a:ext cx="0" cy="0"/>
          <a:chOff x="0" y="0"/>
          <a:chExt cx="0" cy="0"/>
        </a:xfrm>
      </p:grpSpPr>
      <p:sp>
        <p:nvSpPr>
          <p:cNvPr id="209" name="Google Shape;209;g2f5882f685f_0_139">
            <a:extLst>
              <a:ext uri="{FF2B5EF4-FFF2-40B4-BE49-F238E27FC236}">
                <a16:creationId xmlns:a16="http://schemas.microsoft.com/office/drawing/2014/main" id="{47C17705-A616-DD1F-2BC0-106400691445}"/>
              </a:ext>
            </a:extLst>
          </p:cNvPr>
          <p:cNvSpPr txBox="1"/>
          <p:nvPr/>
        </p:nvSpPr>
        <p:spPr>
          <a:xfrm>
            <a:off x="2803359" y="889280"/>
            <a:ext cx="8097252"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Proyecto Final – 3 partes</a:t>
            </a:r>
            <a:endParaRPr sz="6000" dirty="0">
              <a:solidFill>
                <a:srgbClr val="009444"/>
              </a:solidFill>
              <a:latin typeface="Lato"/>
              <a:ea typeface="Lato"/>
              <a:cs typeface="Lato"/>
              <a:sym typeface="Lato"/>
            </a:endParaRPr>
          </a:p>
        </p:txBody>
      </p:sp>
      <p:cxnSp>
        <p:nvCxnSpPr>
          <p:cNvPr id="210" name="Google Shape;210;g2f5882f685f_0_139">
            <a:extLst>
              <a:ext uri="{FF2B5EF4-FFF2-40B4-BE49-F238E27FC236}">
                <a16:creationId xmlns:a16="http://schemas.microsoft.com/office/drawing/2014/main" id="{C18AE05B-C175-4DF6-77BC-377D9FEE1207}"/>
              </a:ext>
            </a:extLst>
          </p:cNvPr>
          <p:cNvCxnSpPr/>
          <p:nvPr/>
        </p:nvCxnSpPr>
        <p:spPr>
          <a:xfrm>
            <a:off x="4230789" y="192072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2" name="Google Shape;212;g2f5882f685f_0_139">
            <a:extLst>
              <a:ext uri="{FF2B5EF4-FFF2-40B4-BE49-F238E27FC236}">
                <a16:creationId xmlns:a16="http://schemas.microsoft.com/office/drawing/2014/main" id="{7D510CC5-19A4-CDD2-5504-93B19BCCF08A}"/>
              </a:ext>
            </a:extLst>
          </p:cNvPr>
          <p:cNvSpPr txBox="1"/>
          <p:nvPr/>
        </p:nvSpPr>
        <p:spPr>
          <a:xfrm>
            <a:off x="3257130" y="2171724"/>
            <a:ext cx="8217018" cy="985229"/>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2400" dirty="0">
                <a:effectLst/>
                <a:latin typeface="Lato"/>
                <a:ea typeface="Lato"/>
                <a:cs typeface="Lato"/>
              </a:rPr>
              <a:t>3.) Responder </a:t>
            </a:r>
            <a:r>
              <a:rPr lang="en-US" sz="2400" dirty="0" err="1">
                <a:latin typeface="Lato"/>
                <a:ea typeface="Lato"/>
                <a:cs typeface="Lato"/>
              </a:rPr>
              <a:t>algunas</a:t>
            </a:r>
            <a:r>
              <a:rPr lang="en-US" sz="2400" dirty="0">
                <a:latin typeface="Lato"/>
                <a:ea typeface="Lato"/>
                <a:cs typeface="Lato"/>
              </a:rPr>
              <a:t>  </a:t>
            </a:r>
            <a:r>
              <a:rPr lang="en-US" sz="2400" dirty="0" err="1">
                <a:effectLst/>
                <a:latin typeface="Lato"/>
                <a:ea typeface="Lato"/>
                <a:cs typeface="Lato"/>
              </a:rPr>
              <a:t>preguntas</a:t>
            </a:r>
            <a:r>
              <a:rPr lang="en-US" sz="2400" dirty="0">
                <a:effectLst/>
                <a:latin typeface="Lato"/>
                <a:ea typeface="Lato"/>
                <a:cs typeface="Lato"/>
              </a:rPr>
              <a:t> </a:t>
            </a:r>
            <a:r>
              <a:rPr lang="en-US" sz="2400" dirty="0" err="1">
                <a:effectLst/>
                <a:latin typeface="Lato"/>
                <a:ea typeface="Lato"/>
                <a:cs typeface="Lato"/>
              </a:rPr>
              <a:t>acerca</a:t>
            </a:r>
            <a:r>
              <a:rPr lang="en-US" sz="2400" dirty="0">
                <a:effectLst/>
                <a:latin typeface="Lato"/>
                <a:ea typeface="Lato"/>
                <a:cs typeface="Lato"/>
              </a:rPr>
              <a:t> de </a:t>
            </a:r>
            <a:r>
              <a:rPr lang="en-US" sz="2400" dirty="0" err="1">
                <a:effectLst/>
                <a:latin typeface="Lato"/>
                <a:ea typeface="Lato"/>
                <a:cs typeface="Lato"/>
              </a:rPr>
              <a:t>temas</a:t>
            </a:r>
            <a:r>
              <a:rPr lang="en-US" sz="2400" dirty="0">
                <a:effectLst/>
                <a:latin typeface="Lato"/>
                <a:ea typeface="Lato"/>
                <a:cs typeface="Lato"/>
              </a:rPr>
              <a:t> clave </a:t>
            </a:r>
            <a:r>
              <a:rPr lang="en-US" sz="2400" dirty="0" err="1">
                <a:effectLst/>
                <a:latin typeface="Lato"/>
                <a:ea typeface="Lato"/>
                <a:cs typeface="Lato"/>
              </a:rPr>
              <a:t>en</a:t>
            </a:r>
            <a:r>
              <a:rPr lang="en-US" sz="2400" dirty="0">
                <a:effectLst/>
                <a:latin typeface="Lato"/>
                <a:ea typeface="Lato"/>
                <a:cs typeface="Lato"/>
              </a:rPr>
              <a:t> las dos cartas a Timoteo.</a:t>
            </a:r>
            <a:endParaRPr lang="es-PY" sz="2400" dirty="0">
              <a:effectLst/>
              <a:latin typeface="Lato"/>
              <a:ea typeface="Lato"/>
              <a:cs typeface="Lato"/>
            </a:endParaRPr>
          </a:p>
        </p:txBody>
      </p:sp>
      <p:sp>
        <p:nvSpPr>
          <p:cNvPr id="213" name="Google Shape;213;g2f5882f685f_0_139">
            <a:extLst>
              <a:ext uri="{FF2B5EF4-FFF2-40B4-BE49-F238E27FC236}">
                <a16:creationId xmlns:a16="http://schemas.microsoft.com/office/drawing/2014/main" id="{E2AB0FA2-8739-F8D2-F6B9-08D1297F21E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4" name="Google Shape;214;g2f5882f685f_0_139" descr="A green bird with leaves&#10;&#10;Description automatically generated">
            <a:extLst>
              <a:ext uri="{FF2B5EF4-FFF2-40B4-BE49-F238E27FC236}">
                <a16:creationId xmlns:a16="http://schemas.microsoft.com/office/drawing/2014/main" id="{C68AF898-6F2A-B9EE-80DA-D1A165CC67A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5" name="Google Shape;215;g2f5882f685f_0_139">
            <a:extLst>
              <a:ext uri="{FF2B5EF4-FFF2-40B4-BE49-F238E27FC236}">
                <a16:creationId xmlns:a16="http://schemas.microsoft.com/office/drawing/2014/main" id="{BEF3453F-8FE0-53B2-C629-4A73E0F3184D}"/>
              </a:ext>
            </a:extLst>
          </p:cNvPr>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Tree>
    <p:extLst>
      <p:ext uri="{BB962C8B-B14F-4D97-AF65-F5344CB8AC3E}">
        <p14:creationId xmlns:p14="http://schemas.microsoft.com/office/powerpoint/2010/main" val="1965923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pic>
        <p:nvPicPr>
          <p:cNvPr id="220" name="Google Shape;220;g2f5882f685f_0_244"/>
          <p:cNvPicPr preferRelativeResize="0"/>
          <p:nvPr/>
        </p:nvPicPr>
        <p:blipFill rotWithShape="1">
          <a:blip r:embed="rId3">
            <a:alphaModFix/>
          </a:blip>
          <a:srcRect/>
          <a:stretch/>
        </p:blipFill>
        <p:spPr>
          <a:xfrm>
            <a:off x="762000" y="0"/>
            <a:ext cx="11430000" cy="6010275"/>
          </a:xfrm>
          <a:prstGeom prst="rect">
            <a:avLst/>
          </a:prstGeom>
          <a:noFill/>
          <a:ln>
            <a:noFill/>
          </a:ln>
        </p:spPr>
      </p:pic>
      <p:sp>
        <p:nvSpPr>
          <p:cNvPr id="221" name="Google Shape;221;g2f5882f685f_0_244"/>
          <p:cNvSpPr txBox="1"/>
          <p:nvPr/>
        </p:nvSpPr>
        <p:spPr>
          <a:xfrm>
            <a:off x="2275771" y="4137794"/>
            <a:ext cx="7189500" cy="8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4860">
                <a:solidFill>
                  <a:srgbClr val="009444"/>
                </a:solidFill>
                <a:latin typeface="Lato"/>
                <a:ea typeface="Lato"/>
                <a:cs typeface="Lato"/>
                <a:sym typeface="Lato"/>
              </a:rPr>
              <a:t>Esquema del Curso</a:t>
            </a:r>
            <a:endParaRPr sz="4860">
              <a:solidFill>
                <a:srgbClr val="009444"/>
              </a:solidFill>
              <a:latin typeface="Lato"/>
              <a:ea typeface="Lato"/>
              <a:cs typeface="Lato"/>
              <a:sym typeface="Lato"/>
            </a:endParaRPr>
          </a:p>
        </p:txBody>
      </p:sp>
      <p:cxnSp>
        <p:nvCxnSpPr>
          <p:cNvPr id="222" name="Google Shape;222;g2f5882f685f_0_244"/>
          <p:cNvCxnSpPr/>
          <p:nvPr/>
        </p:nvCxnSpPr>
        <p:spPr>
          <a:xfrm>
            <a:off x="2379216" y="515614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3" name="Google Shape;223;g2f5882f685f_0_244"/>
          <p:cNvSpPr txBox="1"/>
          <p:nvPr/>
        </p:nvSpPr>
        <p:spPr>
          <a:xfrm>
            <a:off x="2275776" y="5319625"/>
            <a:ext cx="8370300" cy="12889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dirty="0" err="1">
                <a:solidFill>
                  <a:schemeClr val="dk1"/>
                </a:solidFill>
                <a:latin typeface="Lato"/>
                <a:ea typeface="Lato"/>
                <a:cs typeface="Lato"/>
                <a:sym typeface="Lato"/>
              </a:rPr>
              <a:t>Fortaleciendo</a:t>
            </a:r>
            <a:r>
              <a:rPr lang="en-US" sz="3888" dirty="0">
                <a:solidFill>
                  <a:schemeClr val="dk1"/>
                </a:solidFill>
                <a:latin typeface="Lato"/>
                <a:ea typeface="Lato"/>
                <a:cs typeface="Lato"/>
                <a:sym typeface="Lato"/>
              </a:rPr>
              <a:t> a </a:t>
            </a:r>
            <a:r>
              <a:rPr lang="en-US" sz="3888" dirty="0" err="1">
                <a:solidFill>
                  <a:schemeClr val="dk1"/>
                </a:solidFill>
                <a:latin typeface="Lato"/>
                <a:ea typeface="Lato"/>
                <a:cs typeface="Lato"/>
                <a:sym typeface="Lato"/>
              </a:rPr>
              <a:t>Timoteo</a:t>
            </a:r>
            <a:r>
              <a:rPr lang="en-US" sz="3888" dirty="0">
                <a:solidFill>
                  <a:schemeClr val="dk1"/>
                </a:solidFill>
                <a:latin typeface="Lato"/>
                <a:ea typeface="Lato"/>
                <a:cs typeface="Lato"/>
                <a:sym typeface="Lato"/>
              </a:rPr>
              <a:t> – </a:t>
            </a:r>
          </a:p>
          <a:p>
            <a:pPr marL="0" marR="0" lvl="0" indent="0" algn="l" rtl="0">
              <a:spcBef>
                <a:spcPts val="0"/>
              </a:spcBef>
              <a:spcAft>
                <a:spcPts val="0"/>
              </a:spcAft>
              <a:buNone/>
            </a:pPr>
            <a:r>
              <a:rPr lang="en-US" sz="3888" dirty="0">
                <a:solidFill>
                  <a:schemeClr val="dk1"/>
                </a:solidFill>
                <a:latin typeface="Lato"/>
                <a:ea typeface="Lato"/>
                <a:cs typeface="Lato"/>
                <a:sym typeface="Lato"/>
              </a:rPr>
              <a:t>8 </a:t>
            </a:r>
            <a:r>
              <a:rPr lang="en-US" sz="3888" dirty="0" err="1">
                <a:solidFill>
                  <a:schemeClr val="dk1"/>
                </a:solidFill>
                <a:latin typeface="Lato"/>
                <a:ea typeface="Lato"/>
                <a:cs typeface="Lato"/>
                <a:sym typeface="Lato"/>
              </a:rPr>
              <a:t>lecciones</a:t>
            </a:r>
            <a:endParaRPr sz="4800" dirty="0">
              <a:solidFill>
                <a:schemeClr val="dk1"/>
              </a:solidFill>
              <a:latin typeface="Lato"/>
              <a:ea typeface="Lato"/>
              <a:cs typeface="Lato"/>
              <a:sym typeface="Lato"/>
            </a:endParaRPr>
          </a:p>
        </p:txBody>
      </p:sp>
      <p:sp>
        <p:nvSpPr>
          <p:cNvPr id="224" name="Google Shape;224;g2f5882f685f_0_2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5" name="Google Shape;225;g2f5882f685f_0_24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26" name="Google Shape;226;g2f5882f685f_0_24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f5882f685f_0_254"/>
          <p:cNvSpPr/>
          <p:nvPr/>
        </p:nvSpPr>
        <p:spPr>
          <a:xfrm>
            <a:off x="5741672" y="644100"/>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err="1">
                <a:solidFill>
                  <a:srgbClr val="FFFFFF"/>
                </a:solidFill>
                <a:latin typeface="Lato"/>
                <a:ea typeface="Lato"/>
                <a:cs typeface="Lato"/>
                <a:sym typeface="Lato"/>
              </a:rPr>
              <a:t>Contexto</a:t>
            </a:r>
            <a:r>
              <a:rPr lang="en-US" sz="2500" dirty="0">
                <a:solidFill>
                  <a:srgbClr val="FFFFFF"/>
                </a:solidFill>
                <a:latin typeface="Lato"/>
                <a:ea typeface="Lato"/>
                <a:cs typeface="Lato"/>
                <a:sym typeface="Lato"/>
              </a:rPr>
              <a:t> y 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1 </a:t>
            </a:r>
            <a:endParaRPr sz="2500" dirty="0">
              <a:solidFill>
                <a:srgbClr val="FFFFFF"/>
              </a:solidFill>
              <a:latin typeface="Lato"/>
              <a:ea typeface="Lato"/>
              <a:cs typeface="Lato"/>
              <a:sym typeface="Lato"/>
            </a:endParaRPr>
          </a:p>
        </p:txBody>
      </p:sp>
      <p:sp>
        <p:nvSpPr>
          <p:cNvPr id="232" name="Google Shape;232;g2f5882f685f_0_254"/>
          <p:cNvSpPr/>
          <p:nvPr/>
        </p:nvSpPr>
        <p:spPr>
          <a:xfrm>
            <a:off x="712574" y="644073"/>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3" name="Google Shape;233;g2f5882f685f_0_254"/>
          <p:cNvSpPr/>
          <p:nvPr/>
        </p:nvSpPr>
        <p:spPr>
          <a:xfrm>
            <a:off x="2167274" y="644100"/>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4" name="Google Shape;234;g2f5882f685f_0_254"/>
          <p:cNvSpPr/>
          <p:nvPr/>
        </p:nvSpPr>
        <p:spPr>
          <a:xfrm>
            <a:off x="712574" y="644100"/>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5" name="Google Shape;235;g2f5882f685f_0_254"/>
          <p:cNvSpPr/>
          <p:nvPr/>
        </p:nvSpPr>
        <p:spPr>
          <a:xfrm>
            <a:off x="972253" y="1101395"/>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a:solidFill>
                  <a:srgbClr val="FFFFFF"/>
                </a:solidFill>
                <a:latin typeface="Lato"/>
                <a:ea typeface="Lato"/>
                <a:cs typeface="Lato"/>
                <a:sym typeface="Lato"/>
              </a:rPr>
              <a:t>1</a:t>
            </a:r>
            <a:endParaRPr sz="6500" b="1">
              <a:solidFill>
                <a:srgbClr val="FFFFFF"/>
              </a:solidFill>
              <a:latin typeface="Lato"/>
              <a:ea typeface="Lato"/>
              <a:cs typeface="Lato"/>
              <a:sym typeface="Lato"/>
            </a:endParaRPr>
          </a:p>
        </p:txBody>
      </p:sp>
      <p:sp>
        <p:nvSpPr>
          <p:cNvPr id="236" name="Google Shape;236;g2f5882f685f_0_254"/>
          <p:cNvSpPr/>
          <p:nvPr/>
        </p:nvSpPr>
        <p:spPr>
          <a:xfrm>
            <a:off x="2167275" y="1101375"/>
            <a:ext cx="3574500" cy="987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err="1">
                <a:solidFill>
                  <a:srgbClr val="FFFFFF"/>
                </a:solidFill>
                <a:latin typeface="Lato"/>
                <a:ea typeface="Lato"/>
                <a:cs typeface="Lato"/>
                <a:sym typeface="Lato"/>
              </a:rPr>
              <a:t>Te</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encargo</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Hijo</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Timoteo</a:t>
            </a:r>
            <a:endParaRPr sz="2500" b="1" dirty="0">
              <a:solidFill>
                <a:srgbClr val="FFFFFF"/>
              </a:solidFill>
              <a:latin typeface="Lato"/>
              <a:ea typeface="Lato"/>
              <a:cs typeface="Lato"/>
              <a:sym typeface="Lato"/>
            </a:endParaRPr>
          </a:p>
        </p:txBody>
      </p:sp>
      <p:sp>
        <p:nvSpPr>
          <p:cNvPr id="237" name="Google Shape;237;g2f5882f685f_0_254"/>
          <p:cNvSpPr/>
          <p:nvPr/>
        </p:nvSpPr>
        <p:spPr>
          <a:xfrm>
            <a:off x="5741672" y="2092195"/>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2</a:t>
            </a:r>
            <a:endParaRPr sz="2500" dirty="0">
              <a:solidFill>
                <a:srgbClr val="FFFFFF"/>
              </a:solidFill>
              <a:latin typeface="Lato"/>
              <a:ea typeface="Lato"/>
              <a:cs typeface="Lato"/>
              <a:sym typeface="Lato"/>
            </a:endParaRPr>
          </a:p>
        </p:txBody>
      </p:sp>
      <p:sp>
        <p:nvSpPr>
          <p:cNvPr id="238" name="Google Shape;238;g2f5882f685f_0_254"/>
          <p:cNvSpPr/>
          <p:nvPr/>
        </p:nvSpPr>
        <p:spPr>
          <a:xfrm>
            <a:off x="712574" y="2092169"/>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9" name="Google Shape;239;g2f5882f685f_0_254"/>
          <p:cNvSpPr/>
          <p:nvPr/>
        </p:nvSpPr>
        <p:spPr>
          <a:xfrm>
            <a:off x="2167274" y="2092195"/>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0" name="Google Shape;240;g2f5882f685f_0_254"/>
          <p:cNvSpPr/>
          <p:nvPr/>
        </p:nvSpPr>
        <p:spPr>
          <a:xfrm>
            <a:off x="712574" y="2092195"/>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1" name="Google Shape;241;g2f5882f685f_0_254"/>
          <p:cNvSpPr/>
          <p:nvPr/>
        </p:nvSpPr>
        <p:spPr>
          <a:xfrm>
            <a:off x="972253" y="2549490"/>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a:solidFill>
                  <a:srgbClr val="FFFFFF"/>
                </a:solidFill>
                <a:latin typeface="Lato"/>
                <a:ea typeface="Lato"/>
                <a:cs typeface="Lato"/>
                <a:sym typeface="Lato"/>
              </a:rPr>
              <a:t>2</a:t>
            </a:r>
            <a:endParaRPr sz="6500" b="1">
              <a:solidFill>
                <a:srgbClr val="FFFFFF"/>
              </a:solidFill>
              <a:latin typeface="Lato"/>
              <a:ea typeface="Lato"/>
              <a:cs typeface="Lato"/>
              <a:sym typeface="Lato"/>
            </a:endParaRPr>
          </a:p>
        </p:txBody>
      </p:sp>
      <p:sp>
        <p:nvSpPr>
          <p:cNvPr id="242" name="Google Shape;242;g2f5882f685f_0_254"/>
          <p:cNvSpPr/>
          <p:nvPr/>
        </p:nvSpPr>
        <p:spPr>
          <a:xfrm>
            <a:off x="2167275" y="2397074"/>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err="1">
                <a:solidFill>
                  <a:srgbClr val="FFFFFF"/>
                </a:solidFill>
                <a:latin typeface="Lato"/>
                <a:ea typeface="Lato"/>
                <a:cs typeface="Lato"/>
                <a:sym typeface="Lato"/>
              </a:rPr>
              <a:t>Orar</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Varones</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Mujeres</a:t>
            </a:r>
            <a:endParaRPr sz="2500" b="1" dirty="0">
              <a:solidFill>
                <a:srgbClr val="FFFFFF"/>
              </a:solidFill>
              <a:latin typeface="Lato"/>
              <a:ea typeface="Lato"/>
              <a:cs typeface="Lato"/>
              <a:sym typeface="Lato"/>
            </a:endParaRPr>
          </a:p>
        </p:txBody>
      </p:sp>
      <p:sp>
        <p:nvSpPr>
          <p:cNvPr id="243" name="Google Shape;243;g2f5882f685f_0_254"/>
          <p:cNvSpPr/>
          <p:nvPr/>
        </p:nvSpPr>
        <p:spPr>
          <a:xfrm>
            <a:off x="5741672" y="3540290"/>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Timoteo 3</a:t>
            </a:r>
            <a:endParaRPr sz="2500" dirty="0">
              <a:solidFill>
                <a:srgbClr val="FFFFFF"/>
              </a:solidFill>
              <a:latin typeface="Lato"/>
              <a:ea typeface="Lato"/>
              <a:cs typeface="Lato"/>
              <a:sym typeface="Lato"/>
            </a:endParaRPr>
          </a:p>
        </p:txBody>
      </p:sp>
      <p:sp>
        <p:nvSpPr>
          <p:cNvPr id="244" name="Google Shape;244;g2f5882f685f_0_254"/>
          <p:cNvSpPr/>
          <p:nvPr/>
        </p:nvSpPr>
        <p:spPr>
          <a:xfrm>
            <a:off x="712574" y="3540264"/>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5" name="Google Shape;245;g2f5882f685f_0_254"/>
          <p:cNvSpPr/>
          <p:nvPr/>
        </p:nvSpPr>
        <p:spPr>
          <a:xfrm>
            <a:off x="2167274" y="3540290"/>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6" name="Google Shape;246;g2f5882f685f_0_254"/>
          <p:cNvSpPr/>
          <p:nvPr/>
        </p:nvSpPr>
        <p:spPr>
          <a:xfrm>
            <a:off x="712574" y="3540290"/>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7" name="Google Shape;247;g2f5882f685f_0_254"/>
          <p:cNvSpPr/>
          <p:nvPr/>
        </p:nvSpPr>
        <p:spPr>
          <a:xfrm>
            <a:off x="972253" y="3997585"/>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a:solidFill>
                  <a:srgbClr val="FFFFFF"/>
                </a:solidFill>
                <a:latin typeface="Lato"/>
                <a:ea typeface="Lato"/>
                <a:cs typeface="Lato"/>
                <a:sym typeface="Lato"/>
              </a:rPr>
              <a:t>3</a:t>
            </a:r>
            <a:endParaRPr sz="6500" b="1">
              <a:solidFill>
                <a:srgbClr val="FFFFFF"/>
              </a:solidFill>
              <a:latin typeface="Lato"/>
              <a:ea typeface="Lato"/>
              <a:cs typeface="Lato"/>
              <a:sym typeface="Lato"/>
            </a:endParaRPr>
          </a:p>
        </p:txBody>
      </p:sp>
      <p:sp>
        <p:nvSpPr>
          <p:cNvPr id="248" name="Google Shape;248;g2f5882f685f_0_254"/>
          <p:cNvSpPr/>
          <p:nvPr/>
        </p:nvSpPr>
        <p:spPr>
          <a:xfrm>
            <a:off x="2167275" y="3845172"/>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err="1">
                <a:solidFill>
                  <a:srgbClr val="FFFFFF"/>
                </a:solidFill>
                <a:latin typeface="Lato"/>
                <a:ea typeface="Lato"/>
                <a:cs typeface="Lato"/>
                <a:sym typeface="Lato"/>
              </a:rPr>
              <a:t>Requisitos</a:t>
            </a:r>
            <a:r>
              <a:rPr lang="en-US" sz="2500" b="1" dirty="0">
                <a:solidFill>
                  <a:srgbClr val="FFFFFF"/>
                </a:solidFill>
                <a:latin typeface="Lato"/>
                <a:ea typeface="Lato"/>
                <a:cs typeface="Lato"/>
                <a:sym typeface="Lato"/>
              </a:rPr>
              <a:t> para </a:t>
            </a:r>
            <a:r>
              <a:rPr lang="en-US" sz="2500" b="1" dirty="0" err="1">
                <a:solidFill>
                  <a:srgbClr val="FFFFFF"/>
                </a:solidFill>
                <a:latin typeface="Lato"/>
                <a:ea typeface="Lato"/>
                <a:cs typeface="Lato"/>
                <a:sym typeface="Lato"/>
              </a:rPr>
              <a:t>líderes</a:t>
            </a:r>
            <a:endParaRPr sz="2500" b="1" dirty="0">
              <a:solidFill>
                <a:srgbClr val="FFFFFF"/>
              </a:solidFill>
              <a:latin typeface="Lato"/>
              <a:ea typeface="Lato"/>
              <a:cs typeface="Lato"/>
              <a:sym typeface="Lato"/>
            </a:endParaRPr>
          </a:p>
        </p:txBody>
      </p:sp>
      <p:sp>
        <p:nvSpPr>
          <p:cNvPr id="249" name="Google Shape;249;g2f5882f685f_0_254"/>
          <p:cNvSpPr/>
          <p:nvPr/>
        </p:nvSpPr>
        <p:spPr>
          <a:xfrm>
            <a:off x="5741672" y="4988422"/>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Timoteo 4</a:t>
            </a:r>
            <a:endParaRPr sz="2500" dirty="0">
              <a:solidFill>
                <a:srgbClr val="FFFFFF"/>
              </a:solidFill>
              <a:latin typeface="Lato"/>
              <a:ea typeface="Lato"/>
              <a:cs typeface="Lato"/>
              <a:sym typeface="Lato"/>
            </a:endParaRPr>
          </a:p>
        </p:txBody>
      </p:sp>
      <p:sp>
        <p:nvSpPr>
          <p:cNvPr id="250" name="Google Shape;250;g2f5882f685f_0_254"/>
          <p:cNvSpPr/>
          <p:nvPr/>
        </p:nvSpPr>
        <p:spPr>
          <a:xfrm>
            <a:off x="712574" y="4988395"/>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1" name="Google Shape;251;g2f5882f685f_0_254"/>
          <p:cNvSpPr/>
          <p:nvPr/>
        </p:nvSpPr>
        <p:spPr>
          <a:xfrm>
            <a:off x="2167274" y="4988422"/>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2" name="Google Shape;252;g2f5882f685f_0_254"/>
          <p:cNvSpPr/>
          <p:nvPr/>
        </p:nvSpPr>
        <p:spPr>
          <a:xfrm>
            <a:off x="712574" y="4988422"/>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3" name="Google Shape;253;g2f5882f685f_0_254"/>
          <p:cNvSpPr/>
          <p:nvPr/>
        </p:nvSpPr>
        <p:spPr>
          <a:xfrm>
            <a:off x="972253" y="5445717"/>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a:solidFill>
                  <a:srgbClr val="FFFFFF"/>
                </a:solidFill>
                <a:latin typeface="Lato"/>
                <a:ea typeface="Lato"/>
                <a:cs typeface="Lato"/>
                <a:sym typeface="Lato"/>
              </a:rPr>
              <a:t>4</a:t>
            </a:r>
            <a:endParaRPr sz="6500" b="1">
              <a:solidFill>
                <a:srgbClr val="FFFFFF"/>
              </a:solidFill>
              <a:latin typeface="Lato"/>
              <a:ea typeface="Lato"/>
              <a:cs typeface="Lato"/>
              <a:sym typeface="Lato"/>
            </a:endParaRPr>
          </a:p>
        </p:txBody>
      </p:sp>
      <p:sp>
        <p:nvSpPr>
          <p:cNvPr id="254" name="Google Shape;254;g2f5882f685f_0_254"/>
          <p:cNvSpPr/>
          <p:nvPr/>
        </p:nvSpPr>
        <p:spPr>
          <a:xfrm>
            <a:off x="2167275" y="5293300"/>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a:solidFill>
                  <a:srgbClr val="FFFFFF"/>
                </a:solidFill>
                <a:latin typeface="Lato"/>
                <a:ea typeface="Lato"/>
                <a:cs typeface="Lato"/>
                <a:sym typeface="Lato"/>
              </a:rPr>
              <a:t>Un </a:t>
            </a:r>
            <a:r>
              <a:rPr lang="en-US" sz="2500" b="1" dirty="0" err="1">
                <a:solidFill>
                  <a:srgbClr val="FFFFFF"/>
                </a:solidFill>
                <a:latin typeface="Lato"/>
                <a:ea typeface="Lato"/>
                <a:cs typeface="Lato"/>
                <a:sym typeface="Lato"/>
              </a:rPr>
              <a:t>buen</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ministerio</a:t>
            </a:r>
            <a:endParaRPr sz="2500" b="1" dirty="0">
              <a:solidFill>
                <a:srgbClr val="FFFFFF"/>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7BCFAB33-3A50-DEC7-0408-9E5AE56A2E6B}"/>
            </a:ext>
          </a:extLst>
        </p:cNvPr>
        <p:cNvGrpSpPr/>
        <p:nvPr/>
      </p:nvGrpSpPr>
      <p:grpSpPr>
        <a:xfrm>
          <a:off x="0" y="0"/>
          <a:ext cx="0" cy="0"/>
          <a:chOff x="0" y="0"/>
          <a:chExt cx="0" cy="0"/>
        </a:xfrm>
      </p:grpSpPr>
      <p:sp>
        <p:nvSpPr>
          <p:cNvPr id="231" name="Google Shape;231;g2f5882f685f_0_254">
            <a:extLst>
              <a:ext uri="{FF2B5EF4-FFF2-40B4-BE49-F238E27FC236}">
                <a16:creationId xmlns:a16="http://schemas.microsoft.com/office/drawing/2014/main" id="{CAADDB8C-F603-2228-6990-0B7F72D8640F}"/>
              </a:ext>
            </a:extLst>
          </p:cNvPr>
          <p:cNvSpPr/>
          <p:nvPr/>
        </p:nvSpPr>
        <p:spPr>
          <a:xfrm>
            <a:off x="5741672" y="644100"/>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5</a:t>
            </a:r>
            <a:endParaRPr sz="2500" dirty="0">
              <a:solidFill>
                <a:srgbClr val="FFFFFF"/>
              </a:solidFill>
              <a:latin typeface="Lato"/>
              <a:ea typeface="Lato"/>
              <a:cs typeface="Lato"/>
              <a:sym typeface="Lato"/>
            </a:endParaRPr>
          </a:p>
        </p:txBody>
      </p:sp>
      <p:sp>
        <p:nvSpPr>
          <p:cNvPr id="232" name="Google Shape;232;g2f5882f685f_0_254">
            <a:extLst>
              <a:ext uri="{FF2B5EF4-FFF2-40B4-BE49-F238E27FC236}">
                <a16:creationId xmlns:a16="http://schemas.microsoft.com/office/drawing/2014/main" id="{59C07D72-2590-E96C-2DD2-1C1989C96C83}"/>
              </a:ext>
            </a:extLst>
          </p:cNvPr>
          <p:cNvSpPr/>
          <p:nvPr/>
        </p:nvSpPr>
        <p:spPr>
          <a:xfrm>
            <a:off x="712574" y="644073"/>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3" name="Google Shape;233;g2f5882f685f_0_254">
            <a:extLst>
              <a:ext uri="{FF2B5EF4-FFF2-40B4-BE49-F238E27FC236}">
                <a16:creationId xmlns:a16="http://schemas.microsoft.com/office/drawing/2014/main" id="{1E131083-7AB0-B055-45EB-7BBC6C0F89B1}"/>
              </a:ext>
            </a:extLst>
          </p:cNvPr>
          <p:cNvSpPr/>
          <p:nvPr/>
        </p:nvSpPr>
        <p:spPr>
          <a:xfrm>
            <a:off x="2167274" y="644100"/>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4" name="Google Shape;234;g2f5882f685f_0_254">
            <a:extLst>
              <a:ext uri="{FF2B5EF4-FFF2-40B4-BE49-F238E27FC236}">
                <a16:creationId xmlns:a16="http://schemas.microsoft.com/office/drawing/2014/main" id="{085BEFCE-1E5D-BE3D-34B6-92AA17116893}"/>
              </a:ext>
            </a:extLst>
          </p:cNvPr>
          <p:cNvSpPr/>
          <p:nvPr/>
        </p:nvSpPr>
        <p:spPr>
          <a:xfrm>
            <a:off x="712574" y="644100"/>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5" name="Google Shape;235;g2f5882f685f_0_254">
            <a:extLst>
              <a:ext uri="{FF2B5EF4-FFF2-40B4-BE49-F238E27FC236}">
                <a16:creationId xmlns:a16="http://schemas.microsoft.com/office/drawing/2014/main" id="{4B8C0C7A-B2E0-9B9E-912D-8239AEC43BF4}"/>
              </a:ext>
            </a:extLst>
          </p:cNvPr>
          <p:cNvSpPr/>
          <p:nvPr/>
        </p:nvSpPr>
        <p:spPr>
          <a:xfrm>
            <a:off x="972253" y="1101395"/>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dirty="0">
                <a:solidFill>
                  <a:srgbClr val="FFFFFF"/>
                </a:solidFill>
                <a:latin typeface="Lato"/>
                <a:ea typeface="Lato"/>
                <a:cs typeface="Lato"/>
                <a:sym typeface="Lato"/>
              </a:rPr>
              <a:t>5</a:t>
            </a:r>
            <a:endParaRPr sz="6500" b="1" dirty="0">
              <a:solidFill>
                <a:srgbClr val="FFFFFF"/>
              </a:solidFill>
              <a:latin typeface="Lato"/>
              <a:ea typeface="Lato"/>
              <a:cs typeface="Lato"/>
              <a:sym typeface="Lato"/>
            </a:endParaRPr>
          </a:p>
        </p:txBody>
      </p:sp>
      <p:sp>
        <p:nvSpPr>
          <p:cNvPr id="236" name="Google Shape;236;g2f5882f685f_0_254">
            <a:extLst>
              <a:ext uri="{FF2B5EF4-FFF2-40B4-BE49-F238E27FC236}">
                <a16:creationId xmlns:a16="http://schemas.microsoft.com/office/drawing/2014/main" id="{4C9A9425-806B-DE73-28BA-362D3B39B22C}"/>
              </a:ext>
            </a:extLst>
          </p:cNvPr>
          <p:cNvSpPr/>
          <p:nvPr/>
        </p:nvSpPr>
        <p:spPr>
          <a:xfrm>
            <a:off x="2167275" y="1101375"/>
            <a:ext cx="3574500" cy="987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err="1">
                <a:solidFill>
                  <a:srgbClr val="FFFFFF"/>
                </a:solidFill>
                <a:latin typeface="Lato"/>
                <a:ea typeface="Lato"/>
                <a:cs typeface="Lato"/>
                <a:sym typeface="Lato"/>
              </a:rPr>
              <a:t>Viudas</a:t>
            </a:r>
            <a:r>
              <a:rPr lang="en-US" sz="2500" b="1" dirty="0">
                <a:solidFill>
                  <a:srgbClr val="FFFFFF"/>
                </a:solidFill>
                <a:latin typeface="Lato"/>
                <a:ea typeface="Lato"/>
                <a:cs typeface="Lato"/>
                <a:sym typeface="Lato"/>
              </a:rPr>
              <a:t> y </a:t>
            </a:r>
            <a:r>
              <a:rPr lang="en-US" sz="2500" b="1" dirty="0" err="1">
                <a:solidFill>
                  <a:srgbClr val="FFFFFF"/>
                </a:solidFill>
                <a:latin typeface="Lato"/>
                <a:ea typeface="Lato"/>
                <a:cs typeface="Lato"/>
                <a:sym typeface="Lato"/>
              </a:rPr>
              <a:t>Ancianos</a:t>
            </a:r>
            <a:r>
              <a:rPr lang="en-US" sz="2500" b="1" dirty="0">
                <a:solidFill>
                  <a:srgbClr val="FFFFFF"/>
                </a:solidFill>
                <a:latin typeface="Lato"/>
                <a:ea typeface="Lato"/>
                <a:cs typeface="Lato"/>
                <a:sym typeface="Lato"/>
              </a:rPr>
              <a:t> </a:t>
            </a:r>
            <a:endParaRPr sz="2500" b="1" dirty="0">
              <a:solidFill>
                <a:srgbClr val="FFFFFF"/>
              </a:solidFill>
              <a:latin typeface="Lato"/>
              <a:ea typeface="Lato"/>
              <a:cs typeface="Lato"/>
              <a:sym typeface="Lato"/>
            </a:endParaRPr>
          </a:p>
        </p:txBody>
      </p:sp>
      <p:sp>
        <p:nvSpPr>
          <p:cNvPr id="237" name="Google Shape;237;g2f5882f685f_0_254">
            <a:extLst>
              <a:ext uri="{FF2B5EF4-FFF2-40B4-BE49-F238E27FC236}">
                <a16:creationId xmlns:a16="http://schemas.microsoft.com/office/drawing/2014/main" id="{DA35E65B-9C8E-44BC-A17E-E0A6F76196BC}"/>
              </a:ext>
            </a:extLst>
          </p:cNvPr>
          <p:cNvSpPr/>
          <p:nvPr/>
        </p:nvSpPr>
        <p:spPr>
          <a:xfrm>
            <a:off x="5741672" y="2092195"/>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6 y </a:t>
            </a:r>
            <a:r>
              <a:rPr lang="en-US" sz="2500" dirty="0" err="1">
                <a:solidFill>
                  <a:srgbClr val="FFFFFF"/>
                </a:solidFill>
                <a:latin typeface="Lato"/>
                <a:ea typeface="Lato"/>
                <a:cs typeface="Lato"/>
                <a:sym typeface="Lato"/>
              </a:rPr>
              <a:t>contexto</a:t>
            </a:r>
            <a:r>
              <a:rPr lang="en-US" sz="2500" dirty="0">
                <a:solidFill>
                  <a:srgbClr val="FFFFFF"/>
                </a:solidFill>
                <a:latin typeface="Lato"/>
                <a:ea typeface="Lato"/>
                <a:cs typeface="Lato"/>
                <a:sym typeface="Lato"/>
              </a:rPr>
              <a:t> de 2 </a:t>
            </a:r>
            <a:r>
              <a:rPr lang="en-US" sz="2500" dirty="0" err="1">
                <a:solidFill>
                  <a:srgbClr val="FFFFFF"/>
                </a:solidFill>
                <a:latin typeface="Lato"/>
                <a:ea typeface="Lato"/>
                <a:cs typeface="Lato"/>
                <a:sym typeface="Lato"/>
              </a:rPr>
              <a:t>Timoteo</a:t>
            </a:r>
            <a:endParaRPr sz="2500" dirty="0">
              <a:solidFill>
                <a:srgbClr val="FFFFFF"/>
              </a:solidFill>
              <a:latin typeface="Lato"/>
              <a:ea typeface="Lato"/>
              <a:cs typeface="Lato"/>
              <a:sym typeface="Lato"/>
            </a:endParaRPr>
          </a:p>
        </p:txBody>
      </p:sp>
      <p:sp>
        <p:nvSpPr>
          <p:cNvPr id="238" name="Google Shape;238;g2f5882f685f_0_254">
            <a:extLst>
              <a:ext uri="{FF2B5EF4-FFF2-40B4-BE49-F238E27FC236}">
                <a16:creationId xmlns:a16="http://schemas.microsoft.com/office/drawing/2014/main" id="{FB4ADC52-1A5B-EEBF-0267-90EE948B81C5}"/>
              </a:ext>
            </a:extLst>
          </p:cNvPr>
          <p:cNvSpPr/>
          <p:nvPr/>
        </p:nvSpPr>
        <p:spPr>
          <a:xfrm>
            <a:off x="712574" y="2092169"/>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9" name="Google Shape;239;g2f5882f685f_0_254">
            <a:extLst>
              <a:ext uri="{FF2B5EF4-FFF2-40B4-BE49-F238E27FC236}">
                <a16:creationId xmlns:a16="http://schemas.microsoft.com/office/drawing/2014/main" id="{226DCE24-96F2-9A1B-A5A0-6A4FAF541859}"/>
              </a:ext>
            </a:extLst>
          </p:cNvPr>
          <p:cNvSpPr/>
          <p:nvPr/>
        </p:nvSpPr>
        <p:spPr>
          <a:xfrm>
            <a:off x="2167274" y="2092195"/>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0" name="Google Shape;240;g2f5882f685f_0_254">
            <a:extLst>
              <a:ext uri="{FF2B5EF4-FFF2-40B4-BE49-F238E27FC236}">
                <a16:creationId xmlns:a16="http://schemas.microsoft.com/office/drawing/2014/main" id="{3EF1110D-E505-AAAC-A288-A012C43A3936}"/>
              </a:ext>
            </a:extLst>
          </p:cNvPr>
          <p:cNvSpPr/>
          <p:nvPr/>
        </p:nvSpPr>
        <p:spPr>
          <a:xfrm>
            <a:off x="712574" y="2092195"/>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1" name="Google Shape;241;g2f5882f685f_0_254">
            <a:extLst>
              <a:ext uri="{FF2B5EF4-FFF2-40B4-BE49-F238E27FC236}">
                <a16:creationId xmlns:a16="http://schemas.microsoft.com/office/drawing/2014/main" id="{BDD48B79-EC12-6170-B3BD-3339E7577AC1}"/>
              </a:ext>
            </a:extLst>
          </p:cNvPr>
          <p:cNvSpPr/>
          <p:nvPr/>
        </p:nvSpPr>
        <p:spPr>
          <a:xfrm>
            <a:off x="972253" y="2549490"/>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dirty="0">
                <a:solidFill>
                  <a:srgbClr val="FFFFFF"/>
                </a:solidFill>
                <a:latin typeface="Lato"/>
                <a:ea typeface="Lato"/>
                <a:cs typeface="Lato"/>
                <a:sym typeface="Lato"/>
              </a:rPr>
              <a:t>6</a:t>
            </a:r>
            <a:endParaRPr sz="6500" b="1" dirty="0">
              <a:solidFill>
                <a:srgbClr val="FFFFFF"/>
              </a:solidFill>
              <a:latin typeface="Lato"/>
              <a:ea typeface="Lato"/>
              <a:cs typeface="Lato"/>
              <a:sym typeface="Lato"/>
            </a:endParaRPr>
          </a:p>
        </p:txBody>
      </p:sp>
      <p:sp>
        <p:nvSpPr>
          <p:cNvPr id="242" name="Google Shape;242;g2f5882f685f_0_254">
            <a:extLst>
              <a:ext uri="{FF2B5EF4-FFF2-40B4-BE49-F238E27FC236}">
                <a16:creationId xmlns:a16="http://schemas.microsoft.com/office/drawing/2014/main" id="{A2B8DC81-35F8-2017-D68F-783F0B63D3B3}"/>
              </a:ext>
            </a:extLst>
          </p:cNvPr>
          <p:cNvSpPr/>
          <p:nvPr/>
        </p:nvSpPr>
        <p:spPr>
          <a:xfrm>
            <a:off x="2167275" y="2397074"/>
            <a:ext cx="3574500" cy="864900"/>
          </a:xfrm>
          <a:prstGeom prst="rect">
            <a:avLst/>
          </a:prstGeom>
          <a:noFill/>
          <a:ln>
            <a:noFill/>
          </a:ln>
        </p:spPr>
        <p:txBody>
          <a:bodyPr spcFirstLastPara="1" wrap="square" lIns="121900" tIns="121900" rIns="121900" bIns="121900" anchor="t" anchorCtr="0">
            <a:noAutofit/>
          </a:bodyPr>
          <a:lstStyle/>
          <a:p>
            <a:pPr lvl="1"/>
            <a:r>
              <a:rPr lang="en-US" sz="2500" b="1" dirty="0" err="1">
                <a:solidFill>
                  <a:srgbClr val="FFFFFF"/>
                </a:solidFill>
                <a:latin typeface="Lato"/>
                <a:ea typeface="Lato"/>
                <a:cs typeface="Lato"/>
                <a:sym typeface="Lato"/>
              </a:rPr>
              <a:t>Contentamiento</a:t>
            </a:r>
            <a:r>
              <a:rPr lang="en-US" sz="2500" b="1" dirty="0">
                <a:solidFill>
                  <a:srgbClr val="FFFFFF"/>
                </a:solidFill>
                <a:latin typeface="Lato"/>
                <a:ea typeface="Lato"/>
                <a:cs typeface="Lato"/>
                <a:sym typeface="Lato"/>
              </a:rPr>
              <a:t> y la Buena </a:t>
            </a:r>
            <a:r>
              <a:rPr lang="en-US" sz="2500" b="1" dirty="0" err="1">
                <a:solidFill>
                  <a:srgbClr val="FFFFFF"/>
                </a:solidFill>
                <a:latin typeface="Lato"/>
                <a:ea typeface="Lato"/>
                <a:cs typeface="Lato"/>
                <a:sym typeface="Lato"/>
              </a:rPr>
              <a:t>batalla</a:t>
            </a:r>
            <a:endParaRPr sz="2500" b="1" dirty="0">
              <a:solidFill>
                <a:srgbClr val="FFFFFF"/>
              </a:solidFill>
              <a:latin typeface="Lato"/>
              <a:ea typeface="Lato"/>
              <a:cs typeface="Lato"/>
              <a:sym typeface="Lato"/>
            </a:endParaRPr>
          </a:p>
        </p:txBody>
      </p:sp>
      <p:sp>
        <p:nvSpPr>
          <p:cNvPr id="243" name="Google Shape;243;g2f5882f685f_0_254">
            <a:extLst>
              <a:ext uri="{FF2B5EF4-FFF2-40B4-BE49-F238E27FC236}">
                <a16:creationId xmlns:a16="http://schemas.microsoft.com/office/drawing/2014/main" id="{E7862350-49E0-C2DA-A562-5D9EC1931A6F}"/>
              </a:ext>
            </a:extLst>
          </p:cNvPr>
          <p:cNvSpPr/>
          <p:nvPr/>
        </p:nvSpPr>
        <p:spPr>
          <a:xfrm>
            <a:off x="5741672" y="3540290"/>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2500" dirty="0">
                <a:solidFill>
                  <a:srgbClr val="FFFFFF"/>
                </a:solidFill>
                <a:latin typeface="Lato"/>
                <a:ea typeface="Lato"/>
                <a:cs typeface="Lato"/>
                <a:sym typeface="Lato"/>
              </a:rPr>
              <a:t>2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1-2</a:t>
            </a:r>
            <a:endParaRPr kumimoji="0" lang="en-US" sz="25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244" name="Google Shape;244;g2f5882f685f_0_254">
            <a:extLst>
              <a:ext uri="{FF2B5EF4-FFF2-40B4-BE49-F238E27FC236}">
                <a16:creationId xmlns:a16="http://schemas.microsoft.com/office/drawing/2014/main" id="{80A46411-8C5F-23FA-D99A-EC3B7F683015}"/>
              </a:ext>
            </a:extLst>
          </p:cNvPr>
          <p:cNvSpPr/>
          <p:nvPr/>
        </p:nvSpPr>
        <p:spPr>
          <a:xfrm>
            <a:off x="712574" y="3540264"/>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5" name="Google Shape;245;g2f5882f685f_0_254">
            <a:extLst>
              <a:ext uri="{FF2B5EF4-FFF2-40B4-BE49-F238E27FC236}">
                <a16:creationId xmlns:a16="http://schemas.microsoft.com/office/drawing/2014/main" id="{C6619A3C-3E1F-E613-67A0-426F68432C61}"/>
              </a:ext>
            </a:extLst>
          </p:cNvPr>
          <p:cNvSpPr/>
          <p:nvPr/>
        </p:nvSpPr>
        <p:spPr>
          <a:xfrm>
            <a:off x="2167274" y="3540290"/>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6" name="Google Shape;246;g2f5882f685f_0_254">
            <a:extLst>
              <a:ext uri="{FF2B5EF4-FFF2-40B4-BE49-F238E27FC236}">
                <a16:creationId xmlns:a16="http://schemas.microsoft.com/office/drawing/2014/main" id="{937BECD2-0981-CF87-EC58-D4573C58404C}"/>
              </a:ext>
            </a:extLst>
          </p:cNvPr>
          <p:cNvSpPr/>
          <p:nvPr/>
        </p:nvSpPr>
        <p:spPr>
          <a:xfrm>
            <a:off x="712574" y="3540290"/>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7" name="Google Shape;247;g2f5882f685f_0_254">
            <a:extLst>
              <a:ext uri="{FF2B5EF4-FFF2-40B4-BE49-F238E27FC236}">
                <a16:creationId xmlns:a16="http://schemas.microsoft.com/office/drawing/2014/main" id="{C4D2F610-3131-AB2B-463A-E4410174368A}"/>
              </a:ext>
            </a:extLst>
          </p:cNvPr>
          <p:cNvSpPr/>
          <p:nvPr/>
        </p:nvSpPr>
        <p:spPr>
          <a:xfrm>
            <a:off x="972253" y="3997585"/>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dirty="0">
                <a:solidFill>
                  <a:srgbClr val="FFFFFF"/>
                </a:solidFill>
                <a:latin typeface="Lato"/>
                <a:ea typeface="Lato"/>
                <a:cs typeface="Lato"/>
                <a:sym typeface="Lato"/>
              </a:rPr>
              <a:t>7</a:t>
            </a:r>
            <a:endParaRPr sz="6500" b="1" dirty="0">
              <a:solidFill>
                <a:srgbClr val="FFFFFF"/>
              </a:solidFill>
              <a:latin typeface="Lato"/>
              <a:ea typeface="Lato"/>
              <a:cs typeface="Lato"/>
              <a:sym typeface="Lato"/>
            </a:endParaRPr>
          </a:p>
        </p:txBody>
      </p:sp>
      <p:sp>
        <p:nvSpPr>
          <p:cNvPr id="248" name="Google Shape;248;g2f5882f685f_0_254">
            <a:extLst>
              <a:ext uri="{FF2B5EF4-FFF2-40B4-BE49-F238E27FC236}">
                <a16:creationId xmlns:a16="http://schemas.microsoft.com/office/drawing/2014/main" id="{05A6F8FA-9A1A-734B-4CD3-678BAFBFD6DC}"/>
              </a:ext>
            </a:extLst>
          </p:cNvPr>
          <p:cNvSpPr/>
          <p:nvPr/>
        </p:nvSpPr>
        <p:spPr>
          <a:xfrm>
            <a:off x="2167275" y="3845172"/>
            <a:ext cx="3574500" cy="864900"/>
          </a:xfrm>
          <a:prstGeom prst="rect">
            <a:avLst/>
          </a:prstGeom>
          <a:noFill/>
          <a:ln>
            <a:noFill/>
          </a:ln>
        </p:spPr>
        <p:txBody>
          <a:bodyPr spcFirstLastPara="1" wrap="square" lIns="121900" tIns="121900" rIns="121900" bIns="121900" anchor="t" anchorCtr="0">
            <a:noAutofit/>
          </a:bodyPr>
          <a:lstStyle/>
          <a:p>
            <a:r>
              <a:rPr lang="en-US" sz="2500" b="1" dirty="0">
                <a:solidFill>
                  <a:srgbClr val="FFFFFF"/>
                </a:solidFill>
                <a:latin typeface="Lato"/>
                <a:ea typeface="Lato"/>
                <a:cs typeface="Lato"/>
                <a:sym typeface="Lato"/>
              </a:rPr>
              <a:t>El </a:t>
            </a:r>
            <a:r>
              <a:rPr lang="en-US" sz="2500" b="1" dirty="0" err="1">
                <a:solidFill>
                  <a:srgbClr val="FFFFFF"/>
                </a:solidFill>
                <a:latin typeface="Lato"/>
                <a:ea typeface="Lato"/>
                <a:cs typeface="Lato"/>
                <a:sym typeface="Lato"/>
              </a:rPr>
              <a:t>Ministerio</a:t>
            </a:r>
            <a:r>
              <a:rPr lang="en-US" sz="2500" b="1" dirty="0">
                <a:solidFill>
                  <a:srgbClr val="FFFFFF"/>
                </a:solidFill>
                <a:latin typeface="Lato"/>
                <a:ea typeface="Lato"/>
                <a:cs typeface="Lato"/>
                <a:sym typeface="Lato"/>
              </a:rPr>
              <a:t> Cristo </a:t>
            </a:r>
            <a:r>
              <a:rPr lang="en-US" sz="2500" b="1" dirty="0" err="1">
                <a:solidFill>
                  <a:srgbClr val="FFFFFF"/>
                </a:solidFill>
                <a:latin typeface="Lato"/>
                <a:ea typeface="Lato"/>
                <a:cs typeface="Lato"/>
                <a:sym typeface="Lato"/>
              </a:rPr>
              <a:t>céntrico</a:t>
            </a:r>
            <a:endParaRPr sz="2500" b="1" dirty="0" err="1">
              <a:solidFill>
                <a:srgbClr val="FFFFFF"/>
              </a:solidFill>
              <a:latin typeface="Lato"/>
              <a:ea typeface="Lato"/>
              <a:cs typeface="Lato"/>
              <a:sym typeface="Lato"/>
            </a:endParaRPr>
          </a:p>
        </p:txBody>
      </p:sp>
      <p:sp>
        <p:nvSpPr>
          <p:cNvPr id="249" name="Google Shape;249;g2f5882f685f_0_254">
            <a:extLst>
              <a:ext uri="{FF2B5EF4-FFF2-40B4-BE49-F238E27FC236}">
                <a16:creationId xmlns:a16="http://schemas.microsoft.com/office/drawing/2014/main" id="{BE536649-62D3-2940-E24B-CD6E64022522}"/>
              </a:ext>
            </a:extLst>
          </p:cNvPr>
          <p:cNvSpPr/>
          <p:nvPr/>
        </p:nvSpPr>
        <p:spPr>
          <a:xfrm>
            <a:off x="5741672" y="4988422"/>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2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3-4 </a:t>
            </a:r>
            <a:endParaRPr sz="2500" dirty="0">
              <a:solidFill>
                <a:srgbClr val="FFFFFF"/>
              </a:solidFill>
              <a:latin typeface="Lato"/>
              <a:ea typeface="Lato"/>
              <a:cs typeface="Lato"/>
              <a:sym typeface="Lato"/>
            </a:endParaRPr>
          </a:p>
        </p:txBody>
      </p:sp>
      <p:sp>
        <p:nvSpPr>
          <p:cNvPr id="250" name="Google Shape;250;g2f5882f685f_0_254">
            <a:extLst>
              <a:ext uri="{FF2B5EF4-FFF2-40B4-BE49-F238E27FC236}">
                <a16:creationId xmlns:a16="http://schemas.microsoft.com/office/drawing/2014/main" id="{8A3E7422-53EA-E798-6810-11EBB8BF0A34}"/>
              </a:ext>
            </a:extLst>
          </p:cNvPr>
          <p:cNvSpPr/>
          <p:nvPr/>
        </p:nvSpPr>
        <p:spPr>
          <a:xfrm>
            <a:off x="712574" y="4988395"/>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1" name="Google Shape;251;g2f5882f685f_0_254">
            <a:extLst>
              <a:ext uri="{FF2B5EF4-FFF2-40B4-BE49-F238E27FC236}">
                <a16:creationId xmlns:a16="http://schemas.microsoft.com/office/drawing/2014/main" id="{863B52F7-E6E8-2F92-4D96-E8EFFC8202E8}"/>
              </a:ext>
            </a:extLst>
          </p:cNvPr>
          <p:cNvSpPr/>
          <p:nvPr/>
        </p:nvSpPr>
        <p:spPr>
          <a:xfrm>
            <a:off x="2167274" y="4988422"/>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2" name="Google Shape;252;g2f5882f685f_0_254">
            <a:extLst>
              <a:ext uri="{FF2B5EF4-FFF2-40B4-BE49-F238E27FC236}">
                <a16:creationId xmlns:a16="http://schemas.microsoft.com/office/drawing/2014/main" id="{C4AAFFE5-C13C-8CF6-5A32-602BA458B772}"/>
              </a:ext>
            </a:extLst>
          </p:cNvPr>
          <p:cNvSpPr/>
          <p:nvPr/>
        </p:nvSpPr>
        <p:spPr>
          <a:xfrm>
            <a:off x="712574" y="4988422"/>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3" name="Google Shape;253;g2f5882f685f_0_254">
            <a:extLst>
              <a:ext uri="{FF2B5EF4-FFF2-40B4-BE49-F238E27FC236}">
                <a16:creationId xmlns:a16="http://schemas.microsoft.com/office/drawing/2014/main" id="{31FBBBDB-CC2F-0C0E-796C-1EB903EEF172}"/>
              </a:ext>
            </a:extLst>
          </p:cNvPr>
          <p:cNvSpPr/>
          <p:nvPr/>
        </p:nvSpPr>
        <p:spPr>
          <a:xfrm>
            <a:off x="972253" y="5445717"/>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dirty="0">
                <a:solidFill>
                  <a:srgbClr val="FFFFFF"/>
                </a:solidFill>
                <a:latin typeface="Lato"/>
                <a:ea typeface="Lato"/>
                <a:cs typeface="Lato"/>
                <a:sym typeface="Lato"/>
              </a:rPr>
              <a:t>8</a:t>
            </a:r>
            <a:endParaRPr sz="6500" b="1" dirty="0">
              <a:solidFill>
                <a:srgbClr val="FFFFFF"/>
              </a:solidFill>
              <a:latin typeface="Lato"/>
              <a:ea typeface="Lato"/>
              <a:cs typeface="Lato"/>
              <a:sym typeface="Lato"/>
            </a:endParaRPr>
          </a:p>
        </p:txBody>
      </p:sp>
      <p:sp>
        <p:nvSpPr>
          <p:cNvPr id="254" name="Google Shape;254;g2f5882f685f_0_254">
            <a:extLst>
              <a:ext uri="{FF2B5EF4-FFF2-40B4-BE49-F238E27FC236}">
                <a16:creationId xmlns:a16="http://schemas.microsoft.com/office/drawing/2014/main" id="{59CBEB21-4691-167A-0DE1-A8D8599E795E}"/>
              </a:ext>
            </a:extLst>
          </p:cNvPr>
          <p:cNvSpPr/>
          <p:nvPr/>
        </p:nvSpPr>
        <p:spPr>
          <a:xfrm>
            <a:off x="2167275" y="5293300"/>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a:solidFill>
                  <a:srgbClr val="FFFFFF"/>
                </a:solidFill>
                <a:latin typeface="Lato"/>
                <a:ea typeface="Lato"/>
                <a:cs typeface="Lato"/>
                <a:sym typeface="Lato"/>
              </a:rPr>
              <a:t>Firme </a:t>
            </a:r>
            <a:r>
              <a:rPr lang="en-US" sz="2500" b="1" dirty="0" err="1">
                <a:solidFill>
                  <a:srgbClr val="FFFFFF"/>
                </a:solidFill>
                <a:latin typeface="Lato"/>
                <a:ea typeface="Lato"/>
                <a:cs typeface="Lato"/>
                <a:sym typeface="Lato"/>
              </a:rPr>
              <a:t>en</a:t>
            </a:r>
            <a:r>
              <a:rPr lang="en-US" sz="2500" b="1" dirty="0">
                <a:solidFill>
                  <a:srgbClr val="FFFFFF"/>
                </a:solidFill>
                <a:latin typeface="Lato"/>
                <a:ea typeface="Lato"/>
                <a:cs typeface="Lato"/>
                <a:sym typeface="Lato"/>
              </a:rPr>
              <a:t> las </a:t>
            </a:r>
            <a:r>
              <a:rPr lang="en-US" sz="2500" b="1" dirty="0" err="1">
                <a:solidFill>
                  <a:srgbClr val="FFFFFF"/>
                </a:solidFill>
                <a:latin typeface="Lato"/>
                <a:ea typeface="Lato"/>
                <a:cs typeface="Lato"/>
                <a:sym typeface="Lato"/>
              </a:rPr>
              <a:t>Escrituras</a:t>
            </a:r>
            <a:endParaRPr lang="en-US" sz="2500" b="1" dirty="0">
              <a:solidFill>
                <a:srgbClr val="FFFFFF"/>
              </a:solidFill>
              <a:latin typeface="Lato"/>
              <a:ea typeface="Lato"/>
              <a:cs typeface="Lato"/>
              <a:sym typeface="Lato"/>
            </a:endParaRPr>
          </a:p>
          <a:p>
            <a:pPr marL="0" lvl="0" indent="0" algn="l" rtl="0">
              <a:spcBef>
                <a:spcPts val="0"/>
              </a:spcBef>
              <a:spcAft>
                <a:spcPts val="0"/>
              </a:spcAft>
              <a:buNone/>
            </a:pPr>
            <a:r>
              <a:rPr lang="en-US" sz="2400" b="1" dirty="0">
                <a:solidFill>
                  <a:srgbClr val="FFFFFF"/>
                </a:solidFill>
                <a:latin typeface="Lato"/>
                <a:ea typeface="Lato"/>
                <a:cs typeface="Lato"/>
                <a:sym typeface="Lato"/>
              </a:rPr>
              <a:t>El </a:t>
            </a:r>
            <a:r>
              <a:rPr lang="en-US" sz="2400" b="1" dirty="0" err="1">
                <a:solidFill>
                  <a:srgbClr val="FFFFFF"/>
                </a:solidFill>
                <a:latin typeface="Lato"/>
                <a:ea typeface="Lato"/>
                <a:cs typeface="Lato"/>
                <a:sym typeface="Lato"/>
              </a:rPr>
              <a:t>ministerio</a:t>
            </a:r>
            <a:r>
              <a:rPr lang="en-US" sz="2400" b="1" dirty="0">
                <a:solidFill>
                  <a:srgbClr val="FFFFFF"/>
                </a:solidFill>
                <a:latin typeface="Lato"/>
                <a:ea typeface="Lato"/>
                <a:cs typeface="Lato"/>
                <a:sym typeface="Lato"/>
              </a:rPr>
              <a:t> es personal</a:t>
            </a:r>
            <a:endParaRPr sz="2400" b="1" dirty="0">
              <a:solidFill>
                <a:srgbClr val="FFFFFF"/>
              </a:solidFill>
              <a:latin typeface="Lato"/>
              <a:ea typeface="Lato"/>
              <a:cs typeface="Lato"/>
              <a:sym typeface="Lato"/>
            </a:endParaRPr>
          </a:p>
        </p:txBody>
      </p:sp>
    </p:spTree>
    <p:extLst>
      <p:ext uri="{BB962C8B-B14F-4D97-AF65-F5344CB8AC3E}">
        <p14:creationId xmlns:p14="http://schemas.microsoft.com/office/powerpoint/2010/main" val="4085133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1670362" y="44099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err="1">
                <a:solidFill>
                  <a:srgbClr val="009444"/>
                </a:solidFill>
                <a:latin typeface="Lato"/>
                <a:ea typeface="Lato"/>
                <a:cs typeface="Lato"/>
                <a:sym typeface="Lato"/>
              </a:rPr>
              <a:t>Objetivos</a:t>
            </a:r>
            <a:r>
              <a:rPr lang="en-US" sz="6000" b="0" i="0" u="none" strike="noStrike" cap="none" dirty="0">
                <a:solidFill>
                  <a:srgbClr val="009444"/>
                </a:solidFill>
                <a:latin typeface="Lato"/>
                <a:ea typeface="Lato"/>
                <a:cs typeface="Lato"/>
                <a:sym typeface="Lato"/>
              </a:rPr>
              <a:t> de la </a:t>
            </a:r>
            <a:r>
              <a:rPr lang="en-US" sz="6000" b="0" i="0" u="none" strike="noStrike" cap="none" dirty="0" err="1">
                <a:solidFill>
                  <a:srgbClr val="009444"/>
                </a:solidFill>
                <a:latin typeface="Lato"/>
                <a:ea typeface="Lato"/>
                <a:cs typeface="Lato"/>
                <a:sym typeface="Lato"/>
              </a:rPr>
              <a:t>Lección</a:t>
            </a:r>
            <a:r>
              <a:rPr lang="en-US" sz="6000" b="0" i="0" u="none" strike="noStrike" cap="none" dirty="0">
                <a:solidFill>
                  <a:srgbClr val="009444"/>
                </a:solidFill>
                <a:latin typeface="Lato"/>
                <a:ea typeface="Lato"/>
                <a:cs typeface="Lato"/>
                <a:sym typeface="Lato"/>
              </a:rPr>
              <a:t> 1</a:t>
            </a:r>
            <a:endParaRPr sz="6000" b="0" i="0" u="none" strike="noStrike" cap="none" dirty="0">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Introducir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el</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curso</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su</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estructura</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su</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propósito</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su</a:t>
              </a:r>
              <a:r>
                <a:rPr lang="en-US" sz="2500" b="0" i="0" u="none" strike="noStrike" cap="none" dirty="0">
                  <a:solidFill>
                    <a:schemeClr val="lt1"/>
                  </a:solidFill>
                  <a:latin typeface="Lato"/>
                  <a:ea typeface="Lato"/>
                  <a:cs typeface="Lato"/>
                  <a:sym typeface="Lato"/>
                </a:rPr>
                <a:t> Proyecto final</a:t>
              </a:r>
              <a:endParaRPr sz="2500" b="0" i="0" u="none" strike="noStrike" cap="none" dirty="0">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dirty="0" err="1">
                  <a:solidFill>
                    <a:schemeClr val="lt1"/>
                  </a:solidFill>
                  <a:latin typeface="Lato"/>
                  <a:ea typeface="Lato"/>
                  <a:cs typeface="Lato"/>
                  <a:sym typeface="Lato"/>
                </a:rPr>
                <a:t>Conocer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el</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contexto</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histórico</a:t>
              </a:r>
              <a:r>
                <a:rPr lang="en-US" sz="2500" dirty="0">
                  <a:solidFill>
                    <a:schemeClr val="lt1"/>
                  </a:solidFill>
                  <a:latin typeface="Lato"/>
                  <a:ea typeface="Lato"/>
                  <a:cs typeface="Lato"/>
                  <a:sym typeface="Lato"/>
                </a:rPr>
                <a:t> de la carta y </a:t>
              </a:r>
              <a:r>
                <a:rPr lang="en-US" sz="2500" dirty="0" err="1">
                  <a:solidFill>
                    <a:schemeClr val="lt1"/>
                  </a:solidFill>
                  <a:latin typeface="Lato"/>
                  <a:ea typeface="Lato"/>
                  <a:cs typeface="Lato"/>
                  <a:sym typeface="Lato"/>
                </a:rPr>
                <a:t>su</a:t>
              </a:r>
              <a:r>
                <a:rPr lang="en-US" sz="2500" dirty="0">
                  <a:solidFill>
                    <a:schemeClr val="lt1"/>
                  </a:solidFill>
                  <a:latin typeface="Lato"/>
                  <a:ea typeface="Lato"/>
                  <a:cs typeface="Lato"/>
                  <a:sym typeface="Lato"/>
                </a:rPr>
                <a:t> primer </a:t>
              </a:r>
              <a:r>
                <a:rPr lang="en-US" sz="2500" dirty="0" err="1">
                  <a:solidFill>
                    <a:schemeClr val="lt1"/>
                  </a:solidFill>
                  <a:latin typeface="Lato"/>
                  <a:ea typeface="Lato"/>
                  <a:cs typeface="Lato"/>
                  <a:sym typeface="Lato"/>
                </a:rPr>
                <a:t>capítulo</a:t>
              </a:r>
              <a:r>
                <a:rPr lang="en-US" sz="2500"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lt1"/>
                  </a:solidFill>
                  <a:latin typeface="Lato"/>
                  <a:ea typeface="Lato"/>
                  <a:cs typeface="Lato"/>
                  <a:sym typeface="Lato"/>
                </a:rPr>
                <a:t>Establecer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donde</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grabar</a:t>
              </a:r>
              <a:r>
                <a:rPr lang="en-US" sz="2500"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temas</a:t>
              </a:r>
              <a:r>
                <a:rPr lang="en-US" sz="2500" b="0" i="0" u="none" strike="noStrike" cap="none" dirty="0">
                  <a:solidFill>
                    <a:schemeClr val="lt1"/>
                  </a:solidFill>
                  <a:latin typeface="Lato"/>
                  <a:ea typeface="Lato"/>
                  <a:cs typeface="Lato"/>
                  <a:sym typeface="Lato"/>
                </a:rPr>
                <a:t> </a:t>
              </a:r>
              <a:r>
                <a:rPr lang="en-US" sz="2500" dirty="0">
                  <a:solidFill>
                    <a:schemeClr val="lt1"/>
                  </a:solidFill>
                  <a:latin typeface="Lato"/>
                  <a:ea typeface="Lato"/>
                  <a:cs typeface="Lato"/>
                  <a:sym typeface="Lato"/>
                </a:rPr>
                <a:t>a </a:t>
              </a:r>
              <a:r>
                <a:rPr lang="en-US" sz="2500" dirty="0" err="1">
                  <a:solidFill>
                    <a:schemeClr val="lt1"/>
                  </a:solidFill>
                  <a:latin typeface="Lato"/>
                  <a:ea typeface="Lato"/>
                  <a:cs typeface="Lato"/>
                  <a:sym typeface="Lato"/>
                </a:rPr>
                <a:t>profundizar</a:t>
              </a:r>
              <a:r>
                <a:rPr lang="en-US" sz="2500" dirty="0">
                  <a:solidFill>
                    <a:schemeClr val="lt1"/>
                  </a:solidFill>
                  <a:latin typeface="Lato"/>
                  <a:ea typeface="Lato"/>
                  <a:cs typeface="Lato"/>
                  <a:sym typeface="Lato"/>
                </a:rPr>
                <a:t> y </a:t>
              </a:r>
              <a:r>
                <a:rPr lang="en-US" sz="2500" dirty="0" err="1">
                  <a:solidFill>
                    <a:schemeClr val="lt1"/>
                  </a:solidFill>
                  <a:latin typeface="Lato"/>
                  <a:ea typeface="Lato"/>
                  <a:cs typeface="Lato"/>
                  <a:sym typeface="Lato"/>
                </a:rPr>
                <a:t>características</a:t>
              </a:r>
              <a:r>
                <a:rPr lang="en-US" sz="2500" dirty="0">
                  <a:solidFill>
                    <a:schemeClr val="lt1"/>
                  </a:solidFill>
                  <a:latin typeface="Lato"/>
                  <a:ea typeface="Lato"/>
                  <a:cs typeface="Lato"/>
                  <a:sym typeface="Lato"/>
                </a:rPr>
                <a:t> clave del </a:t>
              </a:r>
              <a:r>
                <a:rPr lang="en-US" sz="2500" dirty="0" err="1">
                  <a:solidFill>
                    <a:schemeClr val="lt1"/>
                  </a:solidFill>
                  <a:latin typeface="Lato"/>
                  <a:ea typeface="Lato"/>
                  <a:cs typeface="Lato"/>
                  <a:sym typeface="Lato"/>
                </a:rPr>
                <a:t>siervo</a:t>
              </a:r>
              <a:r>
                <a:rPr lang="en-US" sz="2500" dirty="0">
                  <a:solidFill>
                    <a:schemeClr val="lt1"/>
                  </a:solidFill>
                  <a:latin typeface="Lato"/>
                  <a:ea typeface="Lato"/>
                  <a:cs typeface="Lato"/>
                  <a:sym typeface="Lato"/>
                </a:rPr>
                <a:t> de Dios </a:t>
              </a:r>
              <a:r>
                <a:rPr lang="en-US" sz="2500" dirty="0" err="1">
                  <a:solidFill>
                    <a:schemeClr val="lt1"/>
                  </a:solidFill>
                  <a:latin typeface="Lato"/>
                  <a:ea typeface="Lato"/>
                  <a:cs typeface="Lato"/>
                  <a:sym typeface="Lato"/>
                </a:rPr>
                <a:t>en</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su</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vida</a:t>
              </a:r>
              <a:r>
                <a:rPr lang="en-US" sz="2500" dirty="0">
                  <a:solidFill>
                    <a:schemeClr val="lt1"/>
                  </a:solidFill>
                  <a:latin typeface="Lato"/>
                  <a:ea typeface="Lato"/>
                  <a:cs typeface="Lato"/>
                  <a:sym typeface="Lato"/>
                </a:rPr>
                <a:t> personal y </a:t>
              </a:r>
              <a:r>
                <a:rPr lang="en-US" sz="2500" dirty="0" err="1">
                  <a:solidFill>
                    <a:schemeClr val="lt1"/>
                  </a:solidFill>
                  <a:latin typeface="Lato"/>
                  <a:ea typeface="Lato"/>
                  <a:cs typeface="Lato"/>
                  <a:sym typeface="Lato"/>
                </a:rPr>
                <a:t>en</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el</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ministerio</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8" name="Google Shape;298;g2e8f58b83d9_0_98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9" name="Google Shape;299;g2e8f58b83d9_0_989"/>
          <p:cNvSpPr txBox="1"/>
          <p:nvPr/>
        </p:nvSpPr>
        <p:spPr>
          <a:xfrm>
            <a:off x="3875725" y="2546950"/>
            <a:ext cx="7592400" cy="1323600"/>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US" sz="4000" dirty="0" err="1">
                <a:solidFill>
                  <a:schemeClr val="dk1"/>
                </a:solidFill>
                <a:latin typeface="Lato"/>
                <a:ea typeface="Lato"/>
                <a:cs typeface="Lato"/>
                <a:sym typeface="Lato"/>
              </a:rPr>
              <a:t>Según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su</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investigación</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quién</a:t>
            </a:r>
            <a:r>
              <a:rPr lang="en-US" sz="4000" b="1" dirty="0">
                <a:solidFill>
                  <a:schemeClr val="dk1"/>
                </a:solidFill>
                <a:latin typeface="Lato"/>
                <a:ea typeface="Lato"/>
                <a:cs typeface="Lato"/>
                <a:sym typeface="Lato"/>
              </a:rPr>
              <a:t> es Timoteo? </a:t>
            </a:r>
            <a:endParaRPr sz="4000" b="1" i="0" u="none" strike="noStrike" cap="none" dirty="0">
              <a:solidFill>
                <a:schemeClr val="dk1"/>
              </a:solidFill>
              <a:latin typeface="Lato"/>
              <a:ea typeface="Lato"/>
              <a:cs typeface="Lato"/>
              <a:sym typeface="Lato"/>
            </a:endParaRPr>
          </a:p>
        </p:txBody>
      </p:sp>
      <p:pic>
        <p:nvPicPr>
          <p:cNvPr id="300" name="Google Shape;300;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a:extLst>
            <a:ext uri="{FF2B5EF4-FFF2-40B4-BE49-F238E27FC236}">
              <a16:creationId xmlns:a16="http://schemas.microsoft.com/office/drawing/2014/main" id="{A3661C4A-81AA-86C5-3F51-3B057C69F47C}"/>
            </a:ext>
          </a:extLst>
        </p:cNvPr>
        <p:cNvGrpSpPr/>
        <p:nvPr/>
      </p:nvGrpSpPr>
      <p:grpSpPr>
        <a:xfrm>
          <a:off x="0" y="0"/>
          <a:ext cx="0" cy="0"/>
          <a:chOff x="0" y="0"/>
          <a:chExt cx="0" cy="0"/>
        </a:xfrm>
      </p:grpSpPr>
      <p:sp>
        <p:nvSpPr>
          <p:cNvPr id="297" name="Google Shape;297;g2e8f58b83d9_0_989">
            <a:extLst>
              <a:ext uri="{FF2B5EF4-FFF2-40B4-BE49-F238E27FC236}">
                <a16:creationId xmlns:a16="http://schemas.microsoft.com/office/drawing/2014/main" id="{9201BC9B-41E4-C8E7-7185-52A5AC1F3AB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 name="Google Shape;299;g2e8f58b83d9_0_989">
            <a:extLst>
              <a:ext uri="{FF2B5EF4-FFF2-40B4-BE49-F238E27FC236}">
                <a16:creationId xmlns:a16="http://schemas.microsoft.com/office/drawing/2014/main" id="{5F0CB32E-E505-2007-30E8-A57846AD5320}"/>
              </a:ext>
            </a:extLst>
          </p:cNvPr>
          <p:cNvSpPr txBox="1"/>
          <p:nvPr/>
        </p:nvSpPr>
        <p:spPr>
          <a:xfrm>
            <a:off x="1017055" y="1858588"/>
            <a:ext cx="7592400" cy="4401164"/>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Clr>
                <a:schemeClr val="dk1"/>
              </a:buClr>
              <a:buSzPts val="1100"/>
              <a:buFontTx/>
              <a:buChar char="-"/>
            </a:pPr>
            <a:r>
              <a:rPr lang="en-US" sz="4000" dirty="0" err="1">
                <a:solidFill>
                  <a:schemeClr val="dk1"/>
                </a:solidFill>
                <a:latin typeface="Lato"/>
                <a:ea typeface="Lato"/>
                <a:cs typeface="Lato"/>
                <a:sym typeface="Lato"/>
              </a:rPr>
              <a:t>Hechos</a:t>
            </a:r>
            <a:r>
              <a:rPr lang="en-US" sz="4000" dirty="0">
                <a:solidFill>
                  <a:schemeClr val="dk1"/>
                </a:solidFill>
                <a:latin typeface="Lato"/>
                <a:ea typeface="Lato"/>
                <a:cs typeface="Lato"/>
                <a:sym typeface="Lato"/>
              </a:rPr>
              <a:t> 16:1-5</a:t>
            </a:r>
          </a:p>
          <a:p>
            <a:pPr marL="571500" marR="0" lvl="0" indent="-571500" algn="l" rtl="0">
              <a:lnSpc>
                <a:spcPct val="100000"/>
              </a:lnSpc>
              <a:spcBef>
                <a:spcPts val="0"/>
              </a:spcBef>
              <a:spcAft>
                <a:spcPts val="0"/>
              </a:spcAft>
              <a:buClr>
                <a:schemeClr val="dk1"/>
              </a:buClr>
              <a:buSzPts val="1100"/>
              <a:buFontTx/>
              <a:buChar char="-"/>
            </a:pPr>
            <a:endParaRPr lang="en-US" sz="4000"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1100"/>
              <a:buFontTx/>
              <a:buChar char="-"/>
            </a:pPr>
            <a:r>
              <a:rPr lang="en-US" sz="4000" dirty="0">
                <a:solidFill>
                  <a:schemeClr val="dk1"/>
                </a:solidFill>
                <a:latin typeface="Lato"/>
                <a:ea typeface="Lato"/>
                <a:cs typeface="Lato"/>
                <a:sym typeface="Lato"/>
              </a:rPr>
              <a:t>1 </a:t>
            </a:r>
            <a:r>
              <a:rPr lang="en-US" sz="4000" dirty="0" err="1">
                <a:solidFill>
                  <a:schemeClr val="dk1"/>
                </a:solidFill>
                <a:latin typeface="Lato"/>
                <a:ea typeface="Lato"/>
                <a:cs typeface="Lato"/>
                <a:sym typeface="Lato"/>
              </a:rPr>
              <a:t>Corintios</a:t>
            </a:r>
            <a:r>
              <a:rPr lang="en-US" sz="4000" dirty="0">
                <a:solidFill>
                  <a:schemeClr val="dk1"/>
                </a:solidFill>
                <a:latin typeface="Lato"/>
                <a:ea typeface="Lato"/>
                <a:cs typeface="Lato"/>
                <a:sym typeface="Lato"/>
              </a:rPr>
              <a:t> 4:17</a:t>
            </a:r>
          </a:p>
          <a:p>
            <a:pPr marL="571500" marR="0" lvl="0" indent="-571500" algn="l" rtl="0">
              <a:lnSpc>
                <a:spcPct val="100000"/>
              </a:lnSpc>
              <a:spcBef>
                <a:spcPts val="0"/>
              </a:spcBef>
              <a:spcAft>
                <a:spcPts val="0"/>
              </a:spcAft>
              <a:buClr>
                <a:schemeClr val="dk1"/>
              </a:buClr>
              <a:buSzPts val="1100"/>
              <a:buFontTx/>
              <a:buChar char="-"/>
            </a:pPr>
            <a:endParaRPr lang="en-US" sz="4000"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1100"/>
              <a:buFontTx/>
              <a:buChar char="-"/>
            </a:pPr>
            <a:r>
              <a:rPr lang="en-US" sz="4000" dirty="0" err="1">
                <a:solidFill>
                  <a:schemeClr val="dk1"/>
                </a:solidFill>
                <a:latin typeface="Lato"/>
                <a:ea typeface="Lato"/>
                <a:cs typeface="Lato"/>
                <a:sym typeface="Lato"/>
              </a:rPr>
              <a:t>Hechos</a:t>
            </a:r>
            <a:r>
              <a:rPr lang="en-US" sz="4000" dirty="0">
                <a:solidFill>
                  <a:schemeClr val="dk1"/>
                </a:solidFill>
                <a:latin typeface="Lato"/>
                <a:ea typeface="Lato"/>
                <a:cs typeface="Lato"/>
                <a:sym typeface="Lato"/>
              </a:rPr>
              <a:t> 20:1-5</a:t>
            </a:r>
          </a:p>
          <a:p>
            <a:pPr marL="571500" marR="0" lvl="0" indent="-571500" algn="l" rtl="0">
              <a:lnSpc>
                <a:spcPct val="100000"/>
              </a:lnSpc>
              <a:spcBef>
                <a:spcPts val="0"/>
              </a:spcBef>
              <a:spcAft>
                <a:spcPts val="0"/>
              </a:spcAft>
              <a:buClr>
                <a:schemeClr val="dk1"/>
              </a:buClr>
              <a:buSzPts val="1100"/>
              <a:buFontTx/>
              <a:buChar char="-"/>
            </a:pPr>
            <a:endParaRPr lang="en-US" sz="4000"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1100"/>
              <a:buFontTx/>
              <a:buChar char="-"/>
            </a:pPr>
            <a:r>
              <a:rPr lang="en-US" sz="4000" dirty="0">
                <a:solidFill>
                  <a:schemeClr val="dk1"/>
                </a:solidFill>
                <a:latin typeface="Lato"/>
                <a:ea typeface="Lato"/>
                <a:cs typeface="Lato"/>
                <a:sym typeface="Lato"/>
              </a:rPr>
              <a:t>1 </a:t>
            </a:r>
            <a:r>
              <a:rPr lang="en-US" sz="4000" dirty="0" err="1">
                <a:solidFill>
                  <a:schemeClr val="dk1"/>
                </a:solidFill>
                <a:latin typeface="Lato"/>
                <a:ea typeface="Lato"/>
                <a:cs typeface="Lato"/>
                <a:sym typeface="Lato"/>
              </a:rPr>
              <a:t>Tesalonicenses</a:t>
            </a:r>
            <a:r>
              <a:rPr lang="en-US" sz="4000" dirty="0">
                <a:solidFill>
                  <a:schemeClr val="dk1"/>
                </a:solidFill>
                <a:latin typeface="Lato"/>
                <a:ea typeface="Lato"/>
                <a:cs typeface="Lato"/>
                <a:sym typeface="Lato"/>
              </a:rPr>
              <a:t> 3:2</a:t>
            </a:r>
          </a:p>
        </p:txBody>
      </p:sp>
      <p:pic>
        <p:nvPicPr>
          <p:cNvPr id="300" name="Google Shape;300;g2e8f58b83d9_0_989" descr="A green bird with leaves&#10;&#10;Description automatically generated">
            <a:extLst>
              <a:ext uri="{FF2B5EF4-FFF2-40B4-BE49-F238E27FC236}">
                <a16:creationId xmlns:a16="http://schemas.microsoft.com/office/drawing/2014/main" id="{383FA4C4-1593-4462-08FD-230220C7420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332;g2f5882f685f_0_795">
            <a:extLst>
              <a:ext uri="{FF2B5EF4-FFF2-40B4-BE49-F238E27FC236}">
                <a16:creationId xmlns:a16="http://schemas.microsoft.com/office/drawing/2014/main" id="{66D71A16-E159-1284-B95A-897F14680F43}"/>
              </a:ext>
            </a:extLst>
          </p:cNvPr>
          <p:cNvSpPr txBox="1"/>
          <p:nvPr/>
        </p:nvSpPr>
        <p:spPr>
          <a:xfrm>
            <a:off x="476645" y="18215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err="1">
                <a:solidFill>
                  <a:srgbClr val="009444"/>
                </a:solidFill>
                <a:latin typeface="Lato Black"/>
                <a:ea typeface="Lato Black"/>
                <a:cs typeface="Lato Black"/>
                <a:sym typeface="Lato Black"/>
              </a:rPr>
              <a:t>Hijo</a:t>
            </a:r>
            <a:r>
              <a:rPr lang="en-US" sz="8000" dirty="0">
                <a:solidFill>
                  <a:srgbClr val="009444"/>
                </a:solidFill>
                <a:latin typeface="Lato Black"/>
                <a:ea typeface="Lato Black"/>
                <a:cs typeface="Lato Black"/>
                <a:sym typeface="Lato Black"/>
              </a:rPr>
              <a:t> </a:t>
            </a:r>
            <a:r>
              <a:rPr lang="en-US" sz="8000" dirty="0" err="1">
                <a:solidFill>
                  <a:srgbClr val="009444"/>
                </a:solidFill>
                <a:latin typeface="Lato Black"/>
                <a:ea typeface="Lato Black"/>
                <a:cs typeface="Lato Black"/>
                <a:sym typeface="Lato Black"/>
              </a:rPr>
              <a:t>Timoteo</a:t>
            </a:r>
            <a:endParaRPr sz="80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336121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a:extLst>
            <a:ext uri="{FF2B5EF4-FFF2-40B4-BE49-F238E27FC236}">
              <a16:creationId xmlns:a16="http://schemas.microsoft.com/office/drawing/2014/main" id="{3C049F29-F782-E9F1-A1A7-5EE95A93A3C0}"/>
            </a:ext>
          </a:extLst>
        </p:cNvPr>
        <p:cNvGrpSpPr/>
        <p:nvPr/>
      </p:nvGrpSpPr>
      <p:grpSpPr>
        <a:xfrm>
          <a:off x="0" y="0"/>
          <a:ext cx="0" cy="0"/>
          <a:chOff x="0" y="0"/>
          <a:chExt cx="0" cy="0"/>
        </a:xfrm>
      </p:grpSpPr>
      <p:sp>
        <p:nvSpPr>
          <p:cNvPr id="297" name="Google Shape;297;g2e8f58b83d9_0_989">
            <a:extLst>
              <a:ext uri="{FF2B5EF4-FFF2-40B4-BE49-F238E27FC236}">
                <a16:creationId xmlns:a16="http://schemas.microsoft.com/office/drawing/2014/main" id="{22B64250-3B62-C20B-1547-DA2AB48F4BE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 name="Google Shape;299;g2e8f58b83d9_0_989">
            <a:extLst>
              <a:ext uri="{FF2B5EF4-FFF2-40B4-BE49-F238E27FC236}">
                <a16:creationId xmlns:a16="http://schemas.microsoft.com/office/drawing/2014/main" id="{73880349-293C-C5C5-5E47-5F2A0DDCEB69}"/>
              </a:ext>
            </a:extLst>
          </p:cNvPr>
          <p:cNvSpPr txBox="1"/>
          <p:nvPr/>
        </p:nvSpPr>
        <p:spPr>
          <a:xfrm>
            <a:off x="992671" y="1687900"/>
            <a:ext cx="7592400" cy="2554505"/>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Clr>
                <a:schemeClr val="dk1"/>
              </a:buClr>
              <a:buSzPts val="1100"/>
              <a:buFontTx/>
              <a:buChar char="-"/>
            </a:pPr>
            <a:endParaRPr lang="en-US" sz="4000"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1100"/>
              <a:buFontTx/>
              <a:buChar char="-"/>
            </a:pPr>
            <a:r>
              <a:rPr lang="en-US" sz="4000" dirty="0">
                <a:solidFill>
                  <a:schemeClr val="dk1"/>
                </a:solidFill>
                <a:latin typeface="Lato"/>
                <a:ea typeface="Lato"/>
                <a:cs typeface="Lato"/>
                <a:sym typeface="Lato"/>
              </a:rPr>
              <a:t>1 Timoteo 1:3</a:t>
            </a:r>
          </a:p>
          <a:p>
            <a:pPr marL="571500" marR="0" lvl="0" indent="-571500" algn="l" rtl="0">
              <a:lnSpc>
                <a:spcPct val="100000"/>
              </a:lnSpc>
              <a:spcBef>
                <a:spcPts val="0"/>
              </a:spcBef>
              <a:spcAft>
                <a:spcPts val="0"/>
              </a:spcAft>
              <a:buClr>
                <a:schemeClr val="dk1"/>
              </a:buClr>
              <a:buSzPts val="1100"/>
              <a:buFontTx/>
              <a:buChar char="-"/>
            </a:pPr>
            <a:endParaRPr lang="en-US" sz="4000"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1100"/>
              <a:buFontTx/>
              <a:buChar char="-"/>
            </a:pPr>
            <a:r>
              <a:rPr lang="en-US" sz="4000" dirty="0" err="1">
                <a:solidFill>
                  <a:schemeClr val="dk1"/>
                </a:solidFill>
                <a:latin typeface="Lato"/>
                <a:ea typeface="Lato"/>
                <a:cs typeface="Lato"/>
                <a:sym typeface="Lato"/>
              </a:rPr>
              <a:t>Hebreos</a:t>
            </a:r>
            <a:r>
              <a:rPr lang="en-US" sz="4000" dirty="0">
                <a:solidFill>
                  <a:schemeClr val="dk1"/>
                </a:solidFill>
                <a:latin typeface="Lato"/>
                <a:ea typeface="Lato"/>
                <a:cs typeface="Lato"/>
                <a:sym typeface="Lato"/>
              </a:rPr>
              <a:t> 13:23</a:t>
            </a:r>
          </a:p>
        </p:txBody>
      </p:sp>
      <p:pic>
        <p:nvPicPr>
          <p:cNvPr id="300" name="Google Shape;300;g2e8f58b83d9_0_989" descr="A green bird with leaves&#10;&#10;Description automatically generated">
            <a:extLst>
              <a:ext uri="{FF2B5EF4-FFF2-40B4-BE49-F238E27FC236}">
                <a16:creationId xmlns:a16="http://schemas.microsoft.com/office/drawing/2014/main" id="{CF1EEE60-F017-7F43-2D41-28B27C8CFFD3}"/>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332;g2f5882f685f_0_795">
            <a:extLst>
              <a:ext uri="{FF2B5EF4-FFF2-40B4-BE49-F238E27FC236}">
                <a16:creationId xmlns:a16="http://schemas.microsoft.com/office/drawing/2014/main" id="{AB0AE1AD-EBEC-C265-8E9F-9D4073B706B1}"/>
              </a:ext>
            </a:extLst>
          </p:cNvPr>
          <p:cNvSpPr txBox="1"/>
          <p:nvPr/>
        </p:nvSpPr>
        <p:spPr>
          <a:xfrm>
            <a:off x="476645" y="18215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err="1">
                <a:solidFill>
                  <a:srgbClr val="009444"/>
                </a:solidFill>
                <a:latin typeface="Lato Black"/>
                <a:ea typeface="Lato Black"/>
                <a:cs typeface="Lato Black"/>
                <a:sym typeface="Lato Black"/>
              </a:rPr>
              <a:t>Hijo</a:t>
            </a:r>
            <a:r>
              <a:rPr lang="en-US" sz="8000" dirty="0">
                <a:solidFill>
                  <a:srgbClr val="009444"/>
                </a:solidFill>
                <a:latin typeface="Lato Black"/>
                <a:ea typeface="Lato Black"/>
                <a:cs typeface="Lato Black"/>
                <a:sym typeface="Lato Black"/>
              </a:rPr>
              <a:t> </a:t>
            </a:r>
            <a:r>
              <a:rPr lang="en-US" sz="8000" dirty="0" err="1">
                <a:solidFill>
                  <a:srgbClr val="009444"/>
                </a:solidFill>
                <a:latin typeface="Lato Black"/>
                <a:ea typeface="Lato Black"/>
                <a:cs typeface="Lato Black"/>
                <a:sym typeface="Lato Black"/>
              </a:rPr>
              <a:t>Timoteo</a:t>
            </a:r>
            <a:endParaRPr sz="80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3034776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a:extLst>
            <a:ext uri="{FF2B5EF4-FFF2-40B4-BE49-F238E27FC236}">
              <a16:creationId xmlns:a16="http://schemas.microsoft.com/office/drawing/2014/main" id="{AEFE4664-3852-5676-718B-B8CB1B632CFC}"/>
            </a:ext>
          </a:extLst>
        </p:cNvPr>
        <p:cNvGrpSpPr/>
        <p:nvPr/>
      </p:nvGrpSpPr>
      <p:grpSpPr>
        <a:xfrm>
          <a:off x="0" y="0"/>
          <a:ext cx="0" cy="0"/>
          <a:chOff x="0" y="0"/>
          <a:chExt cx="0" cy="0"/>
        </a:xfrm>
      </p:grpSpPr>
      <p:sp>
        <p:nvSpPr>
          <p:cNvPr id="297" name="Google Shape;297;g2e8f58b83d9_0_989">
            <a:extLst>
              <a:ext uri="{FF2B5EF4-FFF2-40B4-BE49-F238E27FC236}">
                <a16:creationId xmlns:a16="http://schemas.microsoft.com/office/drawing/2014/main" id="{6BE95D59-F0B5-F2E7-8D9A-5EDB195E94B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8" name="Google Shape;298;g2e8f58b83d9_0_989">
            <a:extLst>
              <a:ext uri="{FF2B5EF4-FFF2-40B4-BE49-F238E27FC236}">
                <a16:creationId xmlns:a16="http://schemas.microsoft.com/office/drawing/2014/main" id="{DFFCB917-6C56-0A13-8EE3-4B0FA84FA7F9}"/>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9" name="Google Shape;299;g2e8f58b83d9_0_989">
            <a:extLst>
              <a:ext uri="{FF2B5EF4-FFF2-40B4-BE49-F238E27FC236}">
                <a16:creationId xmlns:a16="http://schemas.microsoft.com/office/drawing/2014/main" id="{3E9793EC-5A62-4427-7440-696075430C51}"/>
              </a:ext>
            </a:extLst>
          </p:cNvPr>
          <p:cNvSpPr txBox="1"/>
          <p:nvPr/>
        </p:nvSpPr>
        <p:spPr>
          <a:xfrm>
            <a:off x="3875725" y="2546950"/>
            <a:ext cx="7592400" cy="1938952"/>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US" sz="4000" dirty="0" err="1">
                <a:solidFill>
                  <a:schemeClr val="dk1"/>
                </a:solidFill>
                <a:latin typeface="Lato"/>
                <a:ea typeface="Lato"/>
                <a:cs typeface="Lato"/>
                <a:sym typeface="Lato"/>
              </a:rPr>
              <a:t>Según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su</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consejero</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es un “Timoteo”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contexto</a:t>
            </a:r>
            <a:r>
              <a:rPr lang="en-US" sz="4000" b="1" dirty="0">
                <a:solidFill>
                  <a:schemeClr val="dk1"/>
                </a:solidFill>
                <a:latin typeface="Lato"/>
                <a:ea typeface="Lato"/>
                <a:cs typeface="Lato"/>
                <a:sym typeface="Lato"/>
              </a:rPr>
              <a:t> de Academia Cristo? </a:t>
            </a:r>
            <a:endParaRPr sz="4000" b="1" i="0" u="none" strike="noStrike" cap="none" dirty="0">
              <a:solidFill>
                <a:schemeClr val="dk1"/>
              </a:solidFill>
              <a:latin typeface="Lato"/>
              <a:ea typeface="Lato"/>
              <a:cs typeface="Lato"/>
              <a:sym typeface="Lato"/>
            </a:endParaRPr>
          </a:p>
        </p:txBody>
      </p:sp>
      <p:pic>
        <p:nvPicPr>
          <p:cNvPr id="300" name="Google Shape;300;g2e8f58b83d9_0_989" descr="A green bird with leaves&#10;&#10;Description automatically generated">
            <a:extLst>
              <a:ext uri="{FF2B5EF4-FFF2-40B4-BE49-F238E27FC236}">
                <a16:creationId xmlns:a16="http://schemas.microsoft.com/office/drawing/2014/main" id="{A8089D37-5F87-D241-34F1-26816AF0F6EF}"/>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22162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B88F1734-2E30-8FA1-08E9-53F768A8286C}"/>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6B995E3F-0903-7BE1-2E3B-AA223BADCC6A}"/>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1:1-2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FF633109-50D6-32FA-F916-F37952BF04D8}"/>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E688C86F-1A11-C2DB-D270-1988C139550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BF52BE54-228D-0DF7-5471-7B232BDA55E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8EB9BC23-A3B9-5F78-C2E9-2106FAA52729}"/>
              </a:ext>
            </a:extLst>
          </p:cNvPr>
          <p:cNvSpPr txBox="1"/>
          <p:nvPr/>
        </p:nvSpPr>
        <p:spPr>
          <a:xfrm>
            <a:off x="1757680" y="1971729"/>
            <a:ext cx="9170342" cy="4908996"/>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Yo, Pablo, apóstol de Jesucristo por mandato de Dios nuestro Salvador, y del Señor Jesucristo, que es nuestra esperanza, </a:t>
            </a:r>
            <a:r>
              <a:rPr lang="es-PY" sz="40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2 </a:t>
            </a:r>
            <a:r>
              <a:rPr lang="es-PY" sz="40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 Timoteo, verdadero hijo en la fe: Recibe gracia, misericordia y paz de Dios nuestro Padre, y de Cristo Jesús nuestro Señor.</a:t>
            </a:r>
            <a:endParaRPr lang="es-PY"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3931286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1" descr="A logo with a cross and a bird&#10;&#10;Description automatically generated"/>
          <p:cNvPicPr preferRelativeResize="0"/>
          <p:nvPr/>
        </p:nvPicPr>
        <p:blipFill rotWithShape="1">
          <a:blip r:embed="rId3">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4500273"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5400" b="0" i="0" u="none" strike="noStrike" cap="none" dirty="0" err="1">
                <a:solidFill>
                  <a:schemeClr val="dk1"/>
                </a:solidFill>
                <a:latin typeface="Lato"/>
                <a:ea typeface="Lato"/>
                <a:cs typeface="Lato"/>
                <a:sym typeface="Lato"/>
              </a:rPr>
              <a:t>Fortaleciendo</a:t>
            </a:r>
            <a:r>
              <a:rPr lang="en-US" sz="5400" b="0" i="0" u="none" strike="noStrike" cap="none" dirty="0">
                <a:solidFill>
                  <a:schemeClr val="dk1"/>
                </a:solidFill>
                <a:latin typeface="Lato"/>
                <a:ea typeface="Lato"/>
                <a:cs typeface="Lato"/>
                <a:sym typeface="Lato"/>
              </a:rPr>
              <a:t> a </a:t>
            </a:r>
            <a:r>
              <a:rPr lang="en-US" sz="5400" b="0" i="0" u="none" strike="noStrike" cap="none" dirty="0" err="1">
                <a:solidFill>
                  <a:schemeClr val="dk1"/>
                </a:solidFill>
                <a:latin typeface="Lato"/>
                <a:ea typeface="Lato"/>
                <a:cs typeface="Lato"/>
                <a:sym typeface="Lato"/>
              </a:rPr>
              <a:t>Timoteo</a:t>
            </a:r>
            <a:endParaRPr sz="700" b="0" i="0" u="none" strike="noStrike" cap="none" dirty="0">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Picture 2" descr="At Lystra, they met a young Christian called Timothy. His mother was a Jewish believer, but his father was a Greek. The local Christians thought very highly of him and Paul invited Timothy to join them on their journey. – Slide 7">
            <a:extLst>
              <a:ext uri="{FF2B5EF4-FFF2-40B4-BE49-F238E27FC236}">
                <a16:creationId xmlns:a16="http://schemas.microsoft.com/office/drawing/2014/main" id="{1E2162B5-A7F0-D8DB-66BD-C3C5B4F5D7C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69395" y="948267"/>
            <a:ext cx="5758024" cy="4318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450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g2f5882f685f_0_775"/>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1</a:t>
            </a:r>
            <a:endParaRPr sz="6000" dirty="0">
              <a:solidFill>
                <a:srgbClr val="009444"/>
              </a:solidFill>
              <a:latin typeface="Lato"/>
              <a:ea typeface="Lato"/>
              <a:cs typeface="Lato"/>
              <a:sym typeface="Lato"/>
            </a:endParaRPr>
          </a:p>
        </p:txBody>
      </p:sp>
      <p:cxnSp>
        <p:nvCxnSpPr>
          <p:cNvPr id="314" name="Google Shape;314;g2f5882f685f_0_775"/>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p:cNvSpPr txBox="1"/>
          <p:nvPr/>
        </p:nvSpPr>
        <p:spPr>
          <a:xfrm>
            <a:off x="2143122" y="1971729"/>
            <a:ext cx="8784900" cy="1615787"/>
          </a:xfrm>
          <a:prstGeom prst="rect">
            <a:avLst/>
          </a:prstGeom>
          <a:noFill/>
          <a:ln>
            <a:noFill/>
          </a:ln>
        </p:spPr>
        <p:txBody>
          <a:bodyPr spcFirstLastPara="1" wrap="square" lIns="91425" tIns="45700" rIns="91425" bIns="45700" anchor="t" anchorCtr="0">
            <a:spAutoFit/>
          </a:bodyPr>
          <a:lstStyle/>
          <a:p>
            <a:pPr marL="457200" lvl="0" indent="-438150" algn="l" rtl="0">
              <a:spcBef>
                <a:spcPts val="0"/>
              </a:spcBef>
              <a:spcAft>
                <a:spcPts val="0"/>
              </a:spcAft>
              <a:buClr>
                <a:schemeClr val="dk1"/>
              </a:buClr>
              <a:buSzPts val="3300"/>
              <a:buFont typeface="Lato"/>
              <a:buChar char="●"/>
            </a:pPr>
            <a:r>
              <a:rPr lang="es-PY" sz="3300" i="1" dirty="0">
                <a:solidFill>
                  <a:schemeClr val="dk1"/>
                </a:solidFill>
                <a:latin typeface="Lato"/>
                <a:ea typeface="Lato"/>
                <a:cs typeface="Lato"/>
                <a:sym typeface="Lato"/>
              </a:rPr>
              <a:t>¿Quiénes son los personajes en 1 Timoteo 1?</a:t>
            </a: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4EB4B76E-E81F-28D0-7CB6-5DB4522362E6}"/>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A1B83ED1-25A5-FCDD-FA04-B3D61DF731B2}"/>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1:1-2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2392F262-FD07-E7B5-4769-D44DB611D538}"/>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7F46FA7A-5036-CF8E-78C5-F9BF5F5219A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7F20F152-6F84-7B60-EAB8-132292833EA3}"/>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21A24F87-7DE2-961A-E0DC-F562B996AD6C}"/>
              </a:ext>
            </a:extLst>
          </p:cNvPr>
          <p:cNvSpPr txBox="1"/>
          <p:nvPr/>
        </p:nvSpPr>
        <p:spPr>
          <a:xfrm>
            <a:off x="2143122" y="1971729"/>
            <a:ext cx="8784900" cy="1615787"/>
          </a:xfrm>
          <a:prstGeom prst="rect">
            <a:avLst/>
          </a:prstGeom>
          <a:noFill/>
          <a:ln>
            <a:noFill/>
          </a:ln>
        </p:spPr>
        <p:txBody>
          <a:bodyPr spcFirstLastPara="1" wrap="square" lIns="91425" tIns="45700" rIns="91425" bIns="45700" anchor="t" anchorCtr="0">
            <a:spAutoFit/>
          </a:bodyPr>
          <a:lstStyle/>
          <a:p>
            <a:pPr marL="457200" indent="-438150">
              <a:buClr>
                <a:schemeClr val="dk1"/>
              </a:buClr>
              <a:buSzPts val="3300"/>
              <a:buFont typeface="Lato"/>
              <a:buChar char="●"/>
            </a:pPr>
            <a:r>
              <a:rPr lang="es-PY" sz="3300" i="1" dirty="0">
                <a:solidFill>
                  <a:schemeClr val="dk1"/>
                </a:solidFill>
                <a:latin typeface="Lato"/>
                <a:ea typeface="Lato"/>
                <a:cs typeface="Lato"/>
                <a:sym typeface="Lato"/>
              </a:rPr>
              <a:t>¿Qué clase de saludo expresa Pablo? </a:t>
            </a: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4145483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D92BAAD4-F792-C0B5-0F86-7AACB6710173}"/>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B69CF124-C530-D3A7-DFBC-9C437F7C4324}"/>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Leemos</a:t>
            </a:r>
            <a:r>
              <a:rPr lang="en-US" sz="4860" dirty="0">
                <a:solidFill>
                  <a:srgbClr val="009444"/>
                </a:solidFill>
                <a:latin typeface="Lato"/>
                <a:ea typeface="Lato"/>
                <a:cs typeface="Lato"/>
                <a:sym typeface="Lato"/>
              </a:rPr>
              <a:t> 1 Timoteo 1:3-7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5551BC2F-1D09-000A-02DC-8927075739CD}"/>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683F062D-7436-D6D5-7078-312C50D47E1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90C65457-67AC-9899-F545-763A78F9A4A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D270D848-89C1-DBCC-3D5B-B675C16E2B1B}"/>
              </a:ext>
            </a:extLst>
          </p:cNvPr>
          <p:cNvSpPr txBox="1"/>
          <p:nvPr/>
        </p:nvSpPr>
        <p:spPr>
          <a:xfrm>
            <a:off x="2143122" y="1741337"/>
            <a:ext cx="8784900" cy="5016718"/>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000" b="1" i="0" baseline="30000" dirty="0">
                <a:solidFill>
                  <a:srgbClr val="000000"/>
                </a:solidFill>
                <a:effectLst/>
                <a:latin typeface="system-ui"/>
              </a:rPr>
              <a:t>3 </a:t>
            </a:r>
            <a:r>
              <a:rPr lang="es-PY" sz="4000" b="0" i="0" dirty="0">
                <a:solidFill>
                  <a:srgbClr val="000000"/>
                </a:solidFill>
                <a:effectLst/>
                <a:latin typeface="system-ui"/>
              </a:rPr>
              <a:t>Cuando fui a Macedonia, te rogué que te quedaras en Éfeso para que mandaras a algunos que no enseñaran una doctrina diferente, </a:t>
            </a:r>
            <a:r>
              <a:rPr lang="es-PY" sz="4000" b="1" i="0" baseline="30000" dirty="0">
                <a:solidFill>
                  <a:srgbClr val="000000"/>
                </a:solidFill>
                <a:effectLst/>
                <a:latin typeface="system-ui"/>
              </a:rPr>
              <a:t>4 </a:t>
            </a:r>
            <a:r>
              <a:rPr lang="es-PY" sz="4000" b="0" i="0" dirty="0">
                <a:solidFill>
                  <a:srgbClr val="000000"/>
                </a:solidFill>
                <a:effectLst/>
                <a:latin typeface="system-ui"/>
              </a:rPr>
              <a:t>ni prestaran atención a fábulas y genealogías interminables, que acarrean disputas más que la edificación de Dios que es por la fe. Y ahora te encargo lo mismo. </a:t>
            </a:r>
            <a:endParaRPr lang="es-PY" sz="40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2510198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467794B2-0AB4-3B79-A003-D9BB1EFDA6B3}"/>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FEF79168-FCB6-44C9-45FA-6BFE6A971EAD}"/>
              </a:ext>
            </a:extLst>
          </p:cNvPr>
          <p:cNvSpPr txBox="1"/>
          <p:nvPr/>
        </p:nvSpPr>
        <p:spPr>
          <a:xfrm>
            <a:off x="2364610" y="29493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1:3-7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6BD8A545-C4EE-DF3C-684C-82E8DF5DE998}"/>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1BDC11D1-C432-CE6B-3599-9ED08715173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8E0185BF-C9EF-2B88-521C-E496182E906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506CA20E-2519-A8BE-F4F8-2CA67DC4AB36}"/>
              </a:ext>
            </a:extLst>
          </p:cNvPr>
          <p:cNvSpPr txBox="1"/>
          <p:nvPr/>
        </p:nvSpPr>
        <p:spPr>
          <a:xfrm>
            <a:off x="1972260" y="1741337"/>
            <a:ext cx="8784900" cy="5016718"/>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000" b="1" i="0" baseline="30000" dirty="0">
                <a:solidFill>
                  <a:srgbClr val="000000"/>
                </a:solidFill>
                <a:effectLst/>
                <a:latin typeface="system-ui"/>
              </a:rPr>
              <a:t>5 </a:t>
            </a:r>
            <a:r>
              <a:rPr lang="es-PY" sz="4000" b="0" i="0" dirty="0">
                <a:solidFill>
                  <a:srgbClr val="000000"/>
                </a:solidFill>
                <a:effectLst/>
                <a:latin typeface="system-ui"/>
              </a:rPr>
              <a:t>Pues el propósito de este mandamiento es el amor que nace de un corazón limpio, de una buena conciencia y de una fe sincera. </a:t>
            </a:r>
            <a:r>
              <a:rPr lang="es-PY" sz="4000" b="1" i="0" baseline="30000" dirty="0">
                <a:solidFill>
                  <a:srgbClr val="000000"/>
                </a:solidFill>
                <a:effectLst/>
                <a:latin typeface="system-ui"/>
              </a:rPr>
              <a:t>6 </a:t>
            </a:r>
            <a:r>
              <a:rPr lang="es-PY" sz="4000" b="0" i="0" dirty="0">
                <a:solidFill>
                  <a:srgbClr val="000000"/>
                </a:solidFill>
                <a:effectLst/>
                <a:latin typeface="system-ui"/>
              </a:rPr>
              <a:t>De estas cosas se han desviado algunos y se han apartado a palabrerías sin sentido; </a:t>
            </a:r>
            <a:r>
              <a:rPr lang="es-PY" sz="4000" b="1" i="0" baseline="30000" dirty="0">
                <a:solidFill>
                  <a:srgbClr val="000000"/>
                </a:solidFill>
                <a:effectLst/>
                <a:latin typeface="system-ui"/>
              </a:rPr>
              <a:t>7 </a:t>
            </a:r>
            <a:r>
              <a:rPr lang="es-PY" sz="4000" b="0" i="0" dirty="0">
                <a:solidFill>
                  <a:srgbClr val="000000"/>
                </a:solidFill>
                <a:effectLst/>
                <a:latin typeface="system-ui"/>
              </a:rPr>
              <a:t>pretenden ser doctores de la ley, aunque no entienden lo que dicen ni lo que afirman.</a:t>
            </a:r>
            <a:endParaRPr lang="es-PY" sz="40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1590246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1C868003-D8D9-2B57-131F-CDF5F593EDA2}"/>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50881CB5-129E-276E-52AB-EA1FB63D8863}"/>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1:3-7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CA9B743A-7F27-E848-EAEE-6A7C25845758}"/>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5EA23F88-D075-986A-BFC1-40D47362B33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C5C69509-2576-CE48-82C1-259BF9B7326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3E2FDBDE-7ED9-1087-5AB5-BD92C21E91A0}"/>
              </a:ext>
            </a:extLst>
          </p:cNvPr>
          <p:cNvSpPr txBox="1"/>
          <p:nvPr/>
        </p:nvSpPr>
        <p:spPr>
          <a:xfrm>
            <a:off x="2143122" y="1971729"/>
            <a:ext cx="8784900" cy="3139281"/>
          </a:xfrm>
          <a:prstGeom prst="rect">
            <a:avLst/>
          </a:prstGeom>
          <a:noFill/>
          <a:ln>
            <a:noFill/>
          </a:ln>
        </p:spPr>
        <p:txBody>
          <a:bodyPr spcFirstLastPara="1" wrap="square" lIns="91425" tIns="45700" rIns="91425" bIns="45700" anchor="t" anchorCtr="0">
            <a:spAutoFit/>
          </a:bodyPr>
          <a:lstStyle/>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r>
              <a:rPr lang="es-PY" sz="3300" i="1" dirty="0">
                <a:solidFill>
                  <a:schemeClr val="dk1"/>
                </a:solidFill>
                <a:latin typeface="Lato"/>
                <a:ea typeface="Lato"/>
                <a:cs typeface="Lato"/>
                <a:sym typeface="Lato"/>
              </a:rPr>
              <a:t>¿Cuál es el contexto o la situación de la carta? (1:3-4)  </a:t>
            </a: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2580216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9B04761C-4E81-744B-0303-5BEABB5F908C}"/>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99847ABF-4FE2-90AB-E8CB-038DDC58CB61}"/>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1:3-7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C42456A5-6AE1-FE1C-5859-AF2F66949063}"/>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48930D1B-9D01-00D1-4BD9-67A348C5E10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1CA92D9C-EFCB-6F51-D215-184A4B79235F}"/>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9151386E-0DE4-E835-A960-3824EE22FE02}"/>
              </a:ext>
            </a:extLst>
          </p:cNvPr>
          <p:cNvSpPr txBox="1"/>
          <p:nvPr/>
        </p:nvSpPr>
        <p:spPr>
          <a:xfrm>
            <a:off x="2143122" y="1971729"/>
            <a:ext cx="8784900" cy="3139281"/>
          </a:xfrm>
          <a:prstGeom prst="rect">
            <a:avLst/>
          </a:prstGeom>
          <a:noFill/>
          <a:ln>
            <a:noFill/>
          </a:ln>
        </p:spPr>
        <p:txBody>
          <a:bodyPr spcFirstLastPara="1" wrap="square" lIns="91425" tIns="45700" rIns="91425" bIns="45700" anchor="t" anchorCtr="0">
            <a:spAutoFit/>
          </a:bodyPr>
          <a:lstStyle/>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r>
              <a:rPr lang="es-PY" sz="3300" i="1" dirty="0">
                <a:solidFill>
                  <a:schemeClr val="dk1"/>
                </a:solidFill>
                <a:latin typeface="Lato"/>
                <a:ea typeface="Lato"/>
                <a:cs typeface="Lato"/>
                <a:sym typeface="Lato"/>
              </a:rPr>
              <a:t>¿Cuál es el contexto o la situación de la carta? (1:3-4)  </a:t>
            </a: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p:txBody>
      </p:sp>
      <p:pic>
        <p:nvPicPr>
          <p:cNvPr id="2050" name="Picture 2" descr="El tercer viaje de Pablo">
            <a:extLst>
              <a:ext uri="{FF2B5EF4-FFF2-40B4-BE49-F238E27FC236}">
                <a16:creationId xmlns:a16="http://schemas.microsoft.com/office/drawing/2014/main" id="{4AA610FA-FC33-96F9-DE81-C4BB936322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999" y="289924"/>
            <a:ext cx="9809613" cy="627815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7256E3B9-B53A-8B4A-253F-8E178D119CB0}"/>
              </a:ext>
            </a:extLst>
          </p:cNvPr>
          <p:cNvCxnSpPr>
            <a:cxnSpLocks/>
          </p:cNvCxnSpPr>
          <p:nvPr/>
        </p:nvCxnSpPr>
        <p:spPr>
          <a:xfrm flipH="1">
            <a:off x="6376086" y="2252958"/>
            <a:ext cx="2016969" cy="33363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 name="Straight Arrow Connector 4">
            <a:extLst>
              <a:ext uri="{FF2B5EF4-FFF2-40B4-BE49-F238E27FC236}">
                <a16:creationId xmlns:a16="http://schemas.microsoft.com/office/drawing/2014/main" id="{9DC0CD37-68B7-EEAA-35B3-E2C3953CFB43}"/>
              </a:ext>
            </a:extLst>
          </p:cNvPr>
          <p:cNvCxnSpPr>
            <a:cxnSpLocks/>
          </p:cNvCxnSpPr>
          <p:nvPr/>
        </p:nvCxnSpPr>
        <p:spPr>
          <a:xfrm flipH="1">
            <a:off x="4334825" y="166434"/>
            <a:ext cx="2016969" cy="33363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a:extLst>
              <a:ext uri="{FF2B5EF4-FFF2-40B4-BE49-F238E27FC236}">
                <a16:creationId xmlns:a16="http://schemas.microsoft.com/office/drawing/2014/main" id="{7D93C7DA-3CBD-506E-71DE-153CFB73EC7A}"/>
              </a:ext>
            </a:extLst>
          </p:cNvPr>
          <p:cNvCxnSpPr>
            <a:cxnSpLocks/>
          </p:cNvCxnSpPr>
          <p:nvPr/>
        </p:nvCxnSpPr>
        <p:spPr>
          <a:xfrm flipH="1">
            <a:off x="7859866" y="2605215"/>
            <a:ext cx="2016969" cy="33363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3947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099805D8-E4F8-6DB3-83B4-490B5AC8EE77}"/>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840CFAC5-5D32-E56D-09B0-0149FD1258EA}"/>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1:3-7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A29CBDB9-719A-DBCA-23EE-FBD8F8A92601}"/>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69395AEA-3746-566F-DD30-157E3A4974A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00EA0F0E-F53C-DD43-B1C6-EC58BC553C9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60DB1151-EE78-62CA-C283-3358829DD2C0}"/>
              </a:ext>
            </a:extLst>
          </p:cNvPr>
          <p:cNvSpPr txBox="1"/>
          <p:nvPr/>
        </p:nvSpPr>
        <p:spPr>
          <a:xfrm>
            <a:off x="2234562" y="2185089"/>
            <a:ext cx="8835700" cy="1615787"/>
          </a:xfrm>
          <a:prstGeom prst="rect">
            <a:avLst/>
          </a:prstGeom>
          <a:noFill/>
          <a:ln>
            <a:noFill/>
          </a:ln>
        </p:spPr>
        <p:txBody>
          <a:bodyPr spcFirstLastPara="1" wrap="square" lIns="91425" tIns="45700" rIns="91425" bIns="45700" anchor="t" anchorCtr="0">
            <a:spAutoFit/>
          </a:bodyPr>
          <a:lstStyle/>
          <a:p>
            <a:pPr marL="19050">
              <a:buClr>
                <a:schemeClr val="dk1"/>
              </a:buClr>
              <a:buSzPts val="3300"/>
            </a:pPr>
            <a:endParaRPr lang="es-PY" sz="3300" i="1" dirty="0">
              <a:solidFill>
                <a:schemeClr val="dk1"/>
              </a:solidFill>
              <a:latin typeface="Lato"/>
              <a:ea typeface="Lato"/>
              <a:cs typeface="Lato"/>
              <a:sym typeface="Lato"/>
            </a:endParaRPr>
          </a:p>
          <a:p>
            <a:pPr marL="457200" indent="-438150">
              <a:buSzPts val="3300"/>
              <a:buFont typeface="Lato"/>
              <a:buChar char="●"/>
            </a:pPr>
            <a:r>
              <a:rPr lang="es-PY" sz="3300" i="1" dirty="0">
                <a:solidFill>
                  <a:schemeClr val="dk1"/>
                </a:solidFill>
                <a:latin typeface="Lato"/>
                <a:ea typeface="Lato"/>
                <a:cs typeface="Lato"/>
                <a:sym typeface="Lato"/>
              </a:rPr>
              <a:t>¿Cuáles son los problemas que surgen en este capítulo? ¿Qué solución propone Pablo? </a:t>
            </a:r>
            <a:endParaRPr lang="es-PY" sz="3300" i="1" dirty="0">
              <a:solidFill>
                <a:schemeClr val="dk1"/>
              </a:solidFill>
              <a:latin typeface="Lato"/>
              <a:ea typeface="Lato"/>
              <a:cs typeface="Lato"/>
            </a:endParaRPr>
          </a:p>
        </p:txBody>
      </p:sp>
    </p:spTree>
    <p:extLst>
      <p:ext uri="{BB962C8B-B14F-4D97-AF65-F5344CB8AC3E}">
        <p14:creationId xmlns:p14="http://schemas.microsoft.com/office/powerpoint/2010/main" val="1396859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E76A99B5-2A9D-2E75-936B-B96654FFC406}"/>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EFDC155A-8C61-8723-6BCA-3A3A9DCDF9D1}"/>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Leemos</a:t>
            </a:r>
            <a:r>
              <a:rPr lang="en-US" sz="4860" dirty="0">
                <a:solidFill>
                  <a:srgbClr val="009444"/>
                </a:solidFill>
                <a:latin typeface="Lato"/>
                <a:ea typeface="Lato"/>
                <a:cs typeface="Lato"/>
                <a:sym typeface="Lato"/>
              </a:rPr>
              <a:t> 1 Timoteo 1:8-11</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C36356BD-2139-B6D8-CE80-56ADEBB481FE}"/>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ACE0A219-CFD6-41DD-32B4-CC2C046DE02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537E7F10-85B5-3C59-D6CF-700FACC5A29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A53A44A1-1C4A-A5A7-1255-64EECCCB53EC}"/>
              </a:ext>
            </a:extLst>
          </p:cNvPr>
          <p:cNvSpPr txBox="1"/>
          <p:nvPr/>
        </p:nvSpPr>
        <p:spPr>
          <a:xfrm>
            <a:off x="2143122" y="1841282"/>
            <a:ext cx="8784900" cy="5016718"/>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000" b="1" i="0" baseline="30000" dirty="0">
                <a:solidFill>
                  <a:srgbClr val="000000"/>
                </a:solidFill>
                <a:effectLst/>
                <a:latin typeface="system-ui"/>
              </a:rPr>
              <a:t>8 </a:t>
            </a:r>
            <a:r>
              <a:rPr lang="es-PY" sz="4000" b="0" i="0" dirty="0">
                <a:solidFill>
                  <a:srgbClr val="000000"/>
                </a:solidFill>
                <a:effectLst/>
                <a:latin typeface="system-ui"/>
              </a:rPr>
              <a:t>Pero sabemos que la ley es buena, cuando se usa de manera legítima; </a:t>
            </a:r>
            <a:r>
              <a:rPr lang="es-PY" sz="4000" b="1" i="0" baseline="30000" dirty="0">
                <a:solidFill>
                  <a:srgbClr val="000000"/>
                </a:solidFill>
                <a:effectLst/>
                <a:latin typeface="system-ui"/>
              </a:rPr>
              <a:t>9 </a:t>
            </a:r>
            <a:r>
              <a:rPr lang="es-PY" sz="4000" b="0" i="0" dirty="0">
                <a:solidFill>
                  <a:srgbClr val="000000"/>
                </a:solidFill>
                <a:effectLst/>
                <a:latin typeface="system-ui"/>
              </a:rPr>
              <a:t>también sabemos que la ley no fue dada para el justo, sino para los transgresores y desobedientes, para los impíos y pecadores, para los irreverentes y profanos, para los parricidas y matricidas, para los homicidas, </a:t>
            </a:r>
            <a:endParaRPr lang="es-PY" sz="40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2322347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3385A161-EDA8-ED1F-E8CB-5D95BB79C8A3}"/>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FE5DF2DB-F830-33E8-EC0A-E58E50A02833}"/>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1:8-11</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25AA5A6D-E456-5EF1-CB67-EFFF03EEFACB}"/>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CCEE0ABD-8993-90F1-0100-A2437E10A7C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24745763-0AE2-D267-661B-E5798C58FF80}"/>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1BACB9DB-8185-0654-0345-3832F8173524}"/>
              </a:ext>
            </a:extLst>
          </p:cNvPr>
          <p:cNvSpPr txBox="1"/>
          <p:nvPr/>
        </p:nvSpPr>
        <p:spPr>
          <a:xfrm>
            <a:off x="2143122" y="1971729"/>
            <a:ext cx="8784900" cy="4401164"/>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000" b="1" i="0" baseline="30000" dirty="0">
                <a:solidFill>
                  <a:srgbClr val="000000"/>
                </a:solidFill>
                <a:effectLst/>
                <a:latin typeface="system-ui"/>
              </a:rPr>
              <a:t>10 </a:t>
            </a:r>
            <a:r>
              <a:rPr lang="es-PY" sz="4000" b="0" i="0" dirty="0">
                <a:solidFill>
                  <a:srgbClr val="000000"/>
                </a:solidFill>
                <a:effectLst/>
                <a:latin typeface="system-ui"/>
              </a:rPr>
              <a:t>para los fornicarios, para los sodomitas, para los secuestradores, para los mentirosos y perjuros, y para todo lo que se oponga a la sana doctrina, </a:t>
            </a:r>
            <a:r>
              <a:rPr lang="es-PY" sz="4000" b="1" i="0" baseline="30000" dirty="0">
                <a:solidFill>
                  <a:srgbClr val="000000"/>
                </a:solidFill>
                <a:effectLst/>
                <a:latin typeface="system-ui"/>
              </a:rPr>
              <a:t>11 </a:t>
            </a:r>
            <a:r>
              <a:rPr lang="es-PY" sz="4000" b="0" i="0" dirty="0">
                <a:solidFill>
                  <a:srgbClr val="000000"/>
                </a:solidFill>
                <a:effectLst/>
                <a:latin typeface="system-ui"/>
              </a:rPr>
              <a:t>según el glorioso evangelio del Dios bendito, que a mí se me ha encomendado.</a:t>
            </a:r>
            <a:endParaRPr lang="es-PY" sz="40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2400844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108BB6BD-D941-E7E8-5DCA-80E88FA343D1}"/>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CA768B64-23A8-F247-38E1-F23C427924C1}"/>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1:8-11</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9E915842-3FA7-7A3A-7BB1-3D060638140B}"/>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C6FA5CF4-93C6-0BBD-253B-C87FAED60D7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0D293D95-46D5-231B-2217-0D0000263430}"/>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F700D8E1-E37E-545B-D29D-88039F529043}"/>
              </a:ext>
            </a:extLst>
          </p:cNvPr>
          <p:cNvSpPr txBox="1"/>
          <p:nvPr/>
        </p:nvSpPr>
        <p:spPr>
          <a:xfrm>
            <a:off x="2143122" y="1971729"/>
            <a:ext cx="8784900" cy="1107955"/>
          </a:xfrm>
          <a:prstGeom prst="rect">
            <a:avLst/>
          </a:prstGeom>
          <a:noFill/>
          <a:ln>
            <a:noFill/>
          </a:ln>
        </p:spPr>
        <p:txBody>
          <a:bodyPr spcFirstLastPara="1" wrap="square" lIns="91425" tIns="45700" rIns="91425" bIns="45700" anchor="t" anchorCtr="0">
            <a:spAutoFit/>
          </a:bodyPr>
          <a:lstStyle/>
          <a:p>
            <a:pPr marL="457200" indent="-438150">
              <a:buClr>
                <a:schemeClr val="dk1"/>
              </a:buClr>
              <a:buSzPts val="3300"/>
              <a:buFont typeface="Lato"/>
              <a:buChar char="●"/>
            </a:pPr>
            <a:r>
              <a:rPr lang="es-PY" sz="3300" i="1" dirty="0">
                <a:solidFill>
                  <a:schemeClr val="dk1"/>
                </a:solidFill>
                <a:latin typeface="Lato"/>
                <a:ea typeface="Lato"/>
                <a:cs typeface="Lato"/>
                <a:sym typeface="Lato"/>
              </a:rPr>
              <a:t>¿Todavía necesitan los cristianos escuchar  la ley de Dios?  Explica tu respuesta.</a:t>
            </a:r>
          </a:p>
        </p:txBody>
      </p:sp>
    </p:spTree>
    <p:extLst>
      <p:ext uri="{BB962C8B-B14F-4D97-AF65-F5344CB8AC3E}">
        <p14:creationId xmlns:p14="http://schemas.microsoft.com/office/powerpoint/2010/main" val="57728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1</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dirty="0" err="1">
                <a:solidFill>
                  <a:schemeClr val="dk1"/>
                </a:solidFill>
                <a:latin typeface="Lato"/>
                <a:ea typeface="Lato"/>
                <a:cs typeface="Lato"/>
                <a:sym typeface="Lato"/>
              </a:rPr>
              <a:t>Timoteo</a:t>
            </a:r>
            <a:r>
              <a:rPr lang="en-US" sz="3888" b="0" i="0" u="none" strike="noStrike" cap="none" dirty="0">
                <a:solidFill>
                  <a:schemeClr val="dk1"/>
                </a:solidFill>
                <a:latin typeface="Lato"/>
                <a:ea typeface="Lato"/>
                <a:cs typeface="Lato"/>
                <a:sym typeface="Lato"/>
              </a:rPr>
              <a:t>, </a:t>
            </a:r>
            <a:r>
              <a:rPr lang="en-US" sz="3888" b="0" i="0" u="none" strike="noStrike" cap="none" dirty="0" err="1">
                <a:solidFill>
                  <a:schemeClr val="dk1"/>
                </a:solidFill>
                <a:latin typeface="Lato"/>
                <a:ea typeface="Lato"/>
                <a:cs typeface="Lato"/>
                <a:sym typeface="Lato"/>
              </a:rPr>
              <a:t>te</a:t>
            </a:r>
            <a:r>
              <a:rPr lang="en-US" sz="3888" b="0" i="0" u="none" strike="noStrike" cap="none" dirty="0">
                <a:solidFill>
                  <a:schemeClr val="dk1"/>
                </a:solidFill>
                <a:latin typeface="Lato"/>
                <a:ea typeface="Lato"/>
                <a:cs typeface="Lato"/>
                <a:sym typeface="Lato"/>
              </a:rPr>
              <a:t> </a:t>
            </a:r>
            <a:r>
              <a:rPr lang="en-US" sz="3888" b="0" i="0" u="none" strike="noStrike" cap="none" dirty="0" err="1">
                <a:solidFill>
                  <a:schemeClr val="dk1"/>
                </a:solidFill>
                <a:latin typeface="Lato"/>
                <a:ea typeface="Lato"/>
                <a:cs typeface="Lato"/>
                <a:sym typeface="Lato"/>
              </a:rPr>
              <a:t>encargo</a:t>
            </a:r>
            <a:r>
              <a:rPr lang="en-US" sz="3888" b="0" i="0" u="none" strike="noStrike" cap="none" dirty="0">
                <a:solidFill>
                  <a:schemeClr val="dk1"/>
                </a:solidFill>
                <a:latin typeface="Lato"/>
                <a:ea typeface="Lato"/>
                <a:cs typeface="Lato"/>
                <a:sym typeface="Lato"/>
              </a:rPr>
              <a:t>…	</a:t>
            </a:r>
            <a:endParaRPr sz="3888" b="0" i="0"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3D8C3917-53FD-0A98-F9A1-E4910F291216}"/>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980DE51F-F7BB-DE66-66B0-C8086AA02A31}"/>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1:8-11</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22F2ACC9-B8A2-30FB-57EA-E8762345B4AD}"/>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B8B4674A-1B10-B37D-5A93-15610F69384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1B9B2236-59BF-E36D-DDDC-EE5AB979C49E}"/>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0502C847-CA94-5832-3287-E72ABBF58010}"/>
              </a:ext>
            </a:extLst>
          </p:cNvPr>
          <p:cNvSpPr txBox="1"/>
          <p:nvPr/>
        </p:nvSpPr>
        <p:spPr>
          <a:xfrm>
            <a:off x="2143122" y="1971729"/>
            <a:ext cx="8784900" cy="5170606"/>
          </a:xfrm>
          <a:prstGeom prst="rect">
            <a:avLst/>
          </a:prstGeom>
          <a:noFill/>
          <a:ln>
            <a:noFill/>
          </a:ln>
        </p:spPr>
        <p:txBody>
          <a:bodyPr spcFirstLastPara="1" wrap="square" lIns="91425" tIns="45700" rIns="91425" bIns="45700" anchor="t" anchorCtr="0">
            <a:spAutoFit/>
          </a:bodyPr>
          <a:lstStyle/>
          <a:p>
            <a:pPr marL="457200" lvl="0" indent="-438150" algn="l" rtl="0">
              <a:spcBef>
                <a:spcPts val="0"/>
              </a:spcBef>
              <a:spcAft>
                <a:spcPts val="0"/>
              </a:spcAft>
              <a:buClr>
                <a:schemeClr val="dk1"/>
              </a:buClr>
              <a:buSzPts val="3300"/>
              <a:buFont typeface="Lato"/>
              <a:buChar char="●"/>
            </a:pPr>
            <a:r>
              <a:rPr lang="es-PY" sz="3300" i="1" dirty="0">
                <a:solidFill>
                  <a:schemeClr val="dk1"/>
                </a:solidFill>
                <a:latin typeface="Lato"/>
                <a:ea typeface="Lato"/>
                <a:cs typeface="Lato"/>
                <a:sym typeface="Lato"/>
              </a:rPr>
              <a:t>Haga una lista de los que caen bajo la maldición.</a:t>
            </a: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r>
              <a:rPr lang="es-PY" sz="3300" i="1" dirty="0">
                <a:solidFill>
                  <a:schemeClr val="dk1"/>
                </a:solidFill>
                <a:latin typeface="Lato"/>
                <a:ea typeface="Lato"/>
                <a:cs typeface="Lato"/>
                <a:sym typeface="Lato"/>
              </a:rPr>
              <a:t>Ahora, ¿qué se hace con los que viven así sin arrepentirse? </a:t>
            </a: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3202246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E49A49D7-8BA5-47F7-260B-DB9EDBE08092}"/>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D8AA4F9A-1AEA-679D-1ABB-138559CBCD9B}"/>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1:12-17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30D47311-227A-9273-58A7-9531458C5535}"/>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A7BDB4B4-F54E-50CB-3CF5-7E71E8A02CB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2F45367C-8EAC-F325-3035-D8EA503B2E0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C5D69287-60AF-F953-9E43-03D2FF576DB9}"/>
              </a:ext>
            </a:extLst>
          </p:cNvPr>
          <p:cNvSpPr txBox="1"/>
          <p:nvPr/>
        </p:nvSpPr>
        <p:spPr>
          <a:xfrm>
            <a:off x="2143122" y="1971729"/>
            <a:ext cx="8784900" cy="4401164"/>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000" b="1" i="0" baseline="30000" dirty="0">
                <a:solidFill>
                  <a:srgbClr val="000000"/>
                </a:solidFill>
                <a:effectLst/>
                <a:latin typeface="system-ui"/>
              </a:rPr>
              <a:t>12 </a:t>
            </a:r>
            <a:r>
              <a:rPr lang="es-PY" sz="4000" b="0" i="0" dirty="0">
                <a:solidFill>
                  <a:srgbClr val="000000"/>
                </a:solidFill>
                <a:effectLst/>
                <a:latin typeface="system-ui"/>
              </a:rPr>
              <a:t>Doy gracias a Cristo Jesús nuestro Señor, que me fortaleció, porque me consideró fiel al ponerme en el ministerio, </a:t>
            </a:r>
            <a:r>
              <a:rPr lang="es-PY" sz="4000" b="1" i="0" baseline="30000" dirty="0">
                <a:solidFill>
                  <a:srgbClr val="000000"/>
                </a:solidFill>
                <a:effectLst/>
                <a:latin typeface="system-ui"/>
              </a:rPr>
              <a:t>13 </a:t>
            </a:r>
            <a:r>
              <a:rPr lang="es-PY" sz="4000" b="0" i="0" dirty="0">
                <a:solidFill>
                  <a:srgbClr val="000000"/>
                </a:solidFill>
                <a:effectLst/>
                <a:latin typeface="system-ui"/>
              </a:rPr>
              <a:t>aun cuando antes yo había sido blasfemo, perseguidor e injuriador; pero fui tratado con misericordia porque lo hice por ignorancia, en incredulidad. </a:t>
            </a:r>
            <a:endParaRPr lang="es-PY" sz="40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62116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BE6BDBB1-4D2E-1FB7-7119-6A370CCBD32E}"/>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5E4F7301-07A0-6E60-868B-BCB7DC59929C}"/>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1:12-17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77A0AFBB-0601-2355-F525-6A34D7D7B97B}"/>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53057261-2F63-0321-E51D-E75220699B3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9577FDAD-844C-7AE2-7931-98A18577ECC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E8120877-4C3B-A316-BEBE-761D68F1B4EC}"/>
              </a:ext>
            </a:extLst>
          </p:cNvPr>
          <p:cNvSpPr txBox="1"/>
          <p:nvPr/>
        </p:nvSpPr>
        <p:spPr>
          <a:xfrm>
            <a:off x="2143122" y="1971729"/>
            <a:ext cx="8784900" cy="4401164"/>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000" b="1" i="0" baseline="30000" dirty="0">
                <a:solidFill>
                  <a:srgbClr val="000000"/>
                </a:solidFill>
                <a:effectLst/>
                <a:latin typeface="system-ui"/>
              </a:rPr>
              <a:t>14 </a:t>
            </a:r>
            <a:r>
              <a:rPr lang="es-PY" sz="4000" b="0" i="0" dirty="0">
                <a:solidFill>
                  <a:srgbClr val="000000"/>
                </a:solidFill>
                <a:effectLst/>
                <a:latin typeface="system-ui"/>
              </a:rPr>
              <a:t>Pero la gracia de nuestro Señor fue más abundante con la fe y el amor que es en Cristo Jesús. </a:t>
            </a:r>
            <a:r>
              <a:rPr lang="es-PY" sz="4000" b="1" i="0" baseline="30000" dirty="0">
                <a:solidFill>
                  <a:srgbClr val="000000"/>
                </a:solidFill>
                <a:effectLst/>
                <a:latin typeface="system-ui"/>
              </a:rPr>
              <a:t>15 </a:t>
            </a:r>
            <a:r>
              <a:rPr lang="es-PY" sz="4000" b="0" i="0" dirty="0">
                <a:solidFill>
                  <a:srgbClr val="000000"/>
                </a:solidFill>
                <a:effectLst/>
                <a:latin typeface="system-ui"/>
              </a:rPr>
              <a:t>Esta palabra es fiel y digna de ser recibida por todos: Cristo Jesús vino al mundo para salvar a los pecadores, de los cuales yo soy el primero. </a:t>
            </a:r>
            <a:endParaRPr lang="es-PY" sz="40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1411508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75C4F70D-BC95-FC1C-4609-EADA87B0BC69}"/>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495B823F-A5AE-FB04-D63C-EF4A11329BFA}"/>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1:12-17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2A04163F-FE95-0684-7F92-40ACE77CE7D8}"/>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B0EDD9A2-9FC6-38CA-6BD6-E70EFB9F3B4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A353F049-8068-4FC2-C189-DCA3F9D9215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0BAE71EA-9CC8-7D5E-E597-0958129C55E3}"/>
              </a:ext>
            </a:extLst>
          </p:cNvPr>
          <p:cNvSpPr txBox="1"/>
          <p:nvPr/>
        </p:nvSpPr>
        <p:spPr>
          <a:xfrm>
            <a:off x="1778000" y="1741337"/>
            <a:ext cx="8887720" cy="4770496"/>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800" b="1" i="0" baseline="30000" dirty="0">
                <a:solidFill>
                  <a:srgbClr val="000000"/>
                </a:solidFill>
                <a:effectLst/>
                <a:latin typeface="system-ui"/>
              </a:rPr>
              <a:t>16 </a:t>
            </a:r>
            <a:r>
              <a:rPr lang="es-PY" sz="3800" b="0" i="0" dirty="0">
                <a:solidFill>
                  <a:srgbClr val="000000"/>
                </a:solidFill>
                <a:effectLst/>
                <a:latin typeface="system-ui"/>
              </a:rPr>
              <a:t>Pero por esto fui tratado con misericordia, para que en mí, el primer pecador, Jesucristo mostrara toda su clemencia, para ejemplo de los que habrían de creer en él para vida eterna. </a:t>
            </a:r>
            <a:r>
              <a:rPr lang="es-PY" sz="3800" b="1" i="0" baseline="30000" dirty="0">
                <a:solidFill>
                  <a:srgbClr val="000000"/>
                </a:solidFill>
                <a:effectLst/>
                <a:latin typeface="system-ui"/>
              </a:rPr>
              <a:t>17 </a:t>
            </a:r>
            <a:r>
              <a:rPr lang="es-PY" sz="3800" b="0" i="0" dirty="0">
                <a:solidFill>
                  <a:srgbClr val="000000"/>
                </a:solidFill>
                <a:effectLst/>
                <a:latin typeface="system-ui"/>
              </a:rPr>
              <a:t>Por tanto, al Rey de los siglos, al inmortal e invisible, al único y sabio Dios, sean el honor y la gloria por los siglos de los siglos. Amén.</a:t>
            </a:r>
            <a:endParaRPr lang="es-PY" sz="38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1302094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7DDB6A84-C77D-E0FE-0617-17C008C6F6BD}"/>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3CC4F00C-F37A-6053-FB6D-74145F858103}"/>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1:12-17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274435E2-3681-7F09-3C69-E16BBF0D3C24}"/>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0432B5CA-1B7B-E46C-64C3-F91FB074D2D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3B6EBD14-BBCC-8ADA-8EA3-7A66CF5A128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9832F280-5667-B9DA-2EEC-7980878FC8CB}"/>
              </a:ext>
            </a:extLst>
          </p:cNvPr>
          <p:cNvSpPr txBox="1"/>
          <p:nvPr/>
        </p:nvSpPr>
        <p:spPr>
          <a:xfrm>
            <a:off x="2143122" y="1971729"/>
            <a:ext cx="8784900" cy="3139281"/>
          </a:xfrm>
          <a:prstGeom prst="rect">
            <a:avLst/>
          </a:prstGeom>
          <a:noFill/>
          <a:ln>
            <a:noFill/>
          </a:ln>
        </p:spPr>
        <p:txBody>
          <a:bodyPr spcFirstLastPara="1" wrap="square" lIns="91425" tIns="45700" rIns="91425" bIns="45700" anchor="t" anchorCtr="0">
            <a:spAutoFit/>
          </a:bodyPr>
          <a:lstStyle/>
          <a:p>
            <a:pPr marL="457200" lvl="0" indent="-438150" algn="l" rtl="0">
              <a:spcBef>
                <a:spcPts val="0"/>
              </a:spcBef>
              <a:spcAft>
                <a:spcPts val="0"/>
              </a:spcAft>
              <a:buClr>
                <a:schemeClr val="dk1"/>
              </a:buClr>
              <a:buSzPts val="3300"/>
              <a:buFont typeface="Lato"/>
              <a:buChar char="●"/>
            </a:pPr>
            <a:r>
              <a:rPr lang="es-PY" sz="3300" i="1" dirty="0">
                <a:solidFill>
                  <a:schemeClr val="dk1"/>
                </a:solidFill>
                <a:latin typeface="Lato"/>
                <a:ea typeface="Lato"/>
                <a:cs typeface="Lato"/>
                <a:sym typeface="Lato"/>
              </a:rPr>
              <a:t>En el testimonio personal de Pablo, se nota…</a:t>
            </a:r>
          </a:p>
          <a:p>
            <a:pPr marL="19050" lvl="0" algn="l" rtl="0">
              <a:spcBef>
                <a:spcPts val="0"/>
              </a:spcBef>
              <a:spcAft>
                <a:spcPts val="0"/>
              </a:spcAft>
              <a:buClr>
                <a:schemeClr val="dk1"/>
              </a:buClr>
              <a:buSzPts val="3300"/>
            </a:pPr>
            <a:endParaRPr lang="es-PY" sz="3300" i="1" dirty="0">
              <a:solidFill>
                <a:schemeClr val="dk1"/>
              </a:solidFill>
              <a:latin typeface="Lato"/>
              <a:ea typeface="Lato"/>
              <a:cs typeface="Lato"/>
              <a:sym typeface="Lato"/>
            </a:endParaRPr>
          </a:p>
          <a:p>
            <a:pPr marL="19050" lvl="0" algn="l" rtl="0">
              <a:spcBef>
                <a:spcPts val="0"/>
              </a:spcBef>
              <a:spcAft>
                <a:spcPts val="0"/>
              </a:spcAft>
              <a:buClr>
                <a:schemeClr val="dk1"/>
              </a:buClr>
              <a:buSzPts val="3300"/>
            </a:pPr>
            <a:endParaRPr lang="es-PY" sz="3300" i="1"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4243922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A9C88230-E453-5964-C461-A13927D0CEEE}"/>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6F7AE8A8-35F2-D1DC-FAF9-13A23B7B1917}"/>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1:12-17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5157745B-EFE3-FD72-D303-81D57C54FDA6}"/>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22CB5480-B79A-3A97-F059-516BF1C5010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69774645-995C-1B8B-19C5-75883A8350B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130A536F-EABA-F8F0-2964-8E93B28F3912}"/>
              </a:ext>
            </a:extLst>
          </p:cNvPr>
          <p:cNvSpPr txBox="1"/>
          <p:nvPr/>
        </p:nvSpPr>
        <p:spPr>
          <a:xfrm>
            <a:off x="2143122" y="1971729"/>
            <a:ext cx="8784900" cy="4154943"/>
          </a:xfrm>
          <a:prstGeom prst="rect">
            <a:avLst/>
          </a:prstGeom>
          <a:noFill/>
          <a:ln>
            <a:noFill/>
          </a:ln>
        </p:spPr>
        <p:txBody>
          <a:bodyPr spcFirstLastPara="1" wrap="square" lIns="91425" tIns="45700" rIns="91425" bIns="45700" anchor="t" anchorCtr="0">
            <a:spAutoFit/>
          </a:bodyPr>
          <a:lstStyle/>
          <a:p>
            <a:pPr marL="457200" indent="-438150">
              <a:buClr>
                <a:schemeClr val="dk1"/>
              </a:buClr>
              <a:buSzPts val="3300"/>
              <a:buFont typeface="Lato"/>
              <a:buChar char="●"/>
            </a:pPr>
            <a:r>
              <a:rPr lang="es-PY" sz="3300" i="1" dirty="0">
                <a:solidFill>
                  <a:schemeClr val="dk1"/>
                </a:solidFill>
                <a:latin typeface="Lato"/>
                <a:ea typeface="Lato"/>
                <a:cs typeface="Lato"/>
                <a:sym typeface="Lato"/>
              </a:rPr>
              <a:t>¿Cuál es su testimonio personal? </a:t>
            </a:r>
            <a:r>
              <a:rPr lang="es-PY" sz="3300" b="1" i="1" dirty="0">
                <a:solidFill>
                  <a:schemeClr val="dk1"/>
                </a:solidFill>
                <a:latin typeface="Lato"/>
                <a:ea typeface="Lato"/>
                <a:cs typeface="Lato"/>
                <a:sym typeface="Lato"/>
              </a:rPr>
              <a:t>TAREA</a:t>
            </a:r>
          </a:p>
          <a:p>
            <a:pPr marL="457200" lvl="1" indent="-438150">
              <a:buClr>
                <a:schemeClr val="dk1"/>
              </a:buClr>
              <a:buSzPts val="3300"/>
              <a:buFont typeface="Lato"/>
              <a:buChar char="●"/>
            </a:pPr>
            <a:endParaRPr lang="es-PY" sz="3300" b="1" i="1" dirty="0">
              <a:solidFill>
                <a:schemeClr val="dk1"/>
              </a:solidFill>
              <a:latin typeface="Lato"/>
              <a:ea typeface="Lato"/>
              <a:cs typeface="Lato"/>
              <a:sym typeface="Lato"/>
            </a:endParaRPr>
          </a:p>
          <a:p>
            <a:pPr marL="457200" lvl="1" indent="-438150">
              <a:buClr>
                <a:schemeClr val="dk1"/>
              </a:buClr>
              <a:buSzPts val="3300"/>
              <a:buFont typeface="Lato"/>
              <a:buChar char="●"/>
            </a:pPr>
            <a:r>
              <a:rPr lang="es-PY" sz="3300" b="1" i="1" dirty="0">
                <a:solidFill>
                  <a:schemeClr val="dk1"/>
                </a:solidFill>
                <a:latin typeface="Lato"/>
                <a:ea typeface="Lato"/>
                <a:cs typeface="Lato"/>
                <a:sym typeface="Lato"/>
              </a:rPr>
              <a:t>En 8 días va a entregar por escrito o por audio su testimonio personal.  ¿Cómo le salvó Dios?  ¿De qué le ha salvado?  ¿Ahora qué ha obrado Dios en su vida?  </a:t>
            </a:r>
            <a:endParaRPr lang="es-PY" sz="3300" i="1"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3609714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808F96D6-9D79-AD38-D85E-563D8FD62053}"/>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1E715375-3F9B-E5FF-2C49-9A49731190C8}"/>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1:18-20</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97754AE5-67F1-126D-EF9B-940AF5340993}"/>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974DA276-A00C-A1C2-AA45-080828F7950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8FC75D50-89E7-9345-DA7A-C44E34A241E1}"/>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92CE1251-7897-F6AE-C2FE-2536C6A37CED}"/>
              </a:ext>
            </a:extLst>
          </p:cNvPr>
          <p:cNvSpPr txBox="1"/>
          <p:nvPr/>
        </p:nvSpPr>
        <p:spPr>
          <a:xfrm>
            <a:off x="2143122" y="1971729"/>
            <a:ext cx="8784900" cy="3477835"/>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400" b="1" i="0" baseline="30000" dirty="0">
                <a:solidFill>
                  <a:srgbClr val="000000"/>
                </a:solidFill>
                <a:effectLst/>
                <a:latin typeface="system-ui"/>
              </a:rPr>
              <a:t>18 </a:t>
            </a:r>
            <a:r>
              <a:rPr lang="es-PY" sz="4400" b="0" i="0" dirty="0">
                <a:solidFill>
                  <a:srgbClr val="000000"/>
                </a:solidFill>
                <a:effectLst/>
                <a:latin typeface="system-ui"/>
              </a:rPr>
              <a:t>Timoteo, hijo mío, te encargo este mandamiento para que, conforme a las profecías que antes se hicieron acerca de ti, presentes por ellas la buena batalla </a:t>
            </a:r>
            <a:endParaRPr lang="es-PY" sz="33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111573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9D472A89-EF6C-14A2-AFE2-A85214632955}"/>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65F2CF81-3989-AE1A-D783-78AEE4356431}"/>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1:18-20</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D7D9B816-EFC5-F122-B2CB-1C8602DBE065}"/>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D0624CC2-8782-D636-7E5E-836D24AF852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9DC83E74-2727-6814-7A31-C0C801FC345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611C4330-82B3-5E38-A8BD-717FBD6F3B89}"/>
              </a:ext>
            </a:extLst>
          </p:cNvPr>
          <p:cNvSpPr txBox="1"/>
          <p:nvPr/>
        </p:nvSpPr>
        <p:spPr>
          <a:xfrm>
            <a:off x="2143122" y="1971729"/>
            <a:ext cx="8784900" cy="4832052"/>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400" b="1" i="0" baseline="30000" dirty="0">
                <a:solidFill>
                  <a:srgbClr val="000000"/>
                </a:solidFill>
                <a:effectLst/>
                <a:latin typeface="system-ui"/>
              </a:rPr>
              <a:t>19 </a:t>
            </a:r>
            <a:r>
              <a:rPr lang="es-PY" sz="4400" b="0" i="0" dirty="0">
                <a:solidFill>
                  <a:srgbClr val="000000"/>
                </a:solidFill>
                <a:effectLst/>
                <a:latin typeface="system-ui"/>
              </a:rPr>
              <a:t>y mantengas la fe y la buena conciencia, que por desecharlas algunos naufragaron en cuanto a la fe, </a:t>
            </a:r>
            <a:r>
              <a:rPr lang="es-PY" sz="4400" b="1" i="0" baseline="30000" dirty="0">
                <a:solidFill>
                  <a:srgbClr val="000000"/>
                </a:solidFill>
                <a:effectLst/>
                <a:latin typeface="system-ui"/>
              </a:rPr>
              <a:t>20 </a:t>
            </a:r>
            <a:r>
              <a:rPr lang="es-PY" sz="4400" b="0" i="0" dirty="0">
                <a:solidFill>
                  <a:srgbClr val="000000"/>
                </a:solidFill>
                <a:effectLst/>
                <a:latin typeface="system-ui"/>
              </a:rPr>
              <a:t>entre ellos Himeneo y Alejandro, a quienes entregué a Satanás para que aprendan a no blasfemar.</a:t>
            </a:r>
            <a:endParaRPr lang="es-PY" sz="33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2126601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0AD2F09D-B296-086E-8517-67A9C8B10CFC}"/>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909A301B-B2F0-BD05-510C-70F1F93B126E}"/>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1:18-20</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CE7A7BCB-460E-7EF4-6598-74C97A8C5AF4}"/>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B38BC9FF-E6A4-4F4A-31D4-5D814C6AA1E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7B450636-A23D-C322-F62C-54C80775FAD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D12D9031-DE1F-FE31-0D95-1565915FD4A2}"/>
              </a:ext>
            </a:extLst>
          </p:cNvPr>
          <p:cNvSpPr txBox="1"/>
          <p:nvPr/>
        </p:nvSpPr>
        <p:spPr>
          <a:xfrm>
            <a:off x="2143122" y="1971729"/>
            <a:ext cx="8784900" cy="1107955"/>
          </a:xfrm>
          <a:prstGeom prst="rect">
            <a:avLst/>
          </a:prstGeom>
          <a:noFill/>
          <a:ln>
            <a:noFill/>
          </a:ln>
        </p:spPr>
        <p:txBody>
          <a:bodyPr spcFirstLastPara="1" wrap="square" lIns="91425" tIns="45700" rIns="91425" bIns="45700" anchor="t" anchorCtr="0">
            <a:spAutoFit/>
          </a:bodyPr>
          <a:lstStyle/>
          <a:p>
            <a:pPr marL="457200" lvl="0" indent="-438150" algn="l" rtl="0">
              <a:spcBef>
                <a:spcPts val="0"/>
              </a:spcBef>
              <a:spcAft>
                <a:spcPts val="0"/>
              </a:spcAft>
              <a:buClr>
                <a:schemeClr val="dk1"/>
              </a:buClr>
              <a:buSzPts val="3300"/>
              <a:buFont typeface="Lato"/>
              <a:buChar char="●"/>
            </a:pPr>
            <a:r>
              <a:rPr lang="es-PY" sz="3300" i="1" dirty="0">
                <a:solidFill>
                  <a:schemeClr val="dk1"/>
                </a:solidFill>
                <a:latin typeface="Lato"/>
                <a:ea typeface="Lato"/>
                <a:cs typeface="Lato"/>
                <a:sym typeface="Lato"/>
              </a:rPr>
              <a:t>¿Qué ordenes le da Pablo a su ‘hijo’? </a:t>
            </a:r>
          </a:p>
          <a:p>
            <a:pPr marL="457200" lvl="0" indent="-438150" algn="l" rtl="0">
              <a:spcBef>
                <a:spcPts val="0"/>
              </a:spcBef>
              <a:spcAft>
                <a:spcPts val="0"/>
              </a:spcAft>
              <a:buClr>
                <a:schemeClr val="dk1"/>
              </a:buClr>
              <a:buSzPts val="3300"/>
              <a:buFont typeface="Lato"/>
              <a:buChar char="●"/>
            </a:pPr>
            <a:endParaRPr lang="es-PY" sz="33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962525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5"/>
        <p:cNvGrpSpPr/>
        <p:nvPr/>
      </p:nvGrpSpPr>
      <p:grpSpPr>
        <a:xfrm>
          <a:off x="0" y="0"/>
          <a:ext cx="0" cy="0"/>
          <a:chOff x="0" y="0"/>
          <a:chExt cx="0" cy="0"/>
        </a:xfrm>
      </p:grpSpPr>
      <p:sp>
        <p:nvSpPr>
          <p:cNvPr id="436" name="Google Shape;436;g2f5882f685f_0_1043"/>
          <p:cNvSpPr txBox="1"/>
          <p:nvPr/>
        </p:nvSpPr>
        <p:spPr>
          <a:xfrm>
            <a:off x="3931434" y="2330779"/>
            <a:ext cx="7376646" cy="3754834"/>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US" sz="3400" b="0" i="1" u="none" strike="noStrike" cap="none" dirty="0">
                <a:solidFill>
                  <a:schemeClr val="dk1"/>
                </a:solidFill>
                <a:latin typeface="Lato"/>
                <a:ea typeface="Lato"/>
                <a:cs typeface="Lato"/>
                <a:sym typeface="Lato"/>
              </a:rPr>
              <a:t>¿</a:t>
            </a:r>
            <a:r>
              <a:rPr lang="en-US" sz="3400" i="1" dirty="0" err="1">
                <a:solidFill>
                  <a:schemeClr val="dk1"/>
                </a:solidFill>
                <a:latin typeface="Lato"/>
                <a:ea typeface="Lato"/>
                <a:cs typeface="Lato"/>
                <a:sym typeface="Lato"/>
              </a:rPr>
              <a:t>Qué</a:t>
            </a:r>
            <a:r>
              <a:rPr lang="en-US" sz="3400" i="1" dirty="0">
                <a:solidFill>
                  <a:schemeClr val="dk1"/>
                </a:solidFill>
                <a:latin typeface="Lato"/>
                <a:ea typeface="Lato"/>
                <a:cs typeface="Lato"/>
                <a:sym typeface="Lato"/>
              </a:rPr>
              <a:t> </a:t>
            </a:r>
            <a:r>
              <a:rPr lang="en-US" sz="3400" b="0" i="1" u="none" strike="noStrike" cap="none" dirty="0">
                <a:solidFill>
                  <a:schemeClr val="dk1"/>
                </a:solidFill>
                <a:latin typeface="Lato"/>
                <a:ea typeface="Lato"/>
                <a:cs typeface="Lato"/>
                <a:sym typeface="Lato"/>
              </a:rPr>
              <a:t> </a:t>
            </a:r>
            <a:r>
              <a:rPr lang="en-US" sz="3400" i="1" dirty="0" err="1">
                <a:solidFill>
                  <a:schemeClr val="dk1"/>
                </a:solidFill>
                <a:latin typeface="Lato"/>
                <a:ea typeface="Lato"/>
                <a:cs typeface="Lato"/>
                <a:sym typeface="Lato"/>
              </a:rPr>
              <a:t>fue</a:t>
            </a:r>
            <a:r>
              <a:rPr lang="en-US" sz="3400" i="1" dirty="0">
                <a:solidFill>
                  <a:schemeClr val="dk1"/>
                </a:solidFill>
                <a:latin typeface="Lato"/>
                <a:ea typeface="Lato"/>
                <a:cs typeface="Lato"/>
                <a:sym typeface="Lato"/>
              </a:rPr>
              <a:t> lo que </a:t>
            </a:r>
            <a:r>
              <a:rPr lang="en-US" sz="3400" b="0" i="1" u="none" strike="noStrike" cap="none" dirty="0" err="1">
                <a:solidFill>
                  <a:schemeClr val="dk1"/>
                </a:solidFill>
                <a:latin typeface="Lato"/>
                <a:ea typeface="Lato"/>
                <a:cs typeface="Lato"/>
                <a:sym typeface="Lato"/>
              </a:rPr>
              <a:t>más</a:t>
            </a:r>
            <a:r>
              <a:rPr lang="en-US" sz="3400" b="0" i="1" u="none" strike="noStrike" cap="none" dirty="0">
                <a:solidFill>
                  <a:schemeClr val="dk1"/>
                </a:solidFill>
                <a:latin typeface="Lato"/>
                <a:ea typeface="Lato"/>
                <a:cs typeface="Lato"/>
                <a:sym typeface="Lato"/>
              </a:rPr>
              <a:t> </a:t>
            </a:r>
            <a:r>
              <a:rPr lang="en-US" sz="3400" b="0" i="1" u="none" strike="noStrike" cap="none" dirty="0" err="1">
                <a:solidFill>
                  <a:schemeClr val="dk1"/>
                </a:solidFill>
                <a:latin typeface="Lato"/>
                <a:ea typeface="Lato"/>
                <a:cs typeface="Lato"/>
                <a:sym typeface="Lato"/>
              </a:rPr>
              <a:t>te</a:t>
            </a:r>
            <a:r>
              <a:rPr lang="en-US" sz="3400" b="0" i="1" u="none" strike="noStrike" cap="none" dirty="0">
                <a:solidFill>
                  <a:schemeClr val="dk1"/>
                </a:solidFill>
                <a:latin typeface="Lato"/>
                <a:ea typeface="Lato"/>
                <a:cs typeface="Lato"/>
                <a:sym typeface="Lato"/>
              </a:rPr>
              <a:t> </a:t>
            </a:r>
            <a:r>
              <a:rPr lang="en-US" sz="3400" b="0" i="1" u="none" strike="noStrike" cap="none" dirty="0" err="1">
                <a:solidFill>
                  <a:schemeClr val="dk1"/>
                </a:solidFill>
                <a:latin typeface="Lato"/>
                <a:ea typeface="Lato"/>
                <a:cs typeface="Lato"/>
                <a:sym typeface="Lato"/>
              </a:rPr>
              <a:t>llamó</a:t>
            </a:r>
            <a:r>
              <a:rPr lang="en-US" sz="3400" b="0" i="1" u="none" strike="noStrike" cap="none" dirty="0">
                <a:solidFill>
                  <a:schemeClr val="dk1"/>
                </a:solidFill>
                <a:latin typeface="Lato"/>
                <a:ea typeface="Lato"/>
                <a:cs typeface="Lato"/>
                <a:sym typeface="Lato"/>
              </a:rPr>
              <a:t> la </a:t>
            </a:r>
            <a:r>
              <a:rPr lang="en-US" sz="3400" i="1" dirty="0" err="1">
                <a:solidFill>
                  <a:schemeClr val="dk1"/>
                </a:solidFill>
                <a:latin typeface="Lato"/>
                <a:ea typeface="Lato"/>
                <a:cs typeface="Lato"/>
                <a:sym typeface="Lato"/>
              </a:rPr>
              <a:t>atención</a:t>
            </a:r>
            <a:r>
              <a:rPr lang="en-US" sz="3400" i="1" dirty="0">
                <a:solidFill>
                  <a:schemeClr val="dk1"/>
                </a:solidFill>
                <a:latin typeface="Lato"/>
                <a:ea typeface="Lato"/>
                <a:cs typeface="Lato"/>
                <a:sym typeface="Lato"/>
              </a:rPr>
              <a:t> de 1 Timoteo 1?  ¿Por </a:t>
            </a:r>
            <a:r>
              <a:rPr lang="en-US" sz="3400" i="1" dirty="0" err="1">
                <a:solidFill>
                  <a:schemeClr val="dk1"/>
                </a:solidFill>
                <a:latin typeface="Lato"/>
                <a:ea typeface="Lato"/>
                <a:cs typeface="Lato"/>
                <a:sym typeface="Lato"/>
              </a:rPr>
              <a:t>qué</a:t>
            </a:r>
            <a:r>
              <a:rPr lang="en-US" sz="3400" i="1" dirty="0">
                <a:solidFill>
                  <a:schemeClr val="dk1"/>
                </a:solidFill>
                <a:latin typeface="Lato"/>
                <a:ea typeface="Lato"/>
                <a:cs typeface="Lato"/>
                <a:sym typeface="Lato"/>
              </a:rPr>
              <a:t>?</a:t>
            </a: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lang="en-US" sz="3400" b="0" i="0" u="none" strike="noStrike" cap="none" dirty="0">
              <a:solidFill>
                <a:schemeClr val="dk1"/>
              </a:solidFill>
              <a:latin typeface="Lato"/>
              <a:ea typeface="Lato"/>
              <a:cs typeface="Lato"/>
              <a:sym typeface="Lato"/>
            </a:endParaRPr>
          </a:p>
          <a:p>
            <a:pPr>
              <a:buClr>
                <a:schemeClr val="dk1"/>
              </a:buClr>
              <a:buSzPts val="2800"/>
            </a:pPr>
            <a:r>
              <a:rPr lang="es-419" sz="3400" i="1" dirty="0">
                <a:solidFill>
                  <a:schemeClr val="dk1"/>
                </a:solidFill>
                <a:latin typeface="Lato"/>
                <a:ea typeface="Lato"/>
                <a:cs typeface="Lato"/>
                <a:sym typeface="Lato"/>
              </a:rPr>
              <a:t>¿Qué características </a:t>
            </a:r>
            <a:r>
              <a:rPr lang="es-PY" sz="3400" i="1" dirty="0">
                <a:solidFill>
                  <a:schemeClr val="dk1"/>
                </a:solidFill>
                <a:latin typeface="Lato"/>
                <a:ea typeface="Lato"/>
                <a:cs typeface="Lato"/>
                <a:sym typeface="Lato"/>
              </a:rPr>
              <a:t>esenciales vemos en este capítulo sobre la vida personal y ministerial de los que sirven en la obra del Evangelio?</a:t>
            </a:r>
            <a:r>
              <a:rPr lang="es-419" sz="3400" i="1" dirty="0">
                <a:solidFill>
                  <a:schemeClr val="dk1"/>
                </a:solidFill>
                <a:latin typeface="Lato"/>
                <a:ea typeface="Lato"/>
                <a:cs typeface="Lato"/>
                <a:sym typeface="Lato"/>
              </a:rPr>
              <a:t> </a:t>
            </a:r>
            <a:endParaRPr sz="3400" b="0" i="1" u="none" strike="noStrike" cap="none" dirty="0">
              <a:solidFill>
                <a:schemeClr val="dk1"/>
              </a:solidFill>
              <a:latin typeface="Lato"/>
              <a:ea typeface="Lato"/>
              <a:cs typeface="Lato"/>
              <a:sym typeface="Lato"/>
            </a:endParaRPr>
          </a:p>
        </p:txBody>
      </p:sp>
      <p:sp>
        <p:nvSpPr>
          <p:cNvPr id="437" name="Google Shape;437;g2f5882f685f_0_104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8" name="Google Shape;438;g2f5882f685f_0_1043"/>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439" name="Google Shape;439;g2f5882f685f_0_104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Saludos y bienvenidos</a:t>
            </a:r>
            <a:endParaRPr sz="6000" b="0" i="0" u="none" strike="noStrike" cap="non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1"/>
        <p:cNvGrpSpPr/>
        <p:nvPr/>
      </p:nvGrpSpPr>
      <p:grpSpPr>
        <a:xfrm>
          <a:off x="0" y="0"/>
          <a:ext cx="0" cy="0"/>
          <a:chOff x="0" y="0"/>
          <a:chExt cx="0" cy="0"/>
        </a:xfrm>
      </p:grpSpPr>
      <p:sp>
        <p:nvSpPr>
          <p:cNvPr id="462" name="Google Shape;462;p30"/>
          <p:cNvSpPr txBox="1"/>
          <p:nvPr/>
        </p:nvSpPr>
        <p:spPr>
          <a:xfrm>
            <a:off x="3884249" y="96661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463" name="Google Shape;463;p30"/>
          <p:cNvCxnSpPr/>
          <p:nvPr/>
        </p:nvCxnSpPr>
        <p:spPr>
          <a:xfrm>
            <a:off x="4230827" y="207551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64" name="Google Shape;46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5" name="Google Shape;465;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66" name="Google Shape;466;p30"/>
          <p:cNvSpPr txBox="1"/>
          <p:nvPr/>
        </p:nvSpPr>
        <p:spPr>
          <a:xfrm>
            <a:off x="3767506" y="2350360"/>
            <a:ext cx="7432500" cy="327778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600"/>
              </a:spcBef>
              <a:spcAft>
                <a:spcPts val="0"/>
              </a:spcAft>
              <a:buClr>
                <a:srgbClr val="000000"/>
              </a:buClr>
              <a:buSzPts val="3200"/>
              <a:buFontTx/>
              <a:buChar char="-"/>
            </a:pPr>
            <a:r>
              <a:rPr lang="en-US" sz="3200" i="1" dirty="0">
                <a:solidFill>
                  <a:schemeClr val="dk1"/>
                </a:solidFill>
                <a:latin typeface="Lato"/>
                <a:ea typeface="Lato"/>
                <a:cs typeface="Lato"/>
                <a:sym typeface="Lato"/>
              </a:rPr>
              <a:t>Leer 1 Timoteo 2.</a:t>
            </a:r>
          </a:p>
          <a:p>
            <a:pPr marL="457200" lvl="1" indent="-457200">
              <a:spcBef>
                <a:spcPts val="600"/>
              </a:spcBef>
              <a:buSzPts val="3200"/>
              <a:buFontTx/>
              <a:buChar char="-"/>
            </a:pPr>
            <a:r>
              <a:rPr lang="en-US" sz="3200" i="1" dirty="0">
                <a:solidFill>
                  <a:schemeClr val="dk1"/>
                </a:solidFill>
                <a:latin typeface="Lato"/>
                <a:ea typeface="Lato"/>
                <a:cs typeface="Lato"/>
                <a:sym typeface="Lato"/>
              </a:rPr>
              <a:t>Para </a:t>
            </a:r>
            <a:r>
              <a:rPr lang="en-US" sz="3200" i="1" dirty="0" err="1">
                <a:solidFill>
                  <a:schemeClr val="dk1"/>
                </a:solidFill>
                <a:latin typeface="Lato"/>
                <a:ea typeface="Lato"/>
                <a:cs typeface="Lato"/>
                <a:sym typeface="Lato"/>
              </a:rPr>
              <a:t>investigar</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Quién</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fue</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Emperador </a:t>
            </a:r>
            <a:r>
              <a:rPr lang="en-US" sz="3200" i="1" dirty="0" err="1">
                <a:solidFill>
                  <a:schemeClr val="dk1"/>
                </a:solidFill>
                <a:latin typeface="Lato"/>
                <a:ea typeface="Lato"/>
                <a:cs typeface="Lato"/>
                <a:sym typeface="Lato"/>
              </a:rPr>
              <a:t>romano</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en</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año</a:t>
            </a:r>
            <a:r>
              <a:rPr lang="en-US" sz="3200" i="1" dirty="0">
                <a:solidFill>
                  <a:schemeClr val="dk1"/>
                </a:solidFill>
                <a:latin typeface="Lato"/>
                <a:ea typeface="Lato"/>
                <a:cs typeface="Lato"/>
                <a:sym typeface="Lato"/>
              </a:rPr>
              <a:t> 65 </a:t>
            </a:r>
            <a:r>
              <a:rPr lang="en-US" sz="3200" i="1" dirty="0" err="1">
                <a:solidFill>
                  <a:schemeClr val="dk1"/>
                </a:solidFill>
                <a:latin typeface="Lato"/>
                <a:ea typeface="Lato"/>
                <a:cs typeface="Lato"/>
                <a:sym typeface="Lato"/>
              </a:rPr>
              <a:t>d.C</a:t>
            </a:r>
            <a:r>
              <a:rPr lang="en-US" sz="3200" i="1" dirty="0">
                <a:solidFill>
                  <a:schemeClr val="dk1"/>
                </a:solidFill>
                <a:latin typeface="Lato"/>
                <a:ea typeface="Lato"/>
                <a:cs typeface="Lato"/>
                <a:sym typeface="Lato"/>
              </a:rPr>
              <a:t>? </a:t>
            </a:r>
          </a:p>
          <a:p>
            <a:pPr marL="457200" indent="-457200">
              <a:spcBef>
                <a:spcPts val="600"/>
              </a:spcBef>
              <a:buSzPts val="3200"/>
              <a:buFontTx/>
              <a:buChar char="-"/>
            </a:pPr>
            <a:r>
              <a:rPr lang="en-US" sz="3200" b="0" i="1" u="none" strike="noStrike" cap="none" dirty="0" err="1">
                <a:solidFill>
                  <a:schemeClr val="dk1"/>
                </a:solidFill>
                <a:latin typeface="Lato"/>
                <a:ea typeface="Lato"/>
                <a:cs typeface="Lato"/>
                <a:sym typeface="Lato"/>
              </a:rPr>
              <a:t>Enviar</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su</a:t>
            </a:r>
            <a:r>
              <a:rPr lang="en-US" sz="3200" b="0" i="1" u="none" strike="noStrike" cap="none" dirty="0">
                <a:solidFill>
                  <a:schemeClr val="dk1"/>
                </a:solidFill>
                <a:latin typeface="Lato"/>
                <a:ea typeface="Lato"/>
                <a:cs typeface="Lato"/>
                <a:sym typeface="Lato"/>
              </a:rPr>
              <a:t> testimonio personal</a:t>
            </a:r>
            <a:r>
              <a:rPr lang="en-US" sz="3200" i="1" dirty="0">
                <a:solidFill>
                  <a:schemeClr val="dk1"/>
                </a:solidFill>
                <a:latin typeface="Lato"/>
                <a:ea typeface="Lato"/>
                <a:cs typeface="Lato"/>
                <a:sym typeface="Lato"/>
              </a:rPr>
              <a:t> al </a:t>
            </a:r>
            <a:r>
              <a:rPr lang="en-US" sz="3200" i="1" dirty="0" err="1">
                <a:solidFill>
                  <a:schemeClr val="dk1"/>
                </a:solidFill>
                <a:latin typeface="Lato"/>
                <a:ea typeface="Lato"/>
                <a:cs typeface="Lato"/>
                <a:sym typeface="Lato"/>
              </a:rPr>
              <a:t>Profe</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por</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escrito</a:t>
            </a:r>
            <a:r>
              <a:rPr lang="en-US" sz="3200" i="1" dirty="0">
                <a:solidFill>
                  <a:schemeClr val="dk1"/>
                </a:solidFill>
                <a:latin typeface="Lato"/>
                <a:ea typeface="Lato"/>
                <a:cs typeface="Lato"/>
                <a:sym typeface="Lato"/>
              </a:rPr>
              <a:t>, audio o video </a:t>
            </a:r>
            <a:r>
              <a:rPr lang="en-US" sz="3200" i="1" dirty="0" err="1">
                <a:solidFill>
                  <a:schemeClr val="dk1"/>
                </a:solidFill>
                <a:latin typeface="Lato"/>
                <a:ea typeface="Lato"/>
                <a:cs typeface="Lato"/>
                <a:sym typeface="Lato"/>
              </a:rPr>
              <a:t>dentro</a:t>
            </a:r>
            <a:r>
              <a:rPr lang="en-US" sz="3200" i="1" dirty="0">
                <a:solidFill>
                  <a:schemeClr val="dk1"/>
                </a:solidFill>
                <a:latin typeface="Lato"/>
                <a:ea typeface="Lato"/>
                <a:cs typeface="Lato"/>
                <a:sym typeface="Lato"/>
              </a:rPr>
              <a:t> de 8 días</a:t>
            </a:r>
            <a:r>
              <a:rPr lang="en-US" sz="3200" b="0" i="1" u="none" strike="noStrike" cap="none" dirty="0">
                <a:solidFill>
                  <a:schemeClr val="dk1"/>
                </a:solidFill>
                <a:latin typeface="Lato"/>
                <a:ea typeface="Lato"/>
                <a:cs typeface="Lato"/>
                <a:sym typeface="Lato"/>
              </a:rPr>
              <a:t>. </a:t>
            </a:r>
            <a:endParaRPr sz="3200" b="0" i="1" u="none" strike="noStrike" cap="none" dirty="0">
              <a:solidFill>
                <a:schemeClr val="dk1"/>
              </a:solidFill>
              <a:latin typeface="Lato"/>
              <a:ea typeface="Lato"/>
              <a:cs typeface="Lato"/>
              <a:sym typeface="Lato"/>
            </a:endParaRPr>
          </a:p>
        </p:txBody>
      </p:sp>
      <p:pic>
        <p:nvPicPr>
          <p:cNvPr id="467" name="Google Shape;467;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3"/>
        <p:cNvGrpSpPr/>
        <p:nvPr/>
      </p:nvGrpSpPr>
      <p:grpSpPr>
        <a:xfrm>
          <a:off x="0" y="0"/>
          <a:ext cx="0" cy="0"/>
          <a:chOff x="0" y="0"/>
          <a:chExt cx="0" cy="0"/>
        </a:xfrm>
      </p:grpSpPr>
      <p:sp>
        <p:nvSpPr>
          <p:cNvPr id="454" name="Google Shape;454;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455" name="Google Shape;455;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6" name="Google Shape;456;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57" name="Google Shape;457;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
        <p:cNvGrpSpPr/>
        <p:nvPr/>
      </p:nvGrpSpPr>
      <p:grpSpPr>
        <a:xfrm>
          <a:off x="0" y="0"/>
          <a:ext cx="0" cy="0"/>
          <a:chOff x="0" y="0"/>
          <a:chExt cx="0" cy="0"/>
        </a:xfrm>
      </p:grpSpPr>
      <p:sp>
        <p:nvSpPr>
          <p:cNvPr id="472" name="Google Shape;472;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473" name="Google Shape;473;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4" name="Google Shape;474;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475" name="Google Shape;475;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1" name="Google Shape;481;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82" name="Google Shape;482;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83" name="Google Shape;483;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84" name="Google Shape;484;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85" name="Google Shape;485;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6" name="Google Shape;486;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f5882f685f_0_117"/>
          <p:cNvSpPr txBox="1"/>
          <p:nvPr/>
        </p:nvSpPr>
        <p:spPr>
          <a:xfrm>
            <a:off x="1551227" y="403125"/>
            <a:ext cx="89589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a:t>
            </a:r>
            <a:r>
              <a:rPr lang="en-US" sz="6000">
                <a:solidFill>
                  <a:srgbClr val="009444"/>
                </a:solidFill>
                <a:latin typeface="Lato"/>
                <a:ea typeface="Lato"/>
                <a:cs typeface="Lato"/>
                <a:sym typeface="Lato"/>
              </a:rPr>
              <a:t>l Curso</a:t>
            </a:r>
            <a:endParaRPr sz="6000" b="0" i="0" u="none" strike="noStrike" cap="none">
              <a:solidFill>
                <a:srgbClr val="009444"/>
              </a:solidFill>
              <a:latin typeface="Lato"/>
              <a:ea typeface="Lato"/>
              <a:cs typeface="Lato"/>
              <a:sym typeface="Lato"/>
            </a:endParaRPr>
          </a:p>
        </p:txBody>
      </p:sp>
      <p:cxnSp>
        <p:nvCxnSpPr>
          <p:cNvPr id="191" name="Google Shape;191;g2f5882f685f_0_117"/>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sp>
        <p:nvSpPr>
          <p:cNvPr id="192" name="Google Shape;192;g2f5882f685f_0_117"/>
          <p:cNvSpPr/>
          <p:nvPr/>
        </p:nvSpPr>
        <p:spPr>
          <a:xfrm>
            <a:off x="627275" y="2011704"/>
            <a:ext cx="10815300" cy="15321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3" name="Google Shape;193;g2f5882f685f_0_117"/>
          <p:cNvSpPr/>
          <p:nvPr/>
        </p:nvSpPr>
        <p:spPr>
          <a:xfrm>
            <a:off x="992820" y="2493882"/>
            <a:ext cx="6648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4" name="Google Shape;194;g2f5882f685f_0_117"/>
          <p:cNvSpPr/>
          <p:nvPr/>
        </p:nvSpPr>
        <p:spPr>
          <a:xfrm>
            <a:off x="1975373" y="2011050"/>
            <a:ext cx="9467100" cy="15321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5" name="Google Shape;195;g2f5882f685f_0_117"/>
          <p:cNvSpPr txBox="1"/>
          <p:nvPr/>
        </p:nvSpPr>
        <p:spPr>
          <a:xfrm>
            <a:off x="1975373" y="2011050"/>
            <a:ext cx="9467100" cy="15321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s-PY" sz="3200" dirty="0">
                <a:solidFill>
                  <a:schemeClr val="lt1"/>
                </a:solidFill>
                <a:latin typeface="Lato"/>
                <a:ea typeface="Lato"/>
                <a:cs typeface="Lato"/>
                <a:sym typeface="Lato"/>
              </a:rPr>
              <a:t>Leeremos las cartas a Timoteo desde la perspectiva de un sembrador. </a:t>
            </a:r>
            <a:endParaRPr sz="3200" dirty="0">
              <a:solidFill>
                <a:schemeClr val="lt1"/>
              </a:solidFill>
              <a:latin typeface="Lato"/>
              <a:ea typeface="Lato"/>
              <a:cs typeface="Lato"/>
              <a:sym typeface="Lato"/>
            </a:endParaRPr>
          </a:p>
        </p:txBody>
      </p:sp>
      <p:sp>
        <p:nvSpPr>
          <p:cNvPr id="196" name="Google Shape;196;g2f5882f685f_0_117"/>
          <p:cNvSpPr/>
          <p:nvPr/>
        </p:nvSpPr>
        <p:spPr>
          <a:xfrm>
            <a:off x="627275" y="3802254"/>
            <a:ext cx="108153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7" name="Google Shape;197;g2f5882f685f_0_117"/>
          <p:cNvSpPr/>
          <p:nvPr/>
        </p:nvSpPr>
        <p:spPr>
          <a:xfrm>
            <a:off x="992820" y="4056008"/>
            <a:ext cx="6648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8" name="Google Shape;198;g2f5882f685f_0_117"/>
          <p:cNvSpPr/>
          <p:nvPr/>
        </p:nvSpPr>
        <p:spPr>
          <a:xfrm>
            <a:off x="1975372" y="3802254"/>
            <a:ext cx="94671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9" name="Google Shape;199;g2f5882f685f_0_117"/>
          <p:cNvSpPr txBox="1"/>
          <p:nvPr/>
        </p:nvSpPr>
        <p:spPr>
          <a:xfrm>
            <a:off x="1975372" y="3792094"/>
            <a:ext cx="9467100" cy="1249620"/>
          </a:xfrm>
          <a:prstGeom prst="rect">
            <a:avLst/>
          </a:prstGeom>
          <a:noFill/>
          <a:ln>
            <a:noFill/>
          </a:ln>
        </p:spPr>
        <p:txBody>
          <a:bodyPr spcFirstLastPara="1" wrap="square" lIns="119350" tIns="119350" rIns="119350" bIns="119350" anchor="ctr" anchorCtr="0">
            <a:noAutofit/>
          </a:bodyPr>
          <a:lstStyle/>
          <a:p>
            <a:r>
              <a:rPr lang="es-PY" sz="2400" dirty="0">
                <a:solidFill>
                  <a:schemeClr val="bg1"/>
                </a:solidFill>
                <a:latin typeface="Lato"/>
                <a:ea typeface="Calibri"/>
                <a:cs typeface="Calibri"/>
              </a:rPr>
              <a:t>Investigaremos temas difíciles en las cartas a Timoteo, tanto prácticas como doctrinales que, sin duda surgirán  en su grupo sembrador.</a:t>
            </a:r>
            <a:r>
              <a:rPr lang="es-PY" sz="2800" dirty="0">
                <a:solidFill>
                  <a:schemeClr val="bg1"/>
                </a:solidFill>
                <a:latin typeface="Lato"/>
                <a:ea typeface="Calibri"/>
                <a:cs typeface="Calibri"/>
              </a:rPr>
              <a:t> </a:t>
            </a:r>
            <a:r>
              <a:rPr lang="es" sz="2800" dirty="0">
                <a:solidFill>
                  <a:schemeClr val="bg1"/>
                </a:solidFill>
                <a:latin typeface="Lato"/>
                <a:ea typeface="Lato"/>
              </a:rPr>
              <a:t> </a:t>
            </a:r>
            <a:endParaRPr lang="en-US" sz="2800">
              <a:solidFill>
                <a:schemeClr val="bg1"/>
              </a:solidFill>
              <a:latin typeface="Lato"/>
            </a:endParaRPr>
          </a:p>
        </p:txBody>
      </p:sp>
      <p:sp>
        <p:nvSpPr>
          <p:cNvPr id="200" name="Google Shape;200;g2f5882f685f_0_117"/>
          <p:cNvSpPr/>
          <p:nvPr/>
        </p:nvSpPr>
        <p:spPr>
          <a:xfrm>
            <a:off x="627275" y="5211977"/>
            <a:ext cx="108153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1" name="Google Shape;201;g2f5882f685f_0_117"/>
          <p:cNvSpPr/>
          <p:nvPr/>
        </p:nvSpPr>
        <p:spPr>
          <a:xfrm>
            <a:off x="992820" y="5465734"/>
            <a:ext cx="6648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2" name="Google Shape;202;g2f5882f685f_0_117"/>
          <p:cNvSpPr/>
          <p:nvPr/>
        </p:nvSpPr>
        <p:spPr>
          <a:xfrm>
            <a:off x="1975372" y="5211977"/>
            <a:ext cx="94671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3" name="Google Shape;203;g2f5882f685f_0_117"/>
          <p:cNvSpPr txBox="1"/>
          <p:nvPr/>
        </p:nvSpPr>
        <p:spPr>
          <a:xfrm>
            <a:off x="1975372" y="5211977"/>
            <a:ext cx="9467100" cy="1127700"/>
          </a:xfrm>
          <a:prstGeom prst="rect">
            <a:avLst/>
          </a:prstGeom>
          <a:noFill/>
          <a:ln>
            <a:noFill/>
          </a:ln>
        </p:spPr>
        <p:txBody>
          <a:bodyPr spcFirstLastPara="1" wrap="square" lIns="119350" tIns="119350" rIns="119350" bIns="119350" anchor="ctr" anchorCtr="0">
            <a:noAutofit/>
          </a:bodyPr>
          <a:lstStyle/>
          <a:p>
            <a:pPr>
              <a:buClr>
                <a:schemeClr val="dk1"/>
              </a:buClr>
              <a:buSzPts val="1100"/>
            </a:pPr>
            <a:r>
              <a:rPr lang="es-PY" sz="2800" dirty="0">
                <a:solidFill>
                  <a:schemeClr val="bg1"/>
                </a:solidFill>
                <a:effectLst/>
                <a:latin typeface="Calibri"/>
                <a:ea typeface="Calibri"/>
                <a:cs typeface="Times New Roman"/>
              </a:rPr>
              <a:t>Identificaremos </a:t>
            </a:r>
            <a:r>
              <a:rPr lang="es-PY" sz="2800" dirty="0">
                <a:solidFill>
                  <a:schemeClr val="bg1"/>
                </a:solidFill>
                <a:latin typeface="Calibri"/>
                <a:ea typeface="Calibri"/>
                <a:cs typeface="Times New Roman"/>
              </a:rPr>
              <a:t>las  </a:t>
            </a:r>
            <a:r>
              <a:rPr lang="es-PY" sz="2800" dirty="0">
                <a:solidFill>
                  <a:schemeClr val="bg1"/>
                </a:solidFill>
                <a:effectLst/>
                <a:latin typeface="Calibri"/>
                <a:ea typeface="Calibri"/>
                <a:cs typeface="Times New Roman"/>
              </a:rPr>
              <a:t>características </a:t>
            </a:r>
            <a:r>
              <a:rPr lang="es-PY" sz="2800" dirty="0">
                <a:solidFill>
                  <a:schemeClr val="bg1"/>
                </a:solidFill>
                <a:latin typeface="Calibri"/>
                <a:ea typeface="Calibri"/>
                <a:cs typeface="Times New Roman"/>
              </a:rPr>
              <a:t>esenciales sobre la vida personal y ministerial de los que sirven en la obra del Evangelio. </a:t>
            </a:r>
            <a:endParaRPr lang="es-PY" sz="4000" dirty="0">
              <a:solidFill>
                <a:schemeClr val="bg1"/>
              </a:solidFill>
              <a:latin typeface="Calibri"/>
              <a:ea typeface="Calibri"/>
              <a:cs typeface="Times New Roman"/>
              <a:sym typeface="Lato"/>
            </a:endParaRPr>
          </a:p>
        </p:txBody>
      </p:sp>
      <p:pic>
        <p:nvPicPr>
          <p:cNvPr id="204" name="Google Shape;204;g2f5882f685f_0_1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pic>
        <p:nvPicPr>
          <p:cNvPr id="146" name="Google Shape;146;g2f5882f685f_0_5"/>
          <p:cNvPicPr preferRelativeResize="0"/>
          <p:nvPr/>
        </p:nvPicPr>
        <p:blipFill rotWithShape="1">
          <a:blip r:embed="rId3">
            <a:alphaModFix/>
          </a:blip>
          <a:srcRect/>
          <a:stretch/>
        </p:blipFill>
        <p:spPr>
          <a:xfrm>
            <a:off x="762000" y="0"/>
            <a:ext cx="11430000" cy="6010275"/>
          </a:xfrm>
          <a:prstGeom prst="rect">
            <a:avLst/>
          </a:prstGeom>
          <a:noFill/>
          <a:ln>
            <a:noFill/>
          </a:ln>
        </p:spPr>
      </p:pic>
      <p:sp>
        <p:nvSpPr>
          <p:cNvPr id="147" name="Google Shape;147;g2f5882f685f_0_5"/>
          <p:cNvSpPr txBox="1"/>
          <p:nvPr/>
        </p:nvSpPr>
        <p:spPr>
          <a:xfrm>
            <a:off x="2275771" y="4137794"/>
            <a:ext cx="7189500" cy="8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4860">
                <a:solidFill>
                  <a:srgbClr val="009444"/>
                </a:solidFill>
                <a:latin typeface="Lato"/>
                <a:ea typeface="Lato"/>
                <a:cs typeface="Lato"/>
                <a:sym typeface="Lato"/>
              </a:rPr>
              <a:t>Introducción al Curso</a:t>
            </a:r>
            <a:endParaRPr sz="4860">
              <a:solidFill>
                <a:srgbClr val="009444"/>
              </a:solidFill>
              <a:latin typeface="Lato"/>
              <a:ea typeface="Lato"/>
              <a:cs typeface="Lato"/>
              <a:sym typeface="Lato"/>
            </a:endParaRPr>
          </a:p>
        </p:txBody>
      </p:sp>
      <p:cxnSp>
        <p:nvCxnSpPr>
          <p:cNvPr id="148" name="Google Shape;148;g2f5882f685f_0_5"/>
          <p:cNvCxnSpPr/>
          <p:nvPr/>
        </p:nvCxnSpPr>
        <p:spPr>
          <a:xfrm>
            <a:off x="2379216" y="515614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49" name="Google Shape;149;g2f5882f685f_0_5"/>
          <p:cNvSpPr txBox="1"/>
          <p:nvPr/>
        </p:nvSpPr>
        <p:spPr>
          <a:xfrm>
            <a:off x="2275776" y="5319625"/>
            <a:ext cx="8370300" cy="690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dirty="0" err="1">
                <a:solidFill>
                  <a:schemeClr val="dk1"/>
                </a:solidFill>
                <a:latin typeface="Lato"/>
                <a:ea typeface="Lato"/>
                <a:cs typeface="Lato"/>
                <a:sym typeface="Lato"/>
              </a:rPr>
              <a:t>Fortaleciendo</a:t>
            </a:r>
            <a:r>
              <a:rPr lang="en-US" sz="3888" dirty="0">
                <a:solidFill>
                  <a:schemeClr val="dk1"/>
                </a:solidFill>
                <a:latin typeface="Lato"/>
                <a:ea typeface="Lato"/>
                <a:cs typeface="Lato"/>
                <a:sym typeface="Lato"/>
              </a:rPr>
              <a:t> a </a:t>
            </a:r>
            <a:r>
              <a:rPr lang="en-US" sz="3888" dirty="0" err="1">
                <a:solidFill>
                  <a:schemeClr val="dk1"/>
                </a:solidFill>
                <a:latin typeface="Lato"/>
                <a:ea typeface="Lato"/>
                <a:cs typeface="Lato"/>
                <a:sym typeface="Lato"/>
              </a:rPr>
              <a:t>Timoteo</a:t>
            </a:r>
            <a:endParaRPr sz="4800" dirty="0">
              <a:solidFill>
                <a:schemeClr val="dk1"/>
              </a:solidFill>
              <a:latin typeface="Lato"/>
              <a:ea typeface="Lato"/>
              <a:cs typeface="Lato"/>
              <a:sym typeface="Lato"/>
            </a:endParaRPr>
          </a:p>
        </p:txBody>
      </p:sp>
      <p:sp>
        <p:nvSpPr>
          <p:cNvPr id="150" name="Google Shape;150;g2f5882f685f_0_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g2f5882f685f_0_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52" name="Google Shape;152;g2f5882f685f_0_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f5882f685f_0_15"/>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7" name="Google Shape;177;g2f5882f685f_0_15" descr="A green bird with leaves&#10;&#10;Description automatically generated"/>
          <p:cNvPicPr preferRelativeResize="0"/>
          <p:nvPr/>
        </p:nvPicPr>
        <p:blipFill rotWithShape="1">
          <a:blip r:embed="rId3">
            <a:alphaModFix/>
          </a:blip>
          <a:srcRect/>
          <a:stretch/>
        </p:blipFill>
        <p:spPr>
          <a:xfrm>
            <a:off x="10624212" y="5579282"/>
            <a:ext cx="1399034" cy="1170434"/>
          </a:xfrm>
          <a:prstGeom prst="rect">
            <a:avLst/>
          </a:prstGeom>
          <a:noFill/>
          <a:ln>
            <a:noFill/>
          </a:ln>
        </p:spPr>
      </p:pic>
      <p:graphicFrame>
        <p:nvGraphicFramePr>
          <p:cNvPr id="5" name="Diagram 4">
            <a:extLst>
              <a:ext uri="{FF2B5EF4-FFF2-40B4-BE49-F238E27FC236}">
                <a16:creationId xmlns:a16="http://schemas.microsoft.com/office/drawing/2014/main" id="{59C73EC8-77AC-C8A7-7321-5B644021A1D2}"/>
              </a:ext>
            </a:extLst>
          </p:cNvPr>
          <p:cNvGraphicFramePr/>
          <p:nvPr>
            <p:extLst>
              <p:ext uri="{D42A27DB-BD31-4B8C-83A1-F6EECF244321}">
                <p14:modId xmlns:p14="http://schemas.microsoft.com/office/powerpoint/2010/main" val="256707687"/>
              </p:ext>
            </p:extLst>
          </p:nvPr>
        </p:nvGraphicFramePr>
        <p:xfrm>
          <a:off x="156410" y="185057"/>
          <a:ext cx="11866836" cy="65646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Google Shape;168;g2f5882f685f_0_15">
            <a:extLst>
              <a:ext uri="{FF2B5EF4-FFF2-40B4-BE49-F238E27FC236}">
                <a16:creationId xmlns:a16="http://schemas.microsoft.com/office/drawing/2014/main" id="{640276A5-E561-50D4-0414-DD871EA1A176}"/>
              </a:ext>
            </a:extLst>
          </p:cNvPr>
          <p:cNvSpPr txBox="1"/>
          <p:nvPr/>
        </p:nvSpPr>
        <p:spPr>
          <a:xfrm>
            <a:off x="9255334" y="4530310"/>
            <a:ext cx="2737755" cy="12924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Overlock"/>
              <a:buNone/>
            </a:pPr>
            <a:r>
              <a:rPr lang="en-US" sz="2800" b="1" cap="none" dirty="0">
                <a:solidFill>
                  <a:srgbClr val="0B9444"/>
                </a:solidFill>
                <a:effectLst>
                  <a:outerShdw blurRad="50800" dist="50800" dir="5400000" algn="ctr" rotWithShape="0">
                    <a:schemeClr val="tx1"/>
                  </a:outerShdw>
                </a:effectLst>
                <a:latin typeface="Lato"/>
                <a:ea typeface="Lato"/>
                <a:cs typeface="Lato"/>
                <a:sym typeface="Lato"/>
              </a:rPr>
              <a:t>Nivel Sembrador</a:t>
            </a:r>
            <a:br>
              <a:rPr lang="en-US" sz="5300" b="1" dirty="0">
                <a:solidFill>
                  <a:srgbClr val="E3BB3D"/>
                </a:solidFill>
                <a:effectLst>
                  <a:outerShdw blurRad="50800" dist="50800" dir="5400000" algn="ctr" rotWithShape="0">
                    <a:schemeClr val="tx1"/>
                  </a:outerShdw>
                </a:effectLst>
                <a:latin typeface="Lato"/>
                <a:ea typeface="Lato"/>
                <a:cs typeface="Lato"/>
                <a:sym typeface="Lato"/>
              </a:rPr>
            </a:br>
            <a:r>
              <a:rPr lang="en-US" sz="1600" b="1" cap="none" dirty="0">
                <a:solidFill>
                  <a:srgbClr val="E3BB3D"/>
                </a:solidFill>
                <a:effectLst>
                  <a:outerShdw blurRad="50800" dist="50800" dir="5400000" algn="ctr" rotWithShape="0">
                    <a:schemeClr val="tx1"/>
                  </a:outerShdw>
                </a:effectLst>
                <a:latin typeface="Lato"/>
                <a:ea typeface="Lato"/>
                <a:cs typeface="Lato"/>
                <a:sym typeface="Lato"/>
              </a:rPr>
              <a:t>10 CURSOS EN TOTAL</a:t>
            </a:r>
            <a:endParaRPr b="1" dirty="0">
              <a:effectLst>
                <a:outerShdw blurRad="50800" dist="50800" dir="5400000" algn="ctr" rotWithShape="0">
                  <a:schemeClr val="tx1"/>
                </a:outerShdw>
              </a:effectLst>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g2f5882f685f_0_139"/>
          <p:cNvSpPr txBox="1"/>
          <p:nvPr/>
        </p:nvSpPr>
        <p:spPr>
          <a:xfrm>
            <a:off x="2803359" y="889280"/>
            <a:ext cx="8097252"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Proyecto Final – 3 partes</a:t>
            </a:r>
            <a:endParaRPr sz="6000" dirty="0">
              <a:solidFill>
                <a:srgbClr val="009444"/>
              </a:solidFill>
              <a:latin typeface="Lato"/>
              <a:ea typeface="Lato"/>
              <a:cs typeface="Lato"/>
              <a:sym typeface="Lato"/>
            </a:endParaRPr>
          </a:p>
        </p:txBody>
      </p:sp>
      <p:cxnSp>
        <p:nvCxnSpPr>
          <p:cNvPr id="210" name="Google Shape;210;g2f5882f685f_0_139"/>
          <p:cNvCxnSpPr/>
          <p:nvPr/>
        </p:nvCxnSpPr>
        <p:spPr>
          <a:xfrm>
            <a:off x="4230789" y="192072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2" name="Google Shape;212;g2f5882f685f_0_139"/>
          <p:cNvSpPr txBox="1"/>
          <p:nvPr/>
        </p:nvSpPr>
        <p:spPr>
          <a:xfrm>
            <a:off x="3257130" y="2171724"/>
            <a:ext cx="8217018" cy="395662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2400" dirty="0">
                <a:effectLst/>
                <a:latin typeface="Lato"/>
                <a:ea typeface="Lato"/>
                <a:cs typeface="Lato"/>
              </a:rPr>
              <a:t>1.) Desarrollar </a:t>
            </a:r>
            <a:r>
              <a:rPr lang="es-PY" sz="2400" dirty="0">
                <a:latin typeface="Lato"/>
                <a:ea typeface="Lato"/>
                <a:cs typeface="Lato"/>
              </a:rPr>
              <a:t>por escrito, por audio o video su testimonio personal.  ¿Cómo le ha salvado Dios?  ¿Cómo ha obrado en su  vida?  </a:t>
            </a:r>
            <a:endParaRPr lang="es-PY" sz="2400" dirty="0">
              <a:effectLst/>
              <a:latin typeface="Lato"/>
              <a:ea typeface="Lato"/>
              <a:cs typeface="Lato"/>
            </a:endParaRPr>
          </a:p>
          <a:p>
            <a:pPr>
              <a:lnSpc>
                <a:spcPct val="107000"/>
              </a:lnSpc>
              <a:spcAft>
                <a:spcPts val="800"/>
              </a:spcAft>
            </a:pPr>
            <a:r>
              <a:rPr lang="es-PY" sz="2400" dirty="0">
                <a:effectLst/>
                <a:latin typeface="Lato" panose="020F0502020204030203" pitchFamily="34" charset="0"/>
                <a:ea typeface="Lato" panose="020F0502020204030203" pitchFamily="34" charset="0"/>
                <a:cs typeface="Lato" panose="020F0502020204030203" pitchFamily="34" charset="0"/>
              </a:rPr>
              <a:t>  </a:t>
            </a:r>
          </a:p>
          <a:p>
            <a:pPr>
              <a:lnSpc>
                <a:spcPct val="107000"/>
              </a:lnSpc>
              <a:spcAft>
                <a:spcPts val="800"/>
              </a:spcAft>
            </a:pPr>
            <a:r>
              <a:rPr lang="es-PY" sz="2400" dirty="0">
                <a:effectLst/>
                <a:latin typeface="Lato"/>
                <a:ea typeface="Lato"/>
                <a:cs typeface="Lato"/>
              </a:rPr>
              <a:t>2.) </a:t>
            </a:r>
            <a:r>
              <a:rPr lang="es-PY" sz="2400" dirty="0">
                <a:latin typeface="Lato"/>
                <a:ea typeface="Lato"/>
                <a:cs typeface="Lato"/>
              </a:rPr>
              <a:t>Escribir</a:t>
            </a:r>
            <a:r>
              <a:rPr lang="es-PY" sz="2400" dirty="0">
                <a:effectLst/>
                <a:latin typeface="Lato"/>
                <a:ea typeface="Lato"/>
                <a:cs typeface="Lato"/>
              </a:rPr>
              <a:t> una carta a un “Timoteo” </a:t>
            </a:r>
            <a:r>
              <a:rPr lang="es-PY" sz="2400" dirty="0">
                <a:latin typeface="Lato"/>
                <a:ea typeface="Lato"/>
                <a:cs typeface="Lato"/>
              </a:rPr>
              <a:t>(alguien) </a:t>
            </a:r>
            <a:r>
              <a:rPr lang="es-PY" sz="2400" dirty="0">
                <a:effectLst/>
                <a:latin typeface="Lato"/>
                <a:ea typeface="Lato"/>
                <a:cs typeface="Lato"/>
              </a:rPr>
              <a:t>en </a:t>
            </a:r>
            <a:r>
              <a:rPr lang="es-PY" sz="2400" dirty="0">
                <a:latin typeface="Lato"/>
                <a:ea typeface="Lato"/>
                <a:cs typeface="Lato"/>
              </a:rPr>
              <a:t>su </a:t>
            </a:r>
            <a:r>
              <a:rPr lang="es-PY" sz="2400" dirty="0">
                <a:effectLst/>
                <a:latin typeface="Lato"/>
                <a:ea typeface="Lato"/>
                <a:cs typeface="Lato"/>
              </a:rPr>
              <a:t>grupo que </a:t>
            </a:r>
            <a:r>
              <a:rPr lang="es-PY" sz="2400" dirty="0">
                <a:latin typeface="Lato"/>
                <a:ea typeface="Lato"/>
                <a:cs typeface="Lato"/>
              </a:rPr>
              <a:t>muestre</a:t>
            </a:r>
            <a:r>
              <a:rPr lang="es-PY" sz="2400" dirty="0">
                <a:effectLst/>
                <a:latin typeface="Lato"/>
                <a:ea typeface="Lato"/>
                <a:cs typeface="Lato"/>
              </a:rPr>
              <a:t> potencial como líder.  La </a:t>
            </a:r>
            <a:r>
              <a:rPr lang="es-PY" sz="2400" dirty="0">
                <a:latin typeface="Lato"/>
                <a:ea typeface="Lato"/>
                <a:cs typeface="Lato"/>
              </a:rPr>
              <a:t>carta hablará </a:t>
            </a:r>
            <a:r>
              <a:rPr lang="es-PY" sz="2400" dirty="0">
                <a:effectLst/>
                <a:latin typeface="Lato"/>
                <a:ea typeface="Lato"/>
                <a:cs typeface="Lato"/>
              </a:rPr>
              <a:t>sobre el carácter de un líder espiritual, usando temas y pasajes de 1 y 2 Timoteo.  ¿Qué es lo que </a:t>
            </a:r>
            <a:r>
              <a:rPr lang="es-PY" sz="2400" dirty="0">
                <a:latin typeface="Lato"/>
                <a:ea typeface="Lato"/>
                <a:cs typeface="Lato"/>
              </a:rPr>
              <a:t>ve</a:t>
            </a:r>
            <a:r>
              <a:rPr lang="es-PY" sz="2400" dirty="0">
                <a:effectLst/>
                <a:latin typeface="Lato"/>
                <a:ea typeface="Lato"/>
                <a:cs typeface="Lato"/>
              </a:rPr>
              <a:t> en él o ella?  </a:t>
            </a:r>
            <a:r>
              <a:rPr lang="es-PY" sz="2400" dirty="0">
                <a:latin typeface="Lato"/>
                <a:ea typeface="Lato"/>
                <a:cs typeface="Lato"/>
              </a:rPr>
              <a:t>Enfóquese</a:t>
            </a:r>
            <a:r>
              <a:rPr lang="es-PY" sz="2400" dirty="0">
                <a:effectLst/>
                <a:latin typeface="Lato"/>
                <a:ea typeface="Lato"/>
                <a:cs typeface="Lato"/>
              </a:rPr>
              <a:t> </a:t>
            </a:r>
            <a:r>
              <a:rPr lang="es-PY" sz="2400" dirty="0">
                <a:latin typeface="Lato"/>
                <a:ea typeface="Lato"/>
                <a:cs typeface="Lato"/>
              </a:rPr>
              <a:t> más en</a:t>
            </a:r>
            <a:r>
              <a:rPr lang="es-PY" sz="2400" dirty="0">
                <a:effectLst/>
                <a:latin typeface="Lato"/>
                <a:ea typeface="Lato"/>
                <a:cs typeface="Lato"/>
              </a:rPr>
              <a:t> lo espiritual </a:t>
            </a:r>
            <a:r>
              <a:rPr lang="es-PY" sz="2400" dirty="0">
                <a:latin typeface="Lato"/>
                <a:ea typeface="Lato"/>
                <a:cs typeface="Lato"/>
              </a:rPr>
              <a:t>y </a:t>
            </a:r>
            <a:r>
              <a:rPr lang="es-PY" sz="2400" dirty="0">
                <a:effectLst/>
                <a:latin typeface="Lato"/>
                <a:ea typeface="Lato"/>
                <a:cs typeface="Lato"/>
              </a:rPr>
              <a:t>no </a:t>
            </a:r>
            <a:r>
              <a:rPr lang="es-PY" sz="2400" dirty="0">
                <a:latin typeface="Lato"/>
                <a:ea typeface="Lato"/>
                <a:cs typeface="Lato"/>
              </a:rPr>
              <a:t>tanto </a:t>
            </a:r>
            <a:r>
              <a:rPr lang="es-PY" sz="2400" dirty="0">
                <a:effectLst/>
                <a:latin typeface="Lato"/>
                <a:ea typeface="Lato"/>
                <a:cs typeface="Lato"/>
              </a:rPr>
              <a:t>en los talentos.  </a:t>
            </a:r>
          </a:p>
        </p:txBody>
      </p:sp>
      <p:sp>
        <p:nvSpPr>
          <p:cNvPr id="213" name="Google Shape;213;g2f5882f685f_0_13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4" name="Google Shape;214;g2f5882f685f_0_13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5" name="Google Shape;215;g2f5882f685f_0_139"/>
          <p:cNvPicPr preferRelativeResize="0"/>
          <p:nvPr/>
        </p:nvPicPr>
        <p:blipFill rotWithShape="1">
          <a:blip r:embed="rId4">
            <a:alphaModFix/>
          </a:blip>
          <a:srcRect t="16291" r="-251"/>
          <a:stretch/>
        </p:blipFill>
        <p:spPr>
          <a:xfrm rot="5400000">
            <a:off x="-193839" y="2057550"/>
            <a:ext cx="4061882" cy="339165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4" ma:contentTypeDescription="Create a new document." ma:contentTypeScope="" ma:versionID="361dfd8e6ecd30d7a1b801f1fef2a82b">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8a004bd0867d3abe8a9c89e06099ee7"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Props1.xml><?xml version="1.0" encoding="utf-8"?>
<ds:datastoreItem xmlns:ds="http://schemas.openxmlformats.org/officeDocument/2006/customXml" ds:itemID="{A49A4CBF-2F2A-4A06-BB7B-A69F01B29AD6}">
  <ds:schemaRefs>
    <ds:schemaRef ds:uri="http://schemas.microsoft.com/sharepoint/v3/contenttype/forms"/>
  </ds:schemaRefs>
</ds:datastoreItem>
</file>

<file path=customXml/itemProps2.xml><?xml version="1.0" encoding="utf-8"?>
<ds:datastoreItem xmlns:ds="http://schemas.openxmlformats.org/officeDocument/2006/customXml" ds:itemID="{5BE059F1-D3C5-43A0-A3B2-266E3606FB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1D5F2C-D676-40E3-BCEB-62F377DE7C4F}">
  <ds:schemaRefs>
    <ds:schemaRef ds:uri="http://schemas.microsoft.com/office/2006/metadata/properties"/>
    <ds:schemaRef ds:uri="http://schemas.microsoft.com/office/infopath/2007/PartnerControls"/>
    <ds:schemaRef ds:uri="d9dd568f-92e7-4aa1-8e50-87aa9ffea924"/>
    <ds:schemaRef ds:uri="9d1aa794-ada9-4a3e-9c2a-189f245fcbb8"/>
    <ds:schemaRef ds:uri="38896d1c-d48b-47b1-97a9-761dcde349b0"/>
  </ds:schemaRefs>
</ds:datastoreItem>
</file>

<file path=docProps/app.xml><?xml version="1.0" encoding="utf-8"?>
<Properties xmlns="http://schemas.openxmlformats.org/officeDocument/2006/extended-properties" xmlns:vt="http://schemas.openxmlformats.org/officeDocument/2006/docPropsVTypes">
  <TotalTime>2841</TotalTime>
  <Words>2375</Words>
  <Application>Microsoft Office PowerPoint</Application>
  <PresentationFormat>Widescreen</PresentationFormat>
  <Paragraphs>227</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Joel Sutton</cp:lastModifiedBy>
  <cp:revision>169</cp:revision>
  <dcterms:created xsi:type="dcterms:W3CDTF">2023-11-29T19:33:05Z</dcterms:created>
  <dcterms:modified xsi:type="dcterms:W3CDTF">2025-01-13T17:59:39Z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MediaServiceImageTags">
    <vt:lpwstr/>
  </property>
</Properties>
</file>