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xml" ContentType="application/vnd.openxmlformats-officedocument.presentationml.slide+xml"/>
  <Override PartName="/ppt/presentation.xml" ContentType="application/vnd.openxmlformats-officedocument.presentationml.presentation.main+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7" r:id="rId2"/>
    <p:sldId id="259" r:id="rId3"/>
    <p:sldId id="260" r:id="rId4"/>
    <p:sldId id="258" r:id="rId5"/>
    <p:sldId id="261" r:id="rId6"/>
    <p:sldId id="284" r:id="rId7"/>
    <p:sldId id="262" r:id="rId8"/>
    <p:sldId id="263" r:id="rId9"/>
    <p:sldId id="264" r:id="rId10"/>
    <p:sldId id="265" r:id="rId11"/>
    <p:sldId id="285" r:id="rId12"/>
    <p:sldId id="287" r:id="rId13"/>
    <p:sldId id="288" r:id="rId14"/>
    <p:sldId id="289" r:id="rId15"/>
    <p:sldId id="266" r:id="rId16"/>
    <p:sldId id="267" r:id="rId17"/>
    <p:sldId id="268" r:id="rId18"/>
    <p:sldId id="269" r:id="rId19"/>
    <p:sldId id="270" r:id="rId20"/>
    <p:sldId id="271" r:id="rId21"/>
    <p:sldId id="272" r:id="rId22"/>
  </p:sldIdLst>
  <p:sldSz cx="12192000" cy="6858000"/>
  <p:notesSz cx="6858000" cy="9144000"/>
  <p:embeddedFontLst>
    <p:embeddedFont>
      <p:font typeface="Lato" panose="020F0502020204030203"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hgXmnPGJ6xnaTAQDGxpS9kIsOhe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52960"/>
  </p:normalViewPr>
  <p:slideViewPr>
    <p:cSldViewPr snapToGrid="0">
      <p:cViewPr varScale="1">
        <p:scale>
          <a:sx n="41" d="100"/>
          <a:sy n="41" d="100"/>
        </p:scale>
        <p:origin x="320" y="4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customschemas.google.com/relationships/presentationmetadata" Target="metadata"/><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viewProps" Target="viewProps.xml"/><Relationship Id="rId35" Type="http://schemas.openxmlformats.org/officeDocument/2006/relationships/customXml" Target="../customXml/item2.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R. Behmer" userId="8e4a21f9-b917-4409-b80e-bc4003bd7d66" providerId="ADAL" clId="{A0BDD8C6-45E6-3441-A701-60D0002DB96E}"/>
    <pc:docChg chg="modSld">
      <pc:chgData name="Matthew R. Behmer" userId="8e4a21f9-b917-4409-b80e-bc4003bd7d66" providerId="ADAL" clId="{A0BDD8C6-45E6-3441-A701-60D0002DB96E}" dt="2024-08-16T00:28:40.276" v="0"/>
      <pc:docMkLst>
        <pc:docMk/>
      </pc:docMkLst>
      <pc:sldChg chg="modTransition">
        <pc:chgData name="Matthew R. Behmer" userId="8e4a21f9-b917-4409-b80e-bc4003bd7d66" providerId="ADAL" clId="{A0BDD8C6-45E6-3441-A701-60D0002DB96E}" dt="2024-08-16T00:28:40.276" v="0"/>
        <pc:sldMkLst>
          <pc:docMk/>
          <pc:sldMk cId="0" sldId="256"/>
        </pc:sldMkLst>
      </pc:sldChg>
      <pc:sldChg chg="modTransition">
        <pc:chgData name="Matthew R. Behmer" userId="8e4a21f9-b917-4409-b80e-bc4003bd7d66" providerId="ADAL" clId="{A0BDD8C6-45E6-3441-A701-60D0002DB96E}" dt="2024-08-16T00:28:40.276" v="0"/>
        <pc:sldMkLst>
          <pc:docMk/>
          <pc:sldMk cId="0" sldId="257"/>
        </pc:sldMkLst>
      </pc:sldChg>
      <pc:sldChg chg="modTransition">
        <pc:chgData name="Matthew R. Behmer" userId="8e4a21f9-b917-4409-b80e-bc4003bd7d66" providerId="ADAL" clId="{A0BDD8C6-45E6-3441-A701-60D0002DB96E}" dt="2024-08-16T00:28:40.276" v="0"/>
        <pc:sldMkLst>
          <pc:docMk/>
          <pc:sldMk cId="0" sldId="258"/>
        </pc:sldMkLst>
      </pc:sldChg>
      <pc:sldChg chg="modTransition">
        <pc:chgData name="Matthew R. Behmer" userId="8e4a21f9-b917-4409-b80e-bc4003bd7d66" providerId="ADAL" clId="{A0BDD8C6-45E6-3441-A701-60D0002DB96E}" dt="2024-08-16T00:28:40.276" v="0"/>
        <pc:sldMkLst>
          <pc:docMk/>
          <pc:sldMk cId="0" sldId="259"/>
        </pc:sldMkLst>
      </pc:sldChg>
      <pc:sldChg chg="modTransition">
        <pc:chgData name="Matthew R. Behmer" userId="8e4a21f9-b917-4409-b80e-bc4003bd7d66" providerId="ADAL" clId="{A0BDD8C6-45E6-3441-A701-60D0002DB96E}" dt="2024-08-16T00:28:40.276" v="0"/>
        <pc:sldMkLst>
          <pc:docMk/>
          <pc:sldMk cId="0" sldId="260"/>
        </pc:sldMkLst>
      </pc:sldChg>
      <pc:sldChg chg="modTransition">
        <pc:chgData name="Matthew R. Behmer" userId="8e4a21f9-b917-4409-b80e-bc4003bd7d66" providerId="ADAL" clId="{A0BDD8C6-45E6-3441-A701-60D0002DB96E}" dt="2024-08-16T00:28:40.276" v="0"/>
        <pc:sldMkLst>
          <pc:docMk/>
          <pc:sldMk cId="0" sldId="261"/>
        </pc:sldMkLst>
      </pc:sldChg>
      <pc:sldChg chg="modTransition">
        <pc:chgData name="Matthew R. Behmer" userId="8e4a21f9-b917-4409-b80e-bc4003bd7d66" providerId="ADAL" clId="{A0BDD8C6-45E6-3441-A701-60D0002DB96E}" dt="2024-08-16T00:28:40.276" v="0"/>
        <pc:sldMkLst>
          <pc:docMk/>
          <pc:sldMk cId="0" sldId="262"/>
        </pc:sldMkLst>
      </pc:sldChg>
      <pc:sldChg chg="modTransition">
        <pc:chgData name="Matthew R. Behmer" userId="8e4a21f9-b917-4409-b80e-bc4003bd7d66" providerId="ADAL" clId="{A0BDD8C6-45E6-3441-A701-60D0002DB96E}" dt="2024-08-16T00:28:40.276" v="0"/>
        <pc:sldMkLst>
          <pc:docMk/>
          <pc:sldMk cId="0" sldId="263"/>
        </pc:sldMkLst>
      </pc:sldChg>
      <pc:sldChg chg="modTransition">
        <pc:chgData name="Matthew R. Behmer" userId="8e4a21f9-b917-4409-b80e-bc4003bd7d66" providerId="ADAL" clId="{A0BDD8C6-45E6-3441-A701-60D0002DB96E}" dt="2024-08-16T00:28:40.276" v="0"/>
        <pc:sldMkLst>
          <pc:docMk/>
          <pc:sldMk cId="0" sldId="264"/>
        </pc:sldMkLst>
      </pc:sldChg>
      <pc:sldChg chg="modTransition">
        <pc:chgData name="Matthew R. Behmer" userId="8e4a21f9-b917-4409-b80e-bc4003bd7d66" providerId="ADAL" clId="{A0BDD8C6-45E6-3441-A701-60D0002DB96E}" dt="2024-08-16T00:28:40.276" v="0"/>
        <pc:sldMkLst>
          <pc:docMk/>
          <pc:sldMk cId="0" sldId="265"/>
        </pc:sldMkLst>
      </pc:sldChg>
      <pc:sldChg chg="modTransition">
        <pc:chgData name="Matthew R. Behmer" userId="8e4a21f9-b917-4409-b80e-bc4003bd7d66" providerId="ADAL" clId="{A0BDD8C6-45E6-3441-A701-60D0002DB96E}" dt="2024-08-16T00:28:40.276" v="0"/>
        <pc:sldMkLst>
          <pc:docMk/>
          <pc:sldMk cId="0" sldId="266"/>
        </pc:sldMkLst>
      </pc:sldChg>
      <pc:sldChg chg="modTransition">
        <pc:chgData name="Matthew R. Behmer" userId="8e4a21f9-b917-4409-b80e-bc4003bd7d66" providerId="ADAL" clId="{A0BDD8C6-45E6-3441-A701-60D0002DB96E}" dt="2024-08-16T00:28:40.276" v="0"/>
        <pc:sldMkLst>
          <pc:docMk/>
          <pc:sldMk cId="0" sldId="267"/>
        </pc:sldMkLst>
      </pc:sldChg>
      <pc:sldChg chg="modTransition">
        <pc:chgData name="Matthew R. Behmer" userId="8e4a21f9-b917-4409-b80e-bc4003bd7d66" providerId="ADAL" clId="{A0BDD8C6-45E6-3441-A701-60D0002DB96E}" dt="2024-08-16T00:28:40.276" v="0"/>
        <pc:sldMkLst>
          <pc:docMk/>
          <pc:sldMk cId="0" sldId="268"/>
        </pc:sldMkLst>
      </pc:sldChg>
      <pc:sldChg chg="modTransition">
        <pc:chgData name="Matthew R. Behmer" userId="8e4a21f9-b917-4409-b80e-bc4003bd7d66" providerId="ADAL" clId="{A0BDD8C6-45E6-3441-A701-60D0002DB96E}" dt="2024-08-16T00:28:40.276" v="0"/>
        <pc:sldMkLst>
          <pc:docMk/>
          <pc:sldMk cId="0" sldId="269"/>
        </pc:sldMkLst>
      </pc:sldChg>
      <pc:sldChg chg="modTransition">
        <pc:chgData name="Matthew R. Behmer" userId="8e4a21f9-b917-4409-b80e-bc4003bd7d66" providerId="ADAL" clId="{A0BDD8C6-45E6-3441-A701-60D0002DB96E}" dt="2024-08-16T00:28:40.276" v="0"/>
        <pc:sldMkLst>
          <pc:docMk/>
          <pc:sldMk cId="0" sldId="270"/>
        </pc:sldMkLst>
      </pc:sldChg>
      <pc:sldChg chg="modTransition">
        <pc:chgData name="Matthew R. Behmer" userId="8e4a21f9-b917-4409-b80e-bc4003bd7d66" providerId="ADAL" clId="{A0BDD8C6-45E6-3441-A701-60D0002DB96E}" dt="2024-08-16T00:28:40.276" v="0"/>
        <pc:sldMkLst>
          <pc:docMk/>
          <pc:sldMk cId="0" sldId="271"/>
        </pc:sldMkLst>
      </pc:sldChg>
      <pc:sldChg chg="modTransition">
        <pc:chgData name="Matthew R. Behmer" userId="8e4a21f9-b917-4409-b80e-bc4003bd7d66" providerId="ADAL" clId="{A0BDD8C6-45E6-3441-A701-60D0002DB96E}" dt="2024-08-16T00:28:40.276" v="0"/>
        <pc:sldMkLst>
          <pc:docMk/>
          <pc:sldMk cId="0" sldId="2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academiacristo.co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b5a7b38856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Arial Unicode MS" panose="020B0604020202020204" pitchFamily="34" charset="-128"/>
              </a:rPr>
              <a:t>CONSEJOS PARA ENSEÑAR BIEN</a:t>
            </a:r>
            <a:br>
              <a:rPr lang="es-ES" sz="1800" b="1"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1. Jesús amaba a sus estudiantes. Él conocía perfectamente el tema y a su público. Utilizaba el diálogo para enseñar. Citaba las Escrituras. Si bien no podemos imitar perfectamente a Jesús en todo esto, sí podemos extraer de ello algunas aplicaciones para nuestra labor de enseñanza. Aquí hay cuatro "consejos" para enseñar bien a los que podemos aspirar basándonos en el ejemplo de Jesús.</a:t>
            </a:r>
            <a:endParaRPr lang="en-US" sz="1800" dirty="0">
              <a:effectLst/>
              <a:latin typeface="Times New Roman" panose="02020603050405020304" pitchFamily="18" charset="0"/>
              <a:ea typeface="Arial Unicode MS" panose="020B0604020202020204" pitchFamily="34" charset="-128"/>
            </a:endParaRPr>
          </a:p>
          <a:p>
            <a:pPr marL="228600" lvl="0" indent="0" algn="l" rtl="0">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p:txBody>
      </p:sp>
      <p:sp>
        <p:nvSpPr>
          <p:cNvPr id="162" name="Google Shape;162;g2b5a7b38856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a:extLst>
            <a:ext uri="{FF2B5EF4-FFF2-40B4-BE49-F238E27FC236}">
              <a16:creationId xmlns:a16="http://schemas.microsoft.com/office/drawing/2014/main" id="{396AFAE1-D353-3B33-6765-86CD9A1D032D}"/>
            </a:ext>
          </a:extLst>
        </p:cNvPr>
        <p:cNvGrpSpPr/>
        <p:nvPr/>
      </p:nvGrpSpPr>
      <p:grpSpPr>
        <a:xfrm>
          <a:off x="0" y="0"/>
          <a:ext cx="0" cy="0"/>
          <a:chOff x="0" y="0"/>
          <a:chExt cx="0" cy="0"/>
        </a:xfrm>
      </p:grpSpPr>
      <p:sp>
        <p:nvSpPr>
          <p:cNvPr id="161" name="Google Shape;161;g2b5a7b38856_0_17:notes">
            <a:extLst>
              <a:ext uri="{FF2B5EF4-FFF2-40B4-BE49-F238E27FC236}">
                <a16:creationId xmlns:a16="http://schemas.microsoft.com/office/drawing/2014/main" id="{80D10AE2-5900-53B3-E619-EE89988DB77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1. Prepararse bien</a:t>
            </a:r>
            <a:br>
              <a:rPr lang="es-ES" sz="1800"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No somos omniscientes y naturalmente no tenemos un conocimiento perfecto de la materia que estamos enseñando ni de las personas a quienes les estamos enseñando, como lo tenía Jesús. Por eso es muy importante que nos preparemos bien para la clase.</a:t>
            </a:r>
          </a:p>
          <a:p>
            <a:pPr marL="285750" marR="0" lvl="0" indent="-285750"/>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i="1" dirty="0">
                <a:solidFill>
                  <a:srgbClr val="00B050"/>
                </a:solidFill>
                <a:effectLst/>
                <a:latin typeface="Calibri" panose="020F0502020204030204" pitchFamily="34" charset="0"/>
                <a:ea typeface="Arial Unicode MS" panose="020B0604020202020204" pitchFamily="34" charset="-128"/>
              </a:rPr>
              <a:t>Muéstrales a los estudiantes la Guía del maestro de Los cuatro conceptos clave y dónde encontrarla en el sitio web de Academia Cristo. Explícales cómo te prepararías tú para la clase: Leer la historia bíblica varias veces, usando la Biblia Popular para entenderla mejor. Leer cada pregunta y respuesta varias veces, luego tratar de responder la pregunta con tus propias palabras (para poder hacerlo sin leer directamente de la guía del maestro). </a:t>
            </a:r>
          </a:p>
          <a:p>
            <a:pPr marL="285750" marR="0" lvl="0" indent="-285750"/>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solidFill>
                  <a:srgbClr val="000000"/>
                </a:solidFill>
                <a:effectLst/>
                <a:latin typeface="Calibri" panose="020F0502020204030204" pitchFamily="34" charset="0"/>
                <a:ea typeface="Arial Unicode MS" panose="020B0604020202020204" pitchFamily="34" charset="-128"/>
              </a:rPr>
              <a:t>Aquí, también puedes pensar en lo que sabes sobre tu público: ¿Qué preguntas podrían surgir? ¿Hay algún concepto nuevo que algunos no entiendan que pueda requerir una explicación adicional? ¿Cuál es el pecado que les causa dificultad, que yo podría abordar con esta lección? Etc.</a:t>
            </a:r>
            <a:endParaRPr lang="en-US" sz="1800" dirty="0">
              <a:effectLst/>
              <a:latin typeface="Times New Roman" panose="02020603050405020304" pitchFamily="18" charset="0"/>
              <a:ea typeface="Arial Unicode MS" panose="020B0604020202020204" pitchFamily="34" charset="-128"/>
            </a:endParaRPr>
          </a:p>
          <a:p>
            <a:pPr marL="285750" marR="0" lvl="0" indent="-285750"/>
            <a:endParaRPr lang="es-ES" sz="1800" dirty="0">
              <a:solidFill>
                <a:srgbClr val="000000"/>
              </a:solidFill>
              <a:effectLst/>
              <a:latin typeface="Calibri" panose="020F0502020204030204" pitchFamily="34" charset="0"/>
              <a:ea typeface="Arial Unicode MS" panose="020B0604020202020204" pitchFamily="34" charset="-128"/>
            </a:endParaRPr>
          </a:p>
          <a:p>
            <a:pPr marL="285750" marR="0" lvl="0" indent="-285750"/>
            <a:r>
              <a:rPr lang="es-ES" sz="1800" dirty="0">
                <a:solidFill>
                  <a:srgbClr val="000000"/>
                </a:solidFill>
                <a:effectLst/>
                <a:latin typeface="Calibri" panose="020F0502020204030204" pitchFamily="34" charset="0"/>
                <a:ea typeface="Arial Unicode MS" panose="020B0604020202020204" pitchFamily="34" charset="-128"/>
              </a:rPr>
              <a:t>Incluso podrías anotar algunas referencias de versículos de la Biblia que podrían ser útiles para responder a las preguntas de los estudiantes sobre el concepto que se está enseñando. (Una búsqueda en Google como "versículos bíblicos sobre la gracia" puede ayudar si no saben por dónde empezar).</a:t>
            </a:r>
            <a:endParaRPr lang="en-US" sz="1800" dirty="0">
              <a:effectLst/>
              <a:latin typeface="Times New Roman" panose="02020603050405020304" pitchFamily="18" charset="0"/>
              <a:ea typeface="Arial Unicode MS" panose="020B0604020202020204" pitchFamily="34" charset="-128"/>
            </a:endParaRPr>
          </a:p>
          <a:p>
            <a:pPr marL="285750" marR="0" lvl="0" indent="-285750"/>
            <a:endParaRPr lang="es-ES" sz="1800" dirty="0">
              <a:solidFill>
                <a:srgbClr val="000000"/>
              </a:solidFill>
              <a:effectLst/>
              <a:latin typeface="Calibri" panose="020F0502020204030204" pitchFamily="34" charset="0"/>
              <a:ea typeface="Arial Unicode MS" panose="020B0604020202020204" pitchFamily="34" charset="-128"/>
            </a:endParaRPr>
          </a:p>
          <a:p>
            <a:pPr marL="285750" marR="0" lvl="0" indent="-285750"/>
            <a:r>
              <a:rPr lang="es-ES" sz="1800" dirty="0">
                <a:solidFill>
                  <a:srgbClr val="000000"/>
                </a:solidFill>
                <a:effectLst/>
                <a:latin typeface="Calibri" panose="020F0502020204030204" pitchFamily="34" charset="0"/>
                <a:ea typeface="Arial Unicode MS" panose="020B0604020202020204" pitchFamily="34" charset="-128"/>
              </a:rPr>
              <a:t>Y claro, ¡ora!</a:t>
            </a:r>
            <a:endParaRPr lang="en-US" sz="1800" dirty="0">
              <a:effectLst/>
              <a:latin typeface="Times New Roman" panose="02020603050405020304" pitchFamily="18" charset="0"/>
              <a:ea typeface="Arial Unicode MS" panose="020B0604020202020204" pitchFamily="34" charset="-128"/>
            </a:endParaRPr>
          </a:p>
          <a:p>
            <a:pPr marL="228600" lvl="0" indent="0" algn="l" rtl="0">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p:txBody>
      </p:sp>
      <p:sp>
        <p:nvSpPr>
          <p:cNvPr id="162" name="Google Shape;162;g2b5a7b38856_0_17:notes">
            <a:extLst>
              <a:ext uri="{FF2B5EF4-FFF2-40B4-BE49-F238E27FC236}">
                <a16:creationId xmlns:a16="http://schemas.microsoft.com/office/drawing/2014/main" id="{341ED37B-9C1F-3293-1A97-4D70048349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07575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a:extLst>
            <a:ext uri="{FF2B5EF4-FFF2-40B4-BE49-F238E27FC236}">
              <a16:creationId xmlns:a16="http://schemas.microsoft.com/office/drawing/2014/main" id="{B391EA44-B389-22B7-74A6-918762C9F6FB}"/>
            </a:ext>
          </a:extLst>
        </p:cNvPr>
        <p:cNvGrpSpPr/>
        <p:nvPr/>
      </p:nvGrpSpPr>
      <p:grpSpPr>
        <a:xfrm>
          <a:off x="0" y="0"/>
          <a:ext cx="0" cy="0"/>
          <a:chOff x="0" y="0"/>
          <a:chExt cx="0" cy="0"/>
        </a:xfrm>
      </p:grpSpPr>
      <p:sp>
        <p:nvSpPr>
          <p:cNvPr id="161" name="Google Shape;161;g2b5a7b38856_0_17:notes">
            <a:extLst>
              <a:ext uri="{FF2B5EF4-FFF2-40B4-BE49-F238E27FC236}">
                <a16:creationId xmlns:a16="http://schemas.microsoft.com/office/drawing/2014/main" id="{932E7074-D95C-E1AC-2F0F-2522812EA5B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2. Crear un ambiente positivo </a:t>
            </a:r>
            <a:br>
              <a:rPr lang="es-ES" sz="1800"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Cuando los estudiantes se sienten incómodos, nerviosos o desconfiados, no aprenden bien. Así como Jesús amaba a sus estudiantes, nosotros podemos mostrarles amor a nuestros estudiantes, lo cual ayuda a crear un ambiente positivo, lleno de confianza y respeto. ¿Cómo?</a:t>
            </a:r>
            <a:br>
              <a:rPr lang="es-ES" sz="1800"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Antes de la clase, sonríe y dales a todos una cálida bienvenida. Expresa alegría de que estén allí. Hazles preguntas sobre su vida, que demuestren que te preocupas por ellos. Ayúdales a los estudiantes a que se conozcan si aún no se conocen, para que sientan que pertenecen. </a:t>
            </a:r>
            <a:br>
              <a:rPr lang="es-ES" sz="1800"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Durante la clase, da ejemplo de respeto en la forma en que hablas y respondes preguntas. Elogia las respuestas correctas. Corrige las respuestas incorrectas con paciencia y amor. Anima a los estudiantes a participar y agradéceles cuando lo hagan, pero no exijas que participen si se sienten incómodos. </a:t>
            </a:r>
            <a:br>
              <a:rPr lang="es-ES" sz="1800"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En resumen: Muéstrales amor.</a:t>
            </a:r>
            <a:endParaRPr lang="en-US" sz="1800" dirty="0">
              <a:effectLst/>
              <a:latin typeface="Times New Roman" panose="02020603050405020304" pitchFamily="18" charset="0"/>
              <a:ea typeface="Arial Unicode MS" panose="020B0604020202020204" pitchFamily="34" charset="-128"/>
            </a:endParaRPr>
          </a:p>
          <a:p>
            <a:pPr marL="228600" lvl="0" indent="0" algn="l" rtl="0">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p:txBody>
      </p:sp>
      <p:sp>
        <p:nvSpPr>
          <p:cNvPr id="162" name="Google Shape;162;g2b5a7b38856_0_17:notes">
            <a:extLst>
              <a:ext uri="{FF2B5EF4-FFF2-40B4-BE49-F238E27FC236}">
                <a16:creationId xmlns:a16="http://schemas.microsoft.com/office/drawing/2014/main" id="{82760B25-B992-A2E7-FC1A-B9CB888784D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30902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a:extLst>
            <a:ext uri="{FF2B5EF4-FFF2-40B4-BE49-F238E27FC236}">
              <a16:creationId xmlns:a16="http://schemas.microsoft.com/office/drawing/2014/main" id="{D6BE6D8A-B24C-93D7-A2F9-43532F4994A1}"/>
            </a:ext>
          </a:extLst>
        </p:cNvPr>
        <p:cNvGrpSpPr/>
        <p:nvPr/>
      </p:nvGrpSpPr>
      <p:grpSpPr>
        <a:xfrm>
          <a:off x="0" y="0"/>
          <a:ext cx="0" cy="0"/>
          <a:chOff x="0" y="0"/>
          <a:chExt cx="0" cy="0"/>
        </a:xfrm>
      </p:grpSpPr>
      <p:sp>
        <p:nvSpPr>
          <p:cNvPr id="161" name="Google Shape;161;g2b5a7b38856_0_17:notes">
            <a:extLst>
              <a:ext uri="{FF2B5EF4-FFF2-40B4-BE49-F238E27FC236}">
                <a16:creationId xmlns:a16="http://schemas.microsoft.com/office/drawing/2014/main" id="{5A016532-727A-3019-C6A6-D648B10E3C7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3. Interactuar</a:t>
            </a:r>
            <a:br>
              <a:rPr lang="es-ES" sz="1800"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Quienes estudian el aprendizaje humano dicen que los aprendices activos aprenden mucho más (y recuerdan mucho mejor lo que han aprendido) que los aprendices pasivos.</a:t>
            </a:r>
            <a:br>
              <a:rPr lang="es-ES" sz="1800"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Un aprendiz activo es aquel que participa en el proceso de aprendizaje: hace preguntas, sopesa las verdades y comparte respuestas. Es ideal que los maestros no sean los únicos que hablan cuando enseñan. ¿Cómo puedes animar a los estudiantes a que interactúen?</a:t>
            </a:r>
            <a:br>
              <a:rPr lang="es-ES" sz="1800"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i="1" dirty="0">
                <a:solidFill>
                  <a:srgbClr val="00B050"/>
                </a:solidFill>
                <a:effectLst/>
                <a:latin typeface="Calibri" panose="020F0502020204030204" pitchFamily="34" charset="0"/>
                <a:ea typeface="Arial Unicode MS" panose="020B0604020202020204" pitchFamily="34" charset="-128"/>
              </a:rPr>
              <a:t>Muéstrales la guía del maestro a los estudiantes. Muéstrales que cada lección es una serie de preguntas que se les plantean a los estudiantes. Así como Jesús a veces enseñaba haciendo preguntas y dejando que la gente respondiera, este curso hace lo mismo. Está diseñado para ser interactivo: el maestro hace preguntas y los estudiantes responden.</a:t>
            </a:r>
            <a:br>
              <a:rPr lang="es-ES" sz="1800" i="1" dirty="0">
                <a:solidFill>
                  <a:srgbClr val="00B050"/>
                </a:solidFill>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i="1" dirty="0">
                <a:solidFill>
                  <a:srgbClr val="00B050"/>
                </a:solidFill>
                <a:effectLst/>
                <a:latin typeface="Calibri" panose="020F0502020204030204" pitchFamily="34" charset="0"/>
                <a:ea typeface="Arial Unicode MS" panose="020B0604020202020204" pitchFamily="34" charset="-128"/>
              </a:rPr>
              <a:t>Anímalos a que les den tiempo a los estudiantes para pensar y responder. A veces nos asusta el silencio incómodo. Pero es totalmente normal esperar entre 10 y 15 segundos (o más) después de hacer una pregunta. </a:t>
            </a:r>
            <a:br>
              <a:rPr lang="es-ES" sz="1800" i="1" dirty="0">
                <a:solidFill>
                  <a:srgbClr val="00B050"/>
                </a:solidFill>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Otra forma de hacer que los estudiantes sean activos es pidiendo voluntarios para leer la historia bíblica que acompaña cada lección.</a:t>
            </a:r>
            <a:endParaRPr lang="en-US" sz="1800" dirty="0">
              <a:effectLst/>
              <a:latin typeface="Times New Roman" panose="02020603050405020304" pitchFamily="18" charset="0"/>
              <a:ea typeface="Arial Unicode MS" panose="020B0604020202020204" pitchFamily="34" charset="-128"/>
            </a:endParaRPr>
          </a:p>
          <a:p>
            <a:pPr marL="228600" lvl="0" indent="0" algn="l" rtl="0">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p:txBody>
      </p:sp>
      <p:sp>
        <p:nvSpPr>
          <p:cNvPr id="162" name="Google Shape;162;g2b5a7b38856_0_17:notes">
            <a:extLst>
              <a:ext uri="{FF2B5EF4-FFF2-40B4-BE49-F238E27FC236}">
                <a16:creationId xmlns:a16="http://schemas.microsoft.com/office/drawing/2014/main" id="{9710B5F1-BDB0-DD27-FCBC-648FCB561CC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63455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a:extLst>
            <a:ext uri="{FF2B5EF4-FFF2-40B4-BE49-F238E27FC236}">
              <a16:creationId xmlns:a16="http://schemas.microsoft.com/office/drawing/2014/main" id="{32044E33-109A-F0EA-0C76-3750D3C7950F}"/>
            </a:ext>
          </a:extLst>
        </p:cNvPr>
        <p:cNvGrpSpPr/>
        <p:nvPr/>
      </p:nvGrpSpPr>
      <p:grpSpPr>
        <a:xfrm>
          <a:off x="0" y="0"/>
          <a:ext cx="0" cy="0"/>
          <a:chOff x="0" y="0"/>
          <a:chExt cx="0" cy="0"/>
        </a:xfrm>
      </p:grpSpPr>
      <p:sp>
        <p:nvSpPr>
          <p:cNvPr id="161" name="Google Shape;161;g2b5a7b38856_0_17:notes">
            <a:extLst>
              <a:ext uri="{FF2B5EF4-FFF2-40B4-BE49-F238E27FC236}">
                <a16:creationId xmlns:a16="http://schemas.microsoft.com/office/drawing/2014/main" id="{A6ED6CDD-9A15-2258-819E-CABA0085F67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5. Dejar que sea la Biblia la que hable</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endParaRPr lang="es-ES" sz="1800" dirty="0">
              <a:effectLst/>
              <a:latin typeface="Calibri" panose="020F0502020204030204" pitchFamily="34"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Con frecuencia, Jesús citaba las Escrituras para responder a las preguntas. Nosotros debemos hacer lo mismo. De esa manera, la gente sabe que no es solo nuestra opinión, sino lo que Dios dice en su Palabra.</a:t>
            </a:r>
          </a:p>
          <a:p>
            <a:pPr marL="285750" marR="0" lvl="0" indent="-285750"/>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En las preguntas del método de las 4 C, haz que la gente regrese una y otra vez a lo que realmente dice la historia bíblica.</a:t>
            </a:r>
          </a:p>
          <a:p>
            <a:pPr marL="285750" marR="0" lvl="0" indent="-285750"/>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Al responder preguntas o corregir respuestas incorrectas, trata de decir: "veamos qué dice la Biblia sobre eso..." y busca un versículo que explique la verdad. </a:t>
            </a:r>
          </a:p>
          <a:p>
            <a:pPr marL="285750" marR="0" lvl="0" indent="-285750"/>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Como parte de tu trabajo de preparación para la clase, puedes anotar con anticipación algunos versículos de la Biblia relacionados con el concepto que estás enseñando.</a:t>
            </a:r>
            <a:endParaRPr lang="en-US" sz="1800" dirty="0">
              <a:effectLst/>
              <a:latin typeface="Times New Roman" panose="02020603050405020304" pitchFamily="18" charset="0"/>
              <a:ea typeface="Arial Unicode MS" panose="020B0604020202020204" pitchFamily="34" charset="-128"/>
            </a:endParaRPr>
          </a:p>
          <a:p>
            <a:pPr marL="228600" lvl="0" indent="0" algn="l" rtl="0">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p:txBody>
      </p:sp>
      <p:sp>
        <p:nvSpPr>
          <p:cNvPr id="162" name="Google Shape;162;g2b5a7b38856_0_17:notes">
            <a:extLst>
              <a:ext uri="{FF2B5EF4-FFF2-40B4-BE49-F238E27FC236}">
                <a16:creationId xmlns:a16="http://schemas.microsoft.com/office/drawing/2014/main" id="{367030AC-CFC4-8167-D54D-8C2C35C1D2A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15184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b5a7b38856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6. ¿Preguntas? </a:t>
            </a:r>
            <a:r>
              <a:rPr lang="es-ES" sz="1800" i="1" dirty="0">
                <a:solidFill>
                  <a:srgbClr val="00B050"/>
                </a:solidFill>
                <a:effectLst/>
                <a:latin typeface="Calibri" panose="020F0502020204030204" pitchFamily="34" charset="0"/>
                <a:ea typeface="Arial Unicode MS" panose="020B0604020202020204" pitchFamily="34" charset="-128"/>
              </a:rPr>
              <a:t>Tómate el tiempo para responder cualquier pregunta o inquietud que los estudiantes puedan tener. Asegúrales que las revisaremos, así como algunas estrategias prácticas de enseñanza, en las siguientes clases.</a:t>
            </a:r>
            <a:endParaRPr lang="en-US" sz="1800" i="1" dirty="0">
              <a:solidFill>
                <a:srgbClr val="00B050"/>
              </a:solidFill>
              <a:effectLst/>
              <a:latin typeface="Times New Roman" panose="02020603050405020304" pitchFamily="18" charset="0"/>
              <a:ea typeface="Arial Unicode MS" panose="020B0604020202020204" pitchFamily="34" charset="-128"/>
            </a:endParaRPr>
          </a:p>
          <a:p>
            <a:pPr marL="0" marR="0" indent="0">
              <a:buFontTx/>
              <a:buNone/>
            </a:pPr>
            <a:endParaRPr lang="en-US" sz="1800" i="1" dirty="0">
              <a:solidFill>
                <a:srgbClr val="00B050"/>
              </a:solidFill>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7. ¿En cuál de los consejos para una buena enseñanza crees que tendrás que trabajar más? </a:t>
            </a:r>
            <a:r>
              <a:rPr lang="es-ES" sz="1800" i="1" dirty="0">
                <a:solidFill>
                  <a:srgbClr val="00B050"/>
                </a:solidFill>
                <a:effectLst/>
                <a:latin typeface="Calibri" panose="020F0502020204030204" pitchFamily="34" charset="0"/>
                <a:ea typeface="Arial Unicode MS" panose="020B0604020202020204" pitchFamily="34" charset="-128"/>
              </a:rPr>
              <a:t>Si lo deseas, puede dividirlos en grupos pequeños para que discutan sobre esa pregunta.</a:t>
            </a:r>
            <a:r>
              <a:rPr lang="en-US" dirty="0">
                <a:effectLst/>
              </a:rPr>
              <a:t> </a:t>
            </a:r>
            <a:endParaRPr dirty="0">
              <a:solidFill>
                <a:schemeClr val="dk1"/>
              </a:solidFill>
              <a:latin typeface="Calibri"/>
              <a:ea typeface="Calibri"/>
              <a:cs typeface="Calibri"/>
              <a:sym typeface="Calibri"/>
            </a:endParaRPr>
          </a:p>
        </p:txBody>
      </p:sp>
      <p:sp>
        <p:nvSpPr>
          <p:cNvPr id="170" name="Google Shape;170;g2b5a7b38856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b5a7b38856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b="1" dirty="0">
                <a:effectLst/>
                <a:latin typeface="Calibri" panose="020F0502020204030204" pitchFamily="34" charset="0"/>
                <a:ea typeface="Arial Unicode MS" panose="020B0604020202020204" pitchFamily="34" charset="-128"/>
              </a:rPr>
              <a:t>LOS CUATRO CONCEPTOS</a:t>
            </a:r>
            <a:br>
              <a:rPr lang="es-ES" sz="1800" b="1" dirty="0">
                <a:effectLst/>
                <a:latin typeface="Calibri" panose="020F0502020204030204" pitchFamily="34" charset="0"/>
                <a:ea typeface="Arial Unicode MS" panose="020B0604020202020204" pitchFamily="34" charset="-128"/>
              </a:rPr>
            </a:br>
            <a:br>
              <a:rPr lang="es-ES" sz="1800" b="1" dirty="0">
                <a:effectLst/>
                <a:latin typeface="Calibri" panose="020F0502020204030204" pitchFamily="34" charset="0"/>
                <a:ea typeface="Arial Unicode MS" panose="020B0604020202020204" pitchFamily="34" charset="-128"/>
              </a:rPr>
            </a:br>
            <a:r>
              <a:rPr lang="es-ES" sz="1800" dirty="0">
                <a:effectLst/>
                <a:latin typeface="Calibri" panose="020F0502020204030204" pitchFamily="34" charset="0"/>
                <a:ea typeface="Arial Unicode MS" panose="020B0604020202020204" pitchFamily="34" charset="-128"/>
              </a:rPr>
              <a:t>1. En las siguientes cuatro clases vas a estudiar el curso que ellos van a impartir para su proyecto final: Los cuatro conceptos clave. Lo van a estudiar no como estudiantes, sino desde la perspectiva de los maestros. ¿Cómo puedes enseñarles ese curso a las personas a las que vas a invitar? </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78" name="Google Shape;178;g2b5a7b38856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b5a7b38856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Arial Unicode MS" panose="020B0604020202020204" pitchFamily="34" charset="-128"/>
              </a:rPr>
              <a:t>2. </a:t>
            </a:r>
            <a:r>
              <a:rPr lang="es-ES" sz="1100" i="1" dirty="0">
                <a:solidFill>
                  <a:srgbClr val="00B050"/>
                </a:solidFill>
                <a:effectLst/>
                <a:latin typeface="Calibri" panose="020F0502020204030204" pitchFamily="34" charset="0"/>
                <a:ea typeface="Arial Unicode MS" panose="020B0604020202020204" pitchFamily="34" charset="-128"/>
              </a:rPr>
              <a:t>Por ahora, solo dales el siguiente breve resumen del curso y muéstrales dónde encontrar los recursos. Anímalos a que impriman una copia de la guía del maestro para que tomen notas en las siguientes cuatro clases.</a:t>
            </a:r>
            <a:br>
              <a:rPr lang="es-ES" sz="1100" i="1" dirty="0">
                <a:solidFill>
                  <a:srgbClr val="00B050"/>
                </a:solidFill>
                <a:effectLst/>
                <a:latin typeface="Calibri" panose="020F0502020204030204" pitchFamily="34" charset="0"/>
                <a:ea typeface="Arial Unicode MS" panose="020B0604020202020204" pitchFamily="34" charset="-128"/>
              </a:rPr>
            </a:b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¿Dónde encuentras esos recursos? </a:t>
            </a:r>
            <a:r>
              <a:rPr lang="es-ES" sz="1100" u="sng" dirty="0">
                <a:solidFill>
                  <a:srgbClr val="0563C1"/>
                </a:solidFill>
                <a:effectLst/>
                <a:uFill>
                  <a:solidFill>
                    <a:srgbClr val="0563C1"/>
                  </a:solidFill>
                </a:uFill>
                <a:latin typeface="Calibri" panose="020F0502020204030204" pitchFamily="34" charset="0"/>
                <a:ea typeface="Arial Unicode MS" panose="020B0604020202020204" pitchFamily="34" charset="-128"/>
                <a:hlinkClick r:id="rId3"/>
              </a:rPr>
              <a:t>www.academiacristo.com</a:t>
            </a:r>
            <a:r>
              <a:rPr lang="es-ES" sz="1100" dirty="0">
                <a:effectLst/>
                <a:latin typeface="Calibri" panose="020F0502020204030204" pitchFamily="34" charset="0"/>
                <a:ea typeface="Arial Unicode MS" panose="020B0604020202020204" pitchFamily="34" charset="-128"/>
              </a:rPr>
              <a:t>. </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¿Qué recursos tienes disponibles? </a:t>
            </a:r>
            <a:endParaRPr lang="en-US" sz="1200" dirty="0">
              <a:effectLst/>
              <a:latin typeface="Times New Roman" panose="02020603050405020304" pitchFamily="18" charset="0"/>
              <a:ea typeface="Arial Unicode MS" panose="020B0604020202020204" pitchFamily="34" charset="-128"/>
            </a:endParaRPr>
          </a:p>
          <a:p>
            <a:pPr marL="628650" marR="0" lvl="1" indent="-171450"/>
            <a:r>
              <a:rPr lang="es-ES" sz="1100" dirty="0">
                <a:effectLst/>
                <a:latin typeface="Calibri" panose="020F0502020204030204" pitchFamily="34" charset="0"/>
                <a:ea typeface="Arial Unicode MS" panose="020B0604020202020204" pitchFamily="34" charset="-128"/>
              </a:rPr>
              <a:t>Guía del profesor</a:t>
            </a:r>
            <a:endParaRPr lang="en-US" sz="1200" dirty="0">
              <a:effectLst/>
              <a:latin typeface="Times New Roman" panose="02020603050405020304" pitchFamily="18" charset="0"/>
              <a:ea typeface="Arial Unicode MS" panose="020B0604020202020204" pitchFamily="34" charset="-128"/>
            </a:endParaRPr>
          </a:p>
          <a:p>
            <a:pPr marL="628650" marR="0" lvl="1" indent="-171450"/>
            <a:r>
              <a:rPr lang="es-ES" sz="1100" dirty="0">
                <a:effectLst/>
                <a:latin typeface="Calibri" panose="020F0502020204030204" pitchFamily="34" charset="0"/>
                <a:ea typeface="Arial Unicode MS" panose="020B0604020202020204" pitchFamily="34" charset="-128"/>
              </a:rPr>
              <a:t>Folletos para el estudiante</a:t>
            </a:r>
            <a:endParaRPr lang="en-US" sz="1200" dirty="0">
              <a:effectLst/>
              <a:latin typeface="Times New Roman" panose="02020603050405020304" pitchFamily="18" charset="0"/>
              <a:ea typeface="Arial Unicode MS" panose="020B0604020202020204" pitchFamily="34" charset="-128"/>
            </a:endParaRPr>
          </a:p>
          <a:p>
            <a:pPr marL="628650" marR="0" lvl="1" indent="-171450"/>
            <a:r>
              <a:rPr lang="es-ES" sz="1100" dirty="0">
                <a:effectLst/>
                <a:latin typeface="Calibri" panose="020F0502020204030204" pitchFamily="34" charset="0"/>
                <a:ea typeface="Arial Unicode MS" panose="020B0604020202020204" pitchFamily="34" charset="-128"/>
              </a:rPr>
              <a:t>Videos cortos</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¿Cuáles son los cuatro conceptos clave? Pecado, gracia, fe y obras.</a:t>
            </a:r>
            <a:endParaRPr lang="en-US" sz="1200" dirty="0">
              <a:effectLst/>
              <a:latin typeface="Times New Roman" panose="02020603050405020304" pitchFamily="18" charset="0"/>
              <a:ea typeface="Arial Unicode MS" panose="020B0604020202020204" pitchFamily="34" charset="-128"/>
            </a:endParaRPr>
          </a:p>
          <a:p>
            <a:pPr marL="0" marR="0" indent="0">
              <a:buFontTx/>
              <a:buNone/>
            </a:pPr>
            <a:r>
              <a:rPr lang="es-ES" sz="1100" dirty="0">
                <a:effectLst/>
                <a:latin typeface="Calibri" panose="020F0502020204030204" pitchFamily="34" charset="0"/>
                <a:ea typeface="Arial Unicode MS" panose="020B0604020202020204" pitchFamily="34" charset="-128"/>
              </a:rPr>
              <a:t> </a:t>
            </a:r>
          </a:p>
          <a:p>
            <a:pPr marL="0" marR="0" indent="0">
              <a:buFontTx/>
              <a:buNone/>
            </a:pPr>
            <a:endParaRPr lang="en-US" sz="1200" dirty="0">
              <a:effectLst/>
              <a:latin typeface="Times New Roman" panose="02020603050405020304" pitchFamily="18" charset="0"/>
              <a:ea typeface="Arial Unicode MS" panose="020B0604020202020204" pitchFamily="34" charset="-128"/>
            </a:endParaRPr>
          </a:p>
          <a:p>
            <a:pPr marL="0" marR="0" indent="0">
              <a:buFontTx/>
              <a:buNone/>
            </a:pPr>
            <a:r>
              <a:rPr lang="es-ES" sz="1100" i="1" dirty="0">
                <a:solidFill>
                  <a:srgbClr val="00B050"/>
                </a:solidFill>
                <a:effectLst/>
                <a:latin typeface="Calibri" panose="020F0502020204030204" pitchFamily="34" charset="0"/>
                <a:ea typeface="Arial Unicode MS" panose="020B0604020202020204" pitchFamily="34" charset="-128"/>
              </a:rPr>
              <a:t>3. Muéstrales a los estudiantes el informe que van a rellenar para esta segunda parte del proyecto final y responde cualquier pregunta que haya. Cuando hayamos estudiado todos los conceptos, los estudiantes pueden comenzar a enseñárselos a sus invitados.</a:t>
            </a:r>
            <a:endParaRPr lang="en-US" sz="12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89" name="Google Shape;189;g2b5a7b38856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b5a1eaf5a7_0_4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Arial Unicode MS" panose="020B0604020202020204" pitchFamily="34" charset="-128"/>
              </a:rPr>
              <a:t>CONCLUSION</a:t>
            </a:r>
            <a:endParaRPr lang="en-US" sz="1800" b="1" dirty="0">
              <a:effectLst/>
              <a:latin typeface="Times New Roman" panose="02020603050405020304" pitchFamily="18" charset="0"/>
              <a:ea typeface="Arial Unicode MS" panose="020B0604020202020204" pitchFamily="34" charset="-128"/>
            </a:endParaRPr>
          </a:p>
          <a:p>
            <a:pPr marL="0" marR="0" indent="0">
              <a:buFontTx/>
              <a:buNone/>
            </a:pPr>
            <a:endParaRPr lang="en-US" sz="1800" b="1"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1. Avísales a los estudiantes que vas a publicar la grabación de la clase y la tarea para la siguiente clase en el chat grupal.</a:t>
            </a:r>
            <a:r>
              <a:rPr lang="en-US" dirty="0">
                <a:effectLst/>
              </a:rPr>
              <a:t> </a:t>
            </a:r>
            <a:endParaRPr dirty="0">
              <a:solidFill>
                <a:schemeClr val="dk1"/>
              </a:solidFill>
              <a:latin typeface="Calibri"/>
              <a:ea typeface="Calibri"/>
              <a:cs typeface="Calibri"/>
              <a:sym typeface="Calibri"/>
            </a:endParaRPr>
          </a:p>
        </p:txBody>
      </p:sp>
      <p:sp>
        <p:nvSpPr>
          <p:cNvPr id="199" name="Google Shape;199;g2b5a1eaf5a7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2. Termina con una oración (relacionada con la lección) o una bendición.</a:t>
            </a:r>
            <a:endParaRPr lang="en-US" sz="1800" dirty="0">
              <a:effectLst/>
              <a:latin typeface="Times New Roman" panose="02020603050405020304" pitchFamily="18" charset="0"/>
              <a:ea typeface="Arial Unicode MS" panose="020B0604020202020204" pitchFamily="34" charset="-128"/>
            </a:endParaRPr>
          </a:p>
          <a:p>
            <a:pPr marL="914400" lvl="0" indent="-298450" algn="l" rtl="0">
              <a:lnSpc>
                <a:spcPct val="100000"/>
              </a:lnSpc>
              <a:spcBef>
                <a:spcPts val="0"/>
              </a:spcBef>
              <a:spcAft>
                <a:spcPts val="1000"/>
              </a:spcAft>
              <a:buClr>
                <a:schemeClr val="dk1"/>
              </a:buClr>
              <a:buSzPts val="1100"/>
              <a:buFont typeface="Calibri"/>
              <a:buAutoNum type="arabicPeriod" startAt="2"/>
            </a:pPr>
            <a:endParaRPr dirty="0"/>
          </a:p>
        </p:txBody>
      </p:sp>
      <p:sp>
        <p:nvSpPr>
          <p:cNvPr id="209" name="Google Shape;209;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_tradnl" sz="1800" b="1" dirty="0">
                <a:effectLst/>
                <a:latin typeface="Calibri" panose="020F0502020204030204" pitchFamily="34" charset="0"/>
                <a:ea typeface="Arial Unicode MS" panose="020B0604020202020204" pitchFamily="34" charset="-128"/>
              </a:rPr>
              <a:t>SALUDOS Y BIENVENIDOS</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0"/>
              </a:spcBef>
              <a:spcAft>
                <a:spcPts val="0"/>
              </a:spcAft>
              <a:buSzPts val="1100"/>
              <a:buNone/>
            </a:pPr>
            <a:endParaRPr dirty="0"/>
          </a:p>
        </p:txBody>
      </p:sp>
      <p:sp>
        <p:nvSpPr>
          <p:cNvPr id="108" name="Google Shape;1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adf2547317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3. Despedida (dales todo el tiempo que necesiten)</a:t>
            </a:r>
            <a:endParaRPr lang="en-US" sz="1800" dirty="0">
              <a:effectLst/>
              <a:latin typeface="Times New Roman" panose="02020603050405020304" pitchFamily="18" charset="0"/>
              <a:ea typeface="Arial Unicode MS" panose="020B0604020202020204" pitchFamily="34" charset="-128"/>
            </a:endParaRPr>
          </a:p>
          <a:p>
            <a:pPr marL="914400" lvl="0" indent="-298450" algn="l" rtl="0">
              <a:lnSpc>
                <a:spcPct val="100000"/>
              </a:lnSpc>
              <a:spcBef>
                <a:spcPts val="0"/>
              </a:spcBef>
              <a:spcAft>
                <a:spcPts val="1000"/>
              </a:spcAft>
              <a:buClr>
                <a:schemeClr val="dk1"/>
              </a:buClr>
              <a:buSzPts val="1100"/>
              <a:buFont typeface="Calibri"/>
              <a:buAutoNum type="arabicPeriod" startAt="3"/>
            </a:pPr>
            <a:endParaRPr dirty="0"/>
          </a:p>
        </p:txBody>
      </p:sp>
      <p:sp>
        <p:nvSpPr>
          <p:cNvPr id="217" name="Google Shape;217;g2adf254731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5" name="Google Shape;225;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600"/>
              </a:spcAft>
              <a:buClr>
                <a:schemeClr val="dk1"/>
              </a:buClr>
              <a:buSzPts val="1100"/>
              <a:buFont typeface="Arial"/>
              <a:buNone/>
            </a:pPr>
            <a:r>
              <a:rPr lang="es-ES_tradnl" sz="1800" b="1" dirty="0">
                <a:effectLst/>
                <a:latin typeface="Calibri" panose="020F0502020204030204" pitchFamily="34" charset="0"/>
                <a:ea typeface="Arial Unicode MS" panose="020B0604020202020204" pitchFamily="34" charset="-128"/>
              </a:rPr>
              <a:t>ORACIÓN DE APERTURA</a:t>
            </a:r>
            <a:br>
              <a:rPr lang="es-ES_tradnl" sz="1800" b="1" dirty="0">
                <a:effectLst/>
                <a:latin typeface="Calibri" panose="020F0502020204030204" pitchFamily="34" charset="0"/>
                <a:ea typeface="Arial Unicode MS" panose="020B0604020202020204" pitchFamily="34" charset="-128"/>
              </a:rPr>
            </a:br>
            <a:r>
              <a:rPr lang="es-ES" sz="1800" dirty="0">
                <a:effectLst/>
                <a:latin typeface="Calibri" panose="020F0502020204030204" pitchFamily="34" charset="0"/>
                <a:ea typeface="Arial Unicode MS" panose="020B0604020202020204" pitchFamily="34" charset="-128"/>
              </a:rPr>
              <a:t>Señor Jesucristo, en tus días en la tierra, fuiste un maestro perfecto. Pero eras mucho más que eso. Tú eras, y eres, nuestro Dios y nuestro Salvador. Llevaste una vida perfecta en nuestro lugar y pereciste en la cruz para ganar para nosotros el perdón, la paz y la presencia de Dios, tanto ahora como para siempre. Usa este Evangelio para darnos confianza mientras llevamos a cabo la tarea de enseñarles tus verdades a los demás. Amén.</a:t>
            </a:r>
            <a:r>
              <a:rPr lang="en-US" dirty="0">
                <a:effectLst/>
              </a:rPr>
              <a:t> </a:t>
            </a:r>
            <a:endParaRPr b="1" dirty="0">
              <a:solidFill>
                <a:schemeClr val="dk1"/>
              </a:solidFill>
              <a:latin typeface="Calibri"/>
              <a:ea typeface="Calibri"/>
              <a:cs typeface="Calibri"/>
              <a:sym typeface="Calibri"/>
            </a:endParaRPr>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6612c5aba9_0_1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_tradnl" sz="1800" b="1" dirty="0">
                <a:effectLst/>
                <a:latin typeface="Calibri" panose="020F0502020204030204" pitchFamily="34" charset="0"/>
                <a:ea typeface="Arial Unicode MS" panose="020B0604020202020204" pitchFamily="34" charset="-128"/>
              </a:rPr>
              <a:t> </a:t>
            </a:r>
            <a:r>
              <a:rPr lang="es-ES" sz="1800" b="1" dirty="0">
                <a:solidFill>
                  <a:srgbClr val="000000"/>
                </a:solidFill>
                <a:effectLst/>
                <a:latin typeface="Calibri" panose="020F0502020204030204" pitchFamily="34" charset="0"/>
                <a:ea typeface="Arial Unicode MS" panose="020B0604020202020204" pitchFamily="34" charset="-128"/>
              </a:rPr>
              <a:t>OBJETIVOS DE LA LECCIÓN</a:t>
            </a:r>
          </a:p>
          <a:p>
            <a:pPr marL="0" marR="0" indent="0">
              <a:buFontTx/>
              <a:buNone/>
            </a:pPr>
            <a:endParaRPr lang="en-US" sz="1800" dirty="0">
              <a:effectLst/>
              <a:latin typeface="Times New Roman" panose="02020603050405020304" pitchFamily="18" charset="0"/>
              <a:ea typeface="Arial Unicode MS" panose="020B0604020202020204" pitchFamily="34" charset="-128"/>
            </a:endParaRPr>
          </a:p>
          <a:p>
            <a:pPr marL="342900" marR="0" lvl="0" indent="-342900">
              <a:buFontTx/>
              <a:buAutoNum type="arabicPeriod"/>
            </a:pPr>
            <a:r>
              <a:rPr lang="es-ES" sz="1800" b="1" dirty="0">
                <a:effectLst/>
                <a:latin typeface="Calibri" panose="020F0502020204030204" pitchFamily="34" charset="0"/>
                <a:ea typeface="Arial Unicode MS" panose="020B0604020202020204" pitchFamily="34" charset="-128"/>
              </a:rPr>
              <a:t>Deducir consejos para una buena enseñanza a partir del ejemplo de Jesús.</a:t>
            </a:r>
            <a:endParaRPr lang="en-US" sz="1800" b="0" dirty="0">
              <a:effectLst/>
              <a:latin typeface="Times New Roman" panose="02020603050405020304" pitchFamily="18" charset="0"/>
              <a:ea typeface="Arial Unicode MS" panose="020B0604020202020204" pitchFamily="34" charset="-128"/>
            </a:endParaRPr>
          </a:p>
          <a:p>
            <a:pPr marL="342900" marR="0" lvl="0" indent="-342900">
              <a:buFontTx/>
              <a:buAutoNum type="arabicPeriod"/>
            </a:pPr>
            <a:r>
              <a:rPr lang="es-ES" sz="1800" b="1" dirty="0">
                <a:effectLst/>
                <a:latin typeface="Calibri" panose="020F0502020204030204" pitchFamily="34" charset="0"/>
                <a:ea typeface="Arial Unicode MS" panose="020B0604020202020204" pitchFamily="34" charset="-128"/>
              </a:rPr>
              <a:t>Identificar un área de enseñanza en la que les gustaría mejorar personalmente.</a:t>
            </a:r>
            <a:r>
              <a:rPr lang="es-ES" sz="1800" dirty="0">
                <a:effectLst/>
                <a:latin typeface="Calibri" panose="020F0502020204030204" pitchFamily="34" charset="0"/>
                <a:ea typeface="Arial Unicode MS" panose="020B0604020202020204" pitchFamily="34" charset="-128"/>
              </a:rPr>
              <a:t> </a:t>
            </a:r>
            <a:endParaRPr b="1" dirty="0">
              <a:solidFill>
                <a:schemeClr val="dk1"/>
              </a:solidFill>
              <a:latin typeface="Calibri"/>
              <a:ea typeface="Calibri"/>
              <a:cs typeface="Calibri"/>
              <a:sym typeface="Calibri"/>
            </a:endParaRPr>
          </a:p>
        </p:txBody>
      </p:sp>
      <p:sp>
        <p:nvSpPr>
          <p:cNvPr id="124" name="Google Shape;124;g26612c5aba9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a:extLst>
            <a:ext uri="{FF2B5EF4-FFF2-40B4-BE49-F238E27FC236}">
              <a16:creationId xmlns:a16="http://schemas.microsoft.com/office/drawing/2014/main" id="{D6441FB0-162F-27E6-421E-015F02CB22C8}"/>
            </a:ext>
          </a:extLst>
        </p:cNvPr>
        <p:cNvGrpSpPr/>
        <p:nvPr/>
      </p:nvGrpSpPr>
      <p:grpSpPr>
        <a:xfrm>
          <a:off x="0" y="0"/>
          <a:ext cx="0" cy="0"/>
          <a:chOff x="0" y="0"/>
          <a:chExt cx="0" cy="0"/>
        </a:xfrm>
      </p:grpSpPr>
      <p:sp>
        <p:nvSpPr>
          <p:cNvPr id="145" name="Google Shape;145;g2ae502832d3_0_10:notes">
            <a:extLst>
              <a:ext uri="{FF2B5EF4-FFF2-40B4-BE49-F238E27FC236}">
                <a16:creationId xmlns:a16="http://schemas.microsoft.com/office/drawing/2014/main" id="{50444B6F-31CC-216D-846F-78033AD6579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endParaRPr dirty="0">
              <a:solidFill>
                <a:schemeClr val="dk1"/>
              </a:solidFill>
              <a:latin typeface="Calibri"/>
              <a:ea typeface="Calibri"/>
              <a:cs typeface="Calibri"/>
              <a:sym typeface="Calibri"/>
            </a:endParaRPr>
          </a:p>
        </p:txBody>
      </p:sp>
      <p:sp>
        <p:nvSpPr>
          <p:cNvPr id="146" name="Google Shape;146;g2ae502832d3_0_10:notes">
            <a:extLst>
              <a:ext uri="{FF2B5EF4-FFF2-40B4-BE49-F238E27FC236}">
                <a16:creationId xmlns:a16="http://schemas.microsoft.com/office/drawing/2014/main" id="{651DB66F-3FF9-0992-E05B-703DDFC04C6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09698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Arial Unicode MS" panose="020B0604020202020204" pitchFamily="34" charset="-128"/>
              </a:rPr>
              <a:t>REVISA LAS PREGUNTAS ENVIADAS POR WHATSAPP</a:t>
            </a:r>
            <a:br>
              <a:rPr lang="es-ES" sz="1800" b="1"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1. ¿Quién fue el mejor maestro que tuviste cuando estabas en el colegio? ¿Qué lo hacía un excelente maestro? </a:t>
            </a:r>
            <a:br>
              <a:rPr lang="es-ES" sz="1800"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r>
              <a:rPr lang="es-ES" sz="1800" i="1" dirty="0">
                <a:solidFill>
                  <a:srgbClr val="00B050"/>
                </a:solidFill>
                <a:effectLst/>
                <a:latin typeface="Calibri" panose="020F0502020204030204" pitchFamily="34" charset="0"/>
                <a:ea typeface="Arial Unicode MS" panose="020B0604020202020204" pitchFamily="34" charset="-128"/>
              </a:rPr>
              <a:t>Permite que los estudiantes compartan sus respuestas. Puede haber diferentes respuestas. </a:t>
            </a:r>
            <a:br>
              <a:rPr lang="es-ES" sz="1800" i="1" dirty="0">
                <a:solidFill>
                  <a:srgbClr val="00B050"/>
                </a:solidFill>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r>
              <a:rPr lang="es-ES" sz="1800" i="1" dirty="0">
                <a:solidFill>
                  <a:srgbClr val="00B050"/>
                </a:solidFill>
                <a:effectLst/>
                <a:latin typeface="Calibri" panose="020F0502020204030204" pitchFamily="34" charset="0"/>
                <a:ea typeface="Arial Unicode MS" panose="020B0604020202020204" pitchFamily="34" charset="-128"/>
              </a:rPr>
              <a:t>Muchas veces, las respuestas de los estudiantes a la segunda pregunta no se van a centrar en las excelentes habilidades de enseñanza, sino en las cualidades de personalidad que tenía su maestro: paciencia, amabilidad, humildad, pasión por el tema, interés por los alumnos, etc. Utiliza eso como estímulo para los estudiantes. Probablemente estén nerviosos porque tienen que enseñar y piensen que nunca podrían ser excelentes maestros. Pero esos rasgos de personalidad que hacían grandes a sus maestros favoritos realmente son frutos del Espíritu que ellos mismos pueden tener y, en realidad, tienen. </a:t>
            </a:r>
            <a:br>
              <a:rPr lang="en-US" sz="1800" i="0" dirty="0">
                <a:solidFill>
                  <a:srgbClr val="000000"/>
                </a:solidFill>
                <a:effectLst/>
                <a:latin typeface="Times New Roman" panose="02020603050405020304" pitchFamily="18" charset="0"/>
                <a:ea typeface="Arial Unicode MS" panose="020B0604020202020204" pitchFamily="34" charset="-128"/>
              </a:rPr>
            </a:br>
            <a:br>
              <a:rPr lang="en-US" sz="1800" i="0" dirty="0">
                <a:solidFill>
                  <a:srgbClr val="000000"/>
                </a:solidFill>
                <a:effectLst/>
                <a:latin typeface="Times New Roman" panose="02020603050405020304" pitchFamily="18" charset="0"/>
                <a:ea typeface="Arial Unicode MS" panose="020B0604020202020204" pitchFamily="34" charset="-128"/>
              </a:rPr>
            </a:br>
            <a:r>
              <a:rPr lang="es-ES" sz="1800" i="1" dirty="0">
                <a:solidFill>
                  <a:srgbClr val="00B050"/>
                </a:solidFill>
                <a:effectLst/>
                <a:latin typeface="Calibri" panose="020F0502020204030204" pitchFamily="34" charset="0"/>
                <a:ea typeface="Arial Unicode MS" panose="020B0604020202020204" pitchFamily="34" charset="-128"/>
              </a:rPr>
              <a:t>En otras palabras, una excelente labor de enseñanza no tiene que ver solo con la inteligencia y la elocuencia. Tiene más que ver con el amor hacia los alumnos. </a:t>
            </a:r>
            <a:endParaRPr b="1" dirty="0">
              <a:solidFill>
                <a:schemeClr val="dk1"/>
              </a:solidFill>
              <a:latin typeface="Calibri"/>
              <a:ea typeface="Calibri"/>
              <a:cs typeface="Calibri"/>
              <a:sym typeface="Calibri"/>
            </a:endParaRPr>
          </a:p>
        </p:txBody>
      </p:sp>
      <p:sp>
        <p:nvSpPr>
          <p:cNvPr id="139" name="Google Shape;13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ae502832d3_0_1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2. Reflexiona sobre Juan 4 y las otras partes de los Evangelios en que Jesús enseña. ¿Qué lo hacía un maestro eficaz?</a:t>
            </a:r>
            <a:br>
              <a:rPr lang="es-ES" sz="1800"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r>
              <a:rPr lang="es-ES" sz="1800" i="1" dirty="0">
                <a:solidFill>
                  <a:srgbClr val="00B050"/>
                </a:solidFill>
                <a:effectLst/>
                <a:latin typeface="Calibri" panose="020F0502020204030204" pitchFamily="34" charset="0"/>
                <a:ea typeface="Arial Unicode MS" panose="020B0604020202020204" pitchFamily="34" charset="-128"/>
              </a:rPr>
              <a:t>Puede haber diferentes respuestas.</a:t>
            </a:r>
            <a:r>
              <a:rPr lang="es-ES" sz="1800" dirty="0">
                <a:solidFill>
                  <a:srgbClr val="00B050"/>
                </a:solidFill>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47" name="Google Shape;147;g2ae502832d3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b5a7b38856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Arial Unicode MS" panose="020B0604020202020204" pitchFamily="34" charset="-128"/>
              </a:rPr>
              <a:t>2. Reflexiona sobre Juan 4 y las otras partes de los Evangelios en que Jesús enseña. ¿Qué lo hacía un maestro eficaz?</a:t>
            </a:r>
          </a:p>
          <a:p>
            <a:pPr marL="0" marR="0" indent="0">
              <a:buFontTx/>
              <a:buNone/>
            </a:pP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El video menciona brevemente que Jesús usó una lección objetiva y lo terrenal para enseñar sobre lo espiritual.</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Sin embargo, el video se centra en cuatro aspectos de la enseñanza de Jesús, que adaptaremos y aplicaremos a los estudiantes más adelante en esta clase:</a:t>
            </a:r>
            <a:endParaRPr lang="en-US" sz="1200" dirty="0">
              <a:effectLst/>
              <a:latin typeface="Times New Roman" panose="02020603050405020304" pitchFamily="18" charset="0"/>
              <a:ea typeface="Arial Unicode MS" panose="020B0604020202020204" pitchFamily="34" charset="-128"/>
            </a:endParaRPr>
          </a:p>
          <a:p>
            <a:pPr marL="171450" marR="0" lvl="0" indent="-171450"/>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Jesús amaba a sus estudiantes. </a:t>
            </a:r>
            <a:r>
              <a:rPr lang="ar-SA" sz="1100" dirty="0">
                <a:effectLst/>
                <a:latin typeface="Times New Roman" panose="02020603050405020304" pitchFamily="18" charset="0"/>
                <a:ea typeface="Arial Unicode MS" panose="020B0604020202020204" pitchFamily="34" charset="-128"/>
                <a:cs typeface="Calibri" panose="020F0502020204030204" pitchFamily="34" charset="0"/>
              </a:rPr>
              <a:t>“</a:t>
            </a:r>
            <a:r>
              <a:rPr lang="es-ES" sz="1100" dirty="0">
                <a:effectLst/>
                <a:latin typeface="Calibri" panose="020F0502020204030204" pitchFamily="34" charset="0"/>
                <a:ea typeface="Arial Unicode MS" panose="020B0604020202020204" pitchFamily="34" charset="-128"/>
              </a:rPr>
              <a:t>Le era necesario pasar por Samaria…”, escribe Juan. Normalmente, los judíos evitaban Samaria. Pero Jesús tuvo que atravesarla porque amaba a esa mujer y quería salvarla. ¿De qué otras maneras se ve su amor por ella en la conversación? Él fue paciente con ella. No la dejó cambiar de tema. Le mostró su pecado para que se diera cuenta de que necesitaba un Salvador.</a:t>
            </a:r>
            <a:endParaRPr lang="en-US" sz="1200" dirty="0">
              <a:effectLst/>
              <a:latin typeface="Times New Roman" panose="02020603050405020304" pitchFamily="18" charset="0"/>
              <a:ea typeface="Arial Unicode MS" panose="020B0604020202020204" pitchFamily="34" charset="-128"/>
            </a:endParaRPr>
          </a:p>
          <a:p>
            <a:pPr marL="171450" marR="0" lvl="0" indent="-171450"/>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Jesús conocía a su público. Él sabía que, como samaritana, su visión de Dios era diferente a la de los judíos y adaptó su mensaje en consecuencia. También conocía sus pecados específicos y llamó la atención sobre ellos para poder perdonarlos. </a:t>
            </a:r>
            <a:endParaRPr lang="en-US" sz="1200" dirty="0">
              <a:effectLst/>
              <a:latin typeface="Times New Roman" panose="02020603050405020304" pitchFamily="18" charset="0"/>
              <a:ea typeface="Arial Unicode MS" panose="020B0604020202020204" pitchFamily="34" charset="-128"/>
            </a:endParaRPr>
          </a:p>
          <a:p>
            <a:pPr marL="171450" marR="0" lvl="0" indent="-171450"/>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Jesús enseñaba de forma interactiva. Enseñó con diálogo, despertó la curiosidad de la mujer y la inspiró para que hiciera preguntas. Jesús muchas veces usaba el diálogo para enseñar, haciendo preguntas y respondiendo a las de sus alumnos.</a:t>
            </a:r>
            <a:endParaRPr lang="en-US" sz="1200" dirty="0">
              <a:effectLst/>
              <a:latin typeface="Times New Roman" panose="02020603050405020304" pitchFamily="18" charset="0"/>
              <a:ea typeface="Arial Unicode MS" panose="020B0604020202020204" pitchFamily="34" charset="-128"/>
            </a:endParaRPr>
          </a:p>
          <a:p>
            <a:pPr marL="171450" marR="0" lvl="0" indent="-171450"/>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Jesús citaba las Escrituras. Aunque no es obvio en esta lección, su referencia al "agua viva" proviene del Antiguo Testamento: Dios le dijo a su pueblo en Jeremías 2:13: “…soy fuente de agua viva…”  (Cf. también Isaías 58:11, Zacarías 14:8; y Juan 7:38, donde Jesús repite esa frase y dice que está citando las Escrituras). Jesús muchas veces citaba la Biblia cuando enseñaba para que la gente supiera que su enseñanza era la verdad de Dios.</a:t>
            </a:r>
            <a:endParaRPr lang="en-US" sz="1200" dirty="0">
              <a:effectLst/>
              <a:latin typeface="Times New Roman" panose="02020603050405020304" pitchFamily="18" charset="0"/>
              <a:ea typeface="Arial Unicode MS" panose="020B0604020202020204" pitchFamily="34" charset="-128"/>
            </a:endParaRPr>
          </a:p>
          <a:p>
            <a:pPr marL="1828800" lvl="3" indent="-298450" algn="l" rtl="0">
              <a:spcBef>
                <a:spcPts val="0"/>
              </a:spcBef>
              <a:spcAft>
                <a:spcPts val="0"/>
              </a:spcAft>
              <a:buClr>
                <a:schemeClr val="dk1"/>
              </a:buClr>
              <a:buSzPts val="1100"/>
              <a:buFont typeface="Calibri"/>
              <a:buAutoNum type="alphaLcPeriod"/>
            </a:pPr>
            <a:endParaRPr dirty="0">
              <a:solidFill>
                <a:schemeClr val="dk1"/>
              </a:solidFill>
              <a:latin typeface="Calibri"/>
              <a:ea typeface="Calibri"/>
              <a:cs typeface="Calibri"/>
              <a:sym typeface="Calibri"/>
            </a:endParaRPr>
          </a:p>
        </p:txBody>
      </p:sp>
      <p:sp>
        <p:nvSpPr>
          <p:cNvPr id="155" name="Google Shape;155;g2b5a7b3885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p:cNvGrpSpPr/>
        <p:nvPr/>
      </p:nvGrpSpPr>
      <p:grpSpPr>
        <a:xfrm>
          <a:off x="0" y="0"/>
          <a:ext cx="0" cy="0"/>
          <a:chOff x="0" y="0"/>
          <a:chExt cx="0" cy="0"/>
        </a:xfrm>
      </p:grpSpPr>
      <p:sp>
        <p:nvSpPr>
          <p:cNvPr id="164" name="Google Shape;164;g2b5a7b38856_0_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6" name="Google Shape;166;g2b5a7b38856_0_1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67" name="Google Shape;167;g2b5a7b38856_0_17"/>
          <p:cNvSpPr txBox="1"/>
          <p:nvPr/>
        </p:nvSpPr>
        <p:spPr>
          <a:xfrm>
            <a:off x="2029200" y="454991"/>
            <a:ext cx="81336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err="1">
                <a:solidFill>
                  <a:srgbClr val="009444"/>
                </a:solidFill>
                <a:latin typeface="Lato"/>
                <a:ea typeface="Lato"/>
                <a:cs typeface="Lato"/>
                <a:sym typeface="Lato"/>
              </a:rPr>
              <a:t>Consejos</a:t>
            </a:r>
            <a:r>
              <a:rPr lang="en-US" sz="4860" dirty="0">
                <a:solidFill>
                  <a:srgbClr val="009444"/>
                </a:solidFill>
                <a:latin typeface="Lato"/>
                <a:ea typeface="Lato"/>
                <a:cs typeface="Lato"/>
                <a:sym typeface="Lato"/>
              </a:rPr>
              <a:t> para </a:t>
            </a:r>
            <a:r>
              <a:rPr lang="en-US" sz="4860" dirty="0" err="1">
                <a:solidFill>
                  <a:srgbClr val="009444"/>
                </a:solidFill>
                <a:latin typeface="Lato"/>
                <a:ea typeface="Lato"/>
                <a:cs typeface="Lato"/>
                <a:sym typeface="Lato"/>
              </a:rPr>
              <a:t>enseñar</a:t>
            </a:r>
            <a:r>
              <a:rPr lang="en-US" sz="4860" dirty="0">
                <a:solidFill>
                  <a:srgbClr val="009444"/>
                </a:solidFill>
                <a:latin typeface="Lato"/>
                <a:ea typeface="Lato"/>
                <a:cs typeface="Lato"/>
                <a:sym typeface="Lato"/>
              </a:rPr>
              <a:t> bien</a:t>
            </a:r>
            <a:endParaRPr sz="6000" b="0" i="0" u="none" strike="noStrike" cap="none" dirty="0">
              <a:solidFill>
                <a:srgbClr val="009444"/>
              </a:solidFill>
              <a:latin typeface="Lato"/>
              <a:ea typeface="Lato"/>
              <a:cs typeface="Lato"/>
              <a:sym typeface="Lato"/>
            </a:endParaRPr>
          </a:p>
        </p:txBody>
      </p:sp>
      <p:pic>
        <p:nvPicPr>
          <p:cNvPr id="4" name="Picture 3">
            <a:extLst>
              <a:ext uri="{FF2B5EF4-FFF2-40B4-BE49-F238E27FC236}">
                <a16:creationId xmlns:a16="http://schemas.microsoft.com/office/drawing/2014/main" id="{B702C3C4-F59A-18CB-188C-7A4EAEAB504B}"/>
              </a:ext>
            </a:extLst>
          </p:cNvPr>
          <p:cNvPicPr>
            <a:picLocks noChangeAspect="1"/>
          </p:cNvPicPr>
          <p:nvPr/>
        </p:nvPicPr>
        <p:blipFill>
          <a:blip r:embed="rId4"/>
          <a:stretch>
            <a:fillRect/>
          </a:stretch>
        </p:blipFill>
        <p:spPr>
          <a:xfrm>
            <a:off x="1643699" y="1755227"/>
            <a:ext cx="7153460" cy="47689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a:extLst>
            <a:ext uri="{FF2B5EF4-FFF2-40B4-BE49-F238E27FC236}">
              <a16:creationId xmlns:a16="http://schemas.microsoft.com/office/drawing/2014/main" id="{70EF375F-C003-E903-05C6-15856F81AE16}"/>
            </a:ext>
          </a:extLst>
        </p:cNvPr>
        <p:cNvGrpSpPr/>
        <p:nvPr/>
      </p:nvGrpSpPr>
      <p:grpSpPr>
        <a:xfrm>
          <a:off x="0" y="0"/>
          <a:ext cx="0" cy="0"/>
          <a:chOff x="0" y="0"/>
          <a:chExt cx="0" cy="0"/>
        </a:xfrm>
      </p:grpSpPr>
      <p:sp>
        <p:nvSpPr>
          <p:cNvPr id="164" name="Google Shape;164;g2b5a7b38856_0_17">
            <a:extLst>
              <a:ext uri="{FF2B5EF4-FFF2-40B4-BE49-F238E27FC236}">
                <a16:creationId xmlns:a16="http://schemas.microsoft.com/office/drawing/2014/main" id="{CCD08F60-84C0-4705-C4CD-32A00393822D}"/>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5" name="Google Shape;165;g2b5a7b38856_0_17">
            <a:extLst>
              <a:ext uri="{FF2B5EF4-FFF2-40B4-BE49-F238E27FC236}">
                <a16:creationId xmlns:a16="http://schemas.microsoft.com/office/drawing/2014/main" id="{E94E7E51-5F68-E42F-2813-A84903503241}"/>
              </a:ext>
            </a:extLst>
          </p:cNvPr>
          <p:cNvSpPr txBox="1"/>
          <p:nvPr/>
        </p:nvSpPr>
        <p:spPr>
          <a:xfrm>
            <a:off x="2180850" y="2041091"/>
            <a:ext cx="9193800" cy="707846"/>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chemeClr val="dk1"/>
              </a:buClr>
              <a:buSzPts val="4000"/>
            </a:pPr>
            <a:r>
              <a:rPr lang="en-US" sz="4000" b="1" dirty="0">
                <a:solidFill>
                  <a:schemeClr val="dk1"/>
                </a:solidFill>
                <a:latin typeface="Lato"/>
                <a:ea typeface="Lato"/>
                <a:cs typeface="Lato"/>
                <a:sym typeface="Lato"/>
              </a:rPr>
              <a:t>1. </a:t>
            </a:r>
            <a:r>
              <a:rPr lang="en-US" sz="4000" b="1" dirty="0" err="1">
                <a:solidFill>
                  <a:schemeClr val="dk1"/>
                </a:solidFill>
                <a:latin typeface="Lato"/>
                <a:ea typeface="Lato"/>
                <a:cs typeface="Lato"/>
                <a:sym typeface="Lato"/>
              </a:rPr>
              <a:t>Prepararse</a:t>
            </a:r>
            <a:r>
              <a:rPr lang="en-US" sz="4000" b="1" dirty="0">
                <a:solidFill>
                  <a:schemeClr val="dk1"/>
                </a:solidFill>
                <a:latin typeface="Lato"/>
                <a:ea typeface="Lato"/>
                <a:cs typeface="Lato"/>
                <a:sym typeface="Lato"/>
              </a:rPr>
              <a:t> bien</a:t>
            </a:r>
            <a:endParaRPr sz="4000" b="1" dirty="0">
              <a:solidFill>
                <a:schemeClr val="dk1"/>
              </a:solidFill>
              <a:latin typeface="Lato"/>
              <a:ea typeface="Lato"/>
              <a:cs typeface="Lato"/>
              <a:sym typeface="Lato"/>
            </a:endParaRPr>
          </a:p>
        </p:txBody>
      </p:sp>
      <p:pic>
        <p:nvPicPr>
          <p:cNvPr id="166" name="Google Shape;166;g2b5a7b38856_0_17" descr="A green bird with leaves&#10;&#10;Description automatically generated">
            <a:extLst>
              <a:ext uri="{FF2B5EF4-FFF2-40B4-BE49-F238E27FC236}">
                <a16:creationId xmlns:a16="http://schemas.microsoft.com/office/drawing/2014/main" id="{2967BCB9-A59A-7D23-5852-B217EAFD2742}"/>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67" name="Google Shape;167;g2b5a7b38856_0_17">
            <a:extLst>
              <a:ext uri="{FF2B5EF4-FFF2-40B4-BE49-F238E27FC236}">
                <a16:creationId xmlns:a16="http://schemas.microsoft.com/office/drawing/2014/main" id="{B4D6D33E-6402-3C07-D894-AB605494569C}"/>
              </a:ext>
            </a:extLst>
          </p:cNvPr>
          <p:cNvSpPr txBox="1"/>
          <p:nvPr/>
        </p:nvSpPr>
        <p:spPr>
          <a:xfrm>
            <a:off x="2180850" y="611632"/>
            <a:ext cx="81336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err="1">
                <a:solidFill>
                  <a:srgbClr val="009444"/>
                </a:solidFill>
                <a:latin typeface="Lato"/>
                <a:ea typeface="Lato"/>
                <a:cs typeface="Lato"/>
                <a:sym typeface="Lato"/>
              </a:rPr>
              <a:t>Consejos</a:t>
            </a:r>
            <a:r>
              <a:rPr lang="en-US" sz="4860" dirty="0">
                <a:solidFill>
                  <a:srgbClr val="009444"/>
                </a:solidFill>
                <a:latin typeface="Lato"/>
                <a:ea typeface="Lato"/>
                <a:cs typeface="Lato"/>
                <a:sym typeface="Lato"/>
              </a:rPr>
              <a:t> para </a:t>
            </a:r>
            <a:r>
              <a:rPr lang="en-US" sz="4860" dirty="0" err="1">
                <a:solidFill>
                  <a:srgbClr val="009444"/>
                </a:solidFill>
                <a:latin typeface="Lato"/>
                <a:ea typeface="Lato"/>
                <a:cs typeface="Lato"/>
                <a:sym typeface="Lato"/>
              </a:rPr>
              <a:t>enseñar</a:t>
            </a:r>
            <a:r>
              <a:rPr lang="en-US" sz="4860" dirty="0">
                <a:solidFill>
                  <a:srgbClr val="009444"/>
                </a:solidFill>
                <a:latin typeface="Lato"/>
                <a:ea typeface="Lato"/>
                <a:cs typeface="Lato"/>
                <a:sym typeface="Lato"/>
              </a:rPr>
              <a:t> bien</a:t>
            </a:r>
            <a:endParaRPr sz="6000" b="0" i="0" u="none" strike="noStrike" cap="none" dirty="0">
              <a:solidFill>
                <a:srgbClr val="009444"/>
              </a:solidFill>
              <a:latin typeface="Lato"/>
              <a:ea typeface="Lato"/>
              <a:cs typeface="Lato"/>
              <a:sym typeface="Lato"/>
            </a:endParaRPr>
          </a:p>
        </p:txBody>
      </p:sp>
      <p:pic>
        <p:nvPicPr>
          <p:cNvPr id="3" name="Picture 2" descr="A close-up of a document&#10;&#10;AI-generated content may be incorrect.">
            <a:extLst>
              <a:ext uri="{FF2B5EF4-FFF2-40B4-BE49-F238E27FC236}">
                <a16:creationId xmlns:a16="http://schemas.microsoft.com/office/drawing/2014/main" id="{DC5A7C88-8C3F-EDE7-4959-F832544B3482}"/>
              </a:ext>
            </a:extLst>
          </p:cNvPr>
          <p:cNvPicPr>
            <a:picLocks noChangeAspect="1"/>
          </p:cNvPicPr>
          <p:nvPr/>
        </p:nvPicPr>
        <p:blipFill>
          <a:blip r:embed="rId4"/>
          <a:stretch>
            <a:fillRect/>
          </a:stretch>
        </p:blipFill>
        <p:spPr>
          <a:xfrm>
            <a:off x="5864772" y="3054964"/>
            <a:ext cx="5335234" cy="3309195"/>
          </a:xfrm>
          <a:prstGeom prst="rect">
            <a:avLst/>
          </a:prstGeom>
        </p:spPr>
      </p:pic>
    </p:spTree>
    <p:extLst>
      <p:ext uri="{BB962C8B-B14F-4D97-AF65-F5344CB8AC3E}">
        <p14:creationId xmlns:p14="http://schemas.microsoft.com/office/powerpoint/2010/main" val="10228729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a:extLst>
            <a:ext uri="{FF2B5EF4-FFF2-40B4-BE49-F238E27FC236}">
              <a16:creationId xmlns:a16="http://schemas.microsoft.com/office/drawing/2014/main" id="{501F3757-4D8F-7FF1-46D2-244D3D63F22B}"/>
            </a:ext>
          </a:extLst>
        </p:cNvPr>
        <p:cNvGrpSpPr/>
        <p:nvPr/>
      </p:nvGrpSpPr>
      <p:grpSpPr>
        <a:xfrm>
          <a:off x="0" y="0"/>
          <a:ext cx="0" cy="0"/>
          <a:chOff x="0" y="0"/>
          <a:chExt cx="0" cy="0"/>
        </a:xfrm>
      </p:grpSpPr>
      <p:sp>
        <p:nvSpPr>
          <p:cNvPr id="164" name="Google Shape;164;g2b5a7b38856_0_17">
            <a:extLst>
              <a:ext uri="{FF2B5EF4-FFF2-40B4-BE49-F238E27FC236}">
                <a16:creationId xmlns:a16="http://schemas.microsoft.com/office/drawing/2014/main" id="{5D0FE663-0702-B37F-199B-A03319226D6B}"/>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5" name="Google Shape;165;g2b5a7b38856_0_17">
            <a:extLst>
              <a:ext uri="{FF2B5EF4-FFF2-40B4-BE49-F238E27FC236}">
                <a16:creationId xmlns:a16="http://schemas.microsoft.com/office/drawing/2014/main" id="{736CE405-1BBE-0B71-4549-27C400802EFF}"/>
              </a:ext>
            </a:extLst>
          </p:cNvPr>
          <p:cNvSpPr txBox="1"/>
          <p:nvPr/>
        </p:nvSpPr>
        <p:spPr>
          <a:xfrm>
            <a:off x="2180850" y="1935042"/>
            <a:ext cx="9193800" cy="1938952"/>
          </a:xfrm>
          <a:prstGeom prst="rect">
            <a:avLst/>
          </a:prstGeom>
          <a:noFill/>
          <a:ln>
            <a:noFill/>
          </a:ln>
        </p:spPr>
        <p:txBody>
          <a:bodyPr spcFirstLastPara="1" wrap="square" lIns="91425" tIns="45700" rIns="91425" bIns="45700" anchor="t" anchorCtr="0">
            <a:spAutoFit/>
          </a:bodyPr>
          <a:lstStyle/>
          <a:p>
            <a:pPr marL="742950" marR="0" lvl="0" indent="-742950" algn="l" rtl="0">
              <a:lnSpc>
                <a:spcPct val="150000"/>
              </a:lnSpc>
              <a:spcBef>
                <a:spcPts val="0"/>
              </a:spcBef>
              <a:spcAft>
                <a:spcPts val="0"/>
              </a:spcAft>
              <a:buClr>
                <a:schemeClr val="dk1"/>
              </a:buClr>
              <a:buSzPts val="4000"/>
              <a:buAutoNum type="arabicPeriod"/>
            </a:pPr>
            <a:r>
              <a:rPr lang="en-US" sz="4000" dirty="0" err="1">
                <a:solidFill>
                  <a:schemeClr val="dk1"/>
                </a:solidFill>
                <a:latin typeface="Lato"/>
                <a:ea typeface="Lato"/>
                <a:cs typeface="Lato"/>
                <a:sym typeface="Lato"/>
              </a:rPr>
              <a:t>Prepararse</a:t>
            </a:r>
            <a:r>
              <a:rPr lang="en-US" sz="4000" dirty="0">
                <a:solidFill>
                  <a:schemeClr val="dk1"/>
                </a:solidFill>
                <a:latin typeface="Lato"/>
                <a:ea typeface="Lato"/>
                <a:cs typeface="Lato"/>
                <a:sym typeface="Lato"/>
              </a:rPr>
              <a:t> bien</a:t>
            </a:r>
          </a:p>
          <a:p>
            <a:pPr marL="742950" marR="0" lvl="0" indent="-742950" algn="l" rtl="0">
              <a:lnSpc>
                <a:spcPct val="150000"/>
              </a:lnSpc>
              <a:spcBef>
                <a:spcPts val="0"/>
              </a:spcBef>
              <a:spcAft>
                <a:spcPts val="0"/>
              </a:spcAft>
              <a:buClr>
                <a:schemeClr val="dk1"/>
              </a:buClr>
              <a:buSzPts val="4000"/>
              <a:buAutoNum type="arabicPeriod"/>
            </a:pPr>
            <a:r>
              <a:rPr lang="en-US" sz="4000" b="1" dirty="0">
                <a:solidFill>
                  <a:schemeClr val="dk1"/>
                </a:solidFill>
                <a:latin typeface="Lato"/>
                <a:ea typeface="Lato"/>
                <a:cs typeface="Lato"/>
                <a:sym typeface="Lato"/>
              </a:rPr>
              <a:t>Crear un </a:t>
            </a:r>
            <a:r>
              <a:rPr lang="en-US" sz="4000" b="1" dirty="0" err="1">
                <a:solidFill>
                  <a:schemeClr val="dk1"/>
                </a:solidFill>
                <a:latin typeface="Lato"/>
                <a:ea typeface="Lato"/>
                <a:cs typeface="Lato"/>
                <a:sym typeface="Lato"/>
              </a:rPr>
              <a:t>ambiente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positivo</a:t>
            </a:r>
            <a:endParaRPr sz="4000" b="1" dirty="0">
              <a:solidFill>
                <a:schemeClr val="dk1"/>
              </a:solidFill>
              <a:latin typeface="Lato"/>
              <a:ea typeface="Lato"/>
              <a:cs typeface="Lato"/>
              <a:sym typeface="Lato"/>
            </a:endParaRPr>
          </a:p>
        </p:txBody>
      </p:sp>
      <p:pic>
        <p:nvPicPr>
          <p:cNvPr id="166" name="Google Shape;166;g2b5a7b38856_0_17" descr="A green bird with leaves&#10;&#10;Description automatically generated">
            <a:extLst>
              <a:ext uri="{FF2B5EF4-FFF2-40B4-BE49-F238E27FC236}">
                <a16:creationId xmlns:a16="http://schemas.microsoft.com/office/drawing/2014/main" id="{7D5BF649-A761-718C-5378-BDFD9AB8143D}"/>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67" name="Google Shape;167;g2b5a7b38856_0_17">
            <a:extLst>
              <a:ext uri="{FF2B5EF4-FFF2-40B4-BE49-F238E27FC236}">
                <a16:creationId xmlns:a16="http://schemas.microsoft.com/office/drawing/2014/main" id="{EB7E6068-3028-AE85-6440-631EB3C7BF6C}"/>
              </a:ext>
            </a:extLst>
          </p:cNvPr>
          <p:cNvSpPr txBox="1"/>
          <p:nvPr/>
        </p:nvSpPr>
        <p:spPr>
          <a:xfrm>
            <a:off x="2180850" y="611632"/>
            <a:ext cx="81336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err="1">
                <a:solidFill>
                  <a:srgbClr val="009444"/>
                </a:solidFill>
                <a:latin typeface="Lato"/>
                <a:ea typeface="Lato"/>
                <a:cs typeface="Lato"/>
                <a:sym typeface="Lato"/>
              </a:rPr>
              <a:t>Consejos</a:t>
            </a:r>
            <a:r>
              <a:rPr lang="en-US" sz="4860" dirty="0">
                <a:solidFill>
                  <a:srgbClr val="009444"/>
                </a:solidFill>
                <a:latin typeface="Lato"/>
                <a:ea typeface="Lato"/>
                <a:cs typeface="Lato"/>
                <a:sym typeface="Lato"/>
              </a:rPr>
              <a:t> para </a:t>
            </a:r>
            <a:r>
              <a:rPr lang="en-US" sz="4860" dirty="0" err="1">
                <a:solidFill>
                  <a:srgbClr val="009444"/>
                </a:solidFill>
                <a:latin typeface="Lato"/>
                <a:ea typeface="Lato"/>
                <a:cs typeface="Lato"/>
                <a:sym typeface="Lato"/>
              </a:rPr>
              <a:t>enseñar</a:t>
            </a:r>
            <a:r>
              <a:rPr lang="en-US" sz="4860" dirty="0">
                <a:solidFill>
                  <a:srgbClr val="009444"/>
                </a:solidFill>
                <a:latin typeface="Lato"/>
                <a:ea typeface="Lato"/>
                <a:cs typeface="Lato"/>
                <a:sym typeface="Lato"/>
              </a:rPr>
              <a:t> bien</a:t>
            </a:r>
            <a:endParaRPr sz="6000" b="0" i="0" u="none" strike="noStrike" cap="none" dirty="0">
              <a:solidFill>
                <a:srgbClr val="009444"/>
              </a:solidFill>
              <a:latin typeface="Lato"/>
              <a:ea typeface="Lato"/>
              <a:cs typeface="Lato"/>
              <a:sym typeface="Lato"/>
            </a:endParaRPr>
          </a:p>
        </p:txBody>
      </p:sp>
    </p:spTree>
    <p:extLst>
      <p:ext uri="{BB962C8B-B14F-4D97-AF65-F5344CB8AC3E}">
        <p14:creationId xmlns:p14="http://schemas.microsoft.com/office/powerpoint/2010/main" val="26774631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a:extLst>
            <a:ext uri="{FF2B5EF4-FFF2-40B4-BE49-F238E27FC236}">
              <a16:creationId xmlns:a16="http://schemas.microsoft.com/office/drawing/2014/main" id="{300D1624-28BB-276C-8289-95312FF56569}"/>
            </a:ext>
          </a:extLst>
        </p:cNvPr>
        <p:cNvGrpSpPr/>
        <p:nvPr/>
      </p:nvGrpSpPr>
      <p:grpSpPr>
        <a:xfrm>
          <a:off x="0" y="0"/>
          <a:ext cx="0" cy="0"/>
          <a:chOff x="0" y="0"/>
          <a:chExt cx="0" cy="0"/>
        </a:xfrm>
      </p:grpSpPr>
      <p:sp>
        <p:nvSpPr>
          <p:cNvPr id="164" name="Google Shape;164;g2b5a7b38856_0_17">
            <a:extLst>
              <a:ext uri="{FF2B5EF4-FFF2-40B4-BE49-F238E27FC236}">
                <a16:creationId xmlns:a16="http://schemas.microsoft.com/office/drawing/2014/main" id="{72950C54-3C5D-48B8-431C-7C2158C734BD}"/>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5" name="Google Shape;165;g2b5a7b38856_0_17">
            <a:extLst>
              <a:ext uri="{FF2B5EF4-FFF2-40B4-BE49-F238E27FC236}">
                <a16:creationId xmlns:a16="http://schemas.microsoft.com/office/drawing/2014/main" id="{659FE2D9-2B65-9F73-5580-452839D5DDA3}"/>
              </a:ext>
            </a:extLst>
          </p:cNvPr>
          <p:cNvSpPr txBox="1"/>
          <p:nvPr/>
        </p:nvSpPr>
        <p:spPr>
          <a:xfrm>
            <a:off x="2180850" y="1935042"/>
            <a:ext cx="9193800" cy="2862282"/>
          </a:xfrm>
          <a:prstGeom prst="rect">
            <a:avLst/>
          </a:prstGeom>
          <a:noFill/>
          <a:ln>
            <a:noFill/>
          </a:ln>
        </p:spPr>
        <p:txBody>
          <a:bodyPr spcFirstLastPara="1" wrap="square" lIns="91425" tIns="45700" rIns="91425" bIns="45700" anchor="t" anchorCtr="0">
            <a:spAutoFit/>
          </a:bodyPr>
          <a:lstStyle/>
          <a:p>
            <a:pPr marL="742950" marR="0" lvl="0" indent="-742950" algn="l" rtl="0">
              <a:lnSpc>
                <a:spcPct val="150000"/>
              </a:lnSpc>
              <a:spcBef>
                <a:spcPts val="0"/>
              </a:spcBef>
              <a:spcAft>
                <a:spcPts val="0"/>
              </a:spcAft>
              <a:buClr>
                <a:schemeClr val="dk1"/>
              </a:buClr>
              <a:buSzPts val="4000"/>
              <a:buAutoNum type="arabicPeriod"/>
            </a:pPr>
            <a:r>
              <a:rPr lang="en-US" sz="4000" dirty="0" err="1">
                <a:solidFill>
                  <a:schemeClr val="dk1"/>
                </a:solidFill>
                <a:latin typeface="Lato"/>
                <a:ea typeface="Lato"/>
                <a:cs typeface="Lato"/>
                <a:sym typeface="Lato"/>
              </a:rPr>
              <a:t>Prepararse</a:t>
            </a:r>
            <a:r>
              <a:rPr lang="en-US" sz="4000" dirty="0">
                <a:solidFill>
                  <a:schemeClr val="dk1"/>
                </a:solidFill>
                <a:latin typeface="Lato"/>
                <a:ea typeface="Lato"/>
                <a:cs typeface="Lato"/>
                <a:sym typeface="Lato"/>
              </a:rPr>
              <a:t> bien</a:t>
            </a:r>
          </a:p>
          <a:p>
            <a:pPr marL="742950" marR="0" lvl="0" indent="-742950" algn="l" rtl="0">
              <a:lnSpc>
                <a:spcPct val="150000"/>
              </a:lnSpc>
              <a:spcBef>
                <a:spcPts val="0"/>
              </a:spcBef>
              <a:spcAft>
                <a:spcPts val="0"/>
              </a:spcAft>
              <a:buClr>
                <a:schemeClr val="dk1"/>
              </a:buClr>
              <a:buSzPts val="4000"/>
              <a:buAutoNum type="arabicPeriod"/>
            </a:pPr>
            <a:r>
              <a:rPr lang="en-US" sz="4000" dirty="0">
                <a:solidFill>
                  <a:schemeClr val="dk1"/>
                </a:solidFill>
                <a:latin typeface="Lato"/>
                <a:ea typeface="Lato"/>
                <a:cs typeface="Lato"/>
                <a:sym typeface="Lato"/>
              </a:rPr>
              <a:t>Crear un </a:t>
            </a:r>
            <a:r>
              <a:rPr lang="en-US" sz="4000" dirty="0" err="1">
                <a:solidFill>
                  <a:schemeClr val="dk1"/>
                </a:solidFill>
                <a:latin typeface="Lato"/>
                <a:ea typeface="Lato"/>
                <a:cs typeface="Lato"/>
                <a:sym typeface="Lato"/>
              </a:rPr>
              <a:t>ambiente</a:t>
            </a:r>
            <a:r>
              <a:rPr lang="en-US" sz="4000" dirty="0">
                <a:solidFill>
                  <a:schemeClr val="dk1"/>
                </a:solidFill>
                <a:latin typeface="Lato"/>
                <a:ea typeface="Lato"/>
                <a:cs typeface="Lato"/>
                <a:sym typeface="Lato"/>
              </a:rPr>
              <a:t> positive</a:t>
            </a:r>
          </a:p>
          <a:p>
            <a:pPr marL="742950" marR="0" lvl="0" indent="-742950" algn="l" rtl="0">
              <a:lnSpc>
                <a:spcPct val="150000"/>
              </a:lnSpc>
              <a:spcBef>
                <a:spcPts val="0"/>
              </a:spcBef>
              <a:spcAft>
                <a:spcPts val="0"/>
              </a:spcAft>
              <a:buClr>
                <a:schemeClr val="dk1"/>
              </a:buClr>
              <a:buSzPts val="4000"/>
              <a:buAutoNum type="arabicPeriod"/>
            </a:pPr>
            <a:r>
              <a:rPr lang="en-US" sz="4000" b="1" dirty="0" err="1">
                <a:solidFill>
                  <a:schemeClr val="dk1"/>
                </a:solidFill>
                <a:latin typeface="Lato"/>
                <a:ea typeface="Lato"/>
                <a:cs typeface="Lato"/>
                <a:sym typeface="Lato"/>
              </a:rPr>
              <a:t>Interactuar</a:t>
            </a:r>
            <a:endParaRPr sz="4000" b="1" dirty="0">
              <a:solidFill>
                <a:schemeClr val="dk1"/>
              </a:solidFill>
              <a:latin typeface="Lato"/>
              <a:ea typeface="Lato"/>
              <a:cs typeface="Lato"/>
              <a:sym typeface="Lato"/>
            </a:endParaRPr>
          </a:p>
        </p:txBody>
      </p:sp>
      <p:pic>
        <p:nvPicPr>
          <p:cNvPr id="166" name="Google Shape;166;g2b5a7b38856_0_17" descr="A green bird with leaves&#10;&#10;Description automatically generated">
            <a:extLst>
              <a:ext uri="{FF2B5EF4-FFF2-40B4-BE49-F238E27FC236}">
                <a16:creationId xmlns:a16="http://schemas.microsoft.com/office/drawing/2014/main" id="{854496E3-FF2F-86E4-0998-24EA971FA6B2}"/>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67" name="Google Shape;167;g2b5a7b38856_0_17">
            <a:extLst>
              <a:ext uri="{FF2B5EF4-FFF2-40B4-BE49-F238E27FC236}">
                <a16:creationId xmlns:a16="http://schemas.microsoft.com/office/drawing/2014/main" id="{DEAD035C-E3F9-56EB-29DD-589BEB39FEB4}"/>
              </a:ext>
            </a:extLst>
          </p:cNvPr>
          <p:cNvSpPr txBox="1"/>
          <p:nvPr/>
        </p:nvSpPr>
        <p:spPr>
          <a:xfrm>
            <a:off x="2180850" y="611632"/>
            <a:ext cx="81336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err="1">
                <a:solidFill>
                  <a:srgbClr val="009444"/>
                </a:solidFill>
                <a:latin typeface="Lato"/>
                <a:ea typeface="Lato"/>
                <a:cs typeface="Lato"/>
                <a:sym typeface="Lato"/>
              </a:rPr>
              <a:t>Consejos</a:t>
            </a:r>
            <a:r>
              <a:rPr lang="en-US" sz="4860" dirty="0">
                <a:solidFill>
                  <a:srgbClr val="009444"/>
                </a:solidFill>
                <a:latin typeface="Lato"/>
                <a:ea typeface="Lato"/>
                <a:cs typeface="Lato"/>
                <a:sym typeface="Lato"/>
              </a:rPr>
              <a:t> para </a:t>
            </a:r>
            <a:r>
              <a:rPr lang="en-US" sz="4860" dirty="0" err="1">
                <a:solidFill>
                  <a:srgbClr val="009444"/>
                </a:solidFill>
                <a:latin typeface="Lato"/>
                <a:ea typeface="Lato"/>
                <a:cs typeface="Lato"/>
                <a:sym typeface="Lato"/>
              </a:rPr>
              <a:t>enseñar</a:t>
            </a:r>
            <a:r>
              <a:rPr lang="en-US" sz="4860" dirty="0">
                <a:solidFill>
                  <a:srgbClr val="009444"/>
                </a:solidFill>
                <a:latin typeface="Lato"/>
                <a:ea typeface="Lato"/>
                <a:cs typeface="Lato"/>
                <a:sym typeface="Lato"/>
              </a:rPr>
              <a:t> bien</a:t>
            </a:r>
            <a:endParaRPr sz="6000" b="0" i="0" u="none" strike="noStrike" cap="none" dirty="0">
              <a:solidFill>
                <a:srgbClr val="009444"/>
              </a:solidFill>
              <a:latin typeface="Lato"/>
              <a:ea typeface="Lato"/>
              <a:cs typeface="Lato"/>
              <a:sym typeface="Lato"/>
            </a:endParaRPr>
          </a:p>
        </p:txBody>
      </p:sp>
    </p:spTree>
    <p:extLst>
      <p:ext uri="{BB962C8B-B14F-4D97-AF65-F5344CB8AC3E}">
        <p14:creationId xmlns:p14="http://schemas.microsoft.com/office/powerpoint/2010/main" val="25926213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a:extLst>
            <a:ext uri="{FF2B5EF4-FFF2-40B4-BE49-F238E27FC236}">
              <a16:creationId xmlns:a16="http://schemas.microsoft.com/office/drawing/2014/main" id="{18DB03DD-29FD-5101-DEED-45E5CFFA1353}"/>
            </a:ext>
          </a:extLst>
        </p:cNvPr>
        <p:cNvGrpSpPr/>
        <p:nvPr/>
      </p:nvGrpSpPr>
      <p:grpSpPr>
        <a:xfrm>
          <a:off x="0" y="0"/>
          <a:ext cx="0" cy="0"/>
          <a:chOff x="0" y="0"/>
          <a:chExt cx="0" cy="0"/>
        </a:xfrm>
      </p:grpSpPr>
      <p:sp>
        <p:nvSpPr>
          <p:cNvPr id="164" name="Google Shape;164;g2b5a7b38856_0_17">
            <a:extLst>
              <a:ext uri="{FF2B5EF4-FFF2-40B4-BE49-F238E27FC236}">
                <a16:creationId xmlns:a16="http://schemas.microsoft.com/office/drawing/2014/main" id="{E3AC1936-B5A3-FFD1-ECA1-219B13295D61}"/>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5" name="Google Shape;165;g2b5a7b38856_0_17">
            <a:extLst>
              <a:ext uri="{FF2B5EF4-FFF2-40B4-BE49-F238E27FC236}">
                <a16:creationId xmlns:a16="http://schemas.microsoft.com/office/drawing/2014/main" id="{E9224C3F-BD7E-D1E9-C264-86DE23410B76}"/>
              </a:ext>
            </a:extLst>
          </p:cNvPr>
          <p:cNvSpPr txBox="1"/>
          <p:nvPr/>
        </p:nvSpPr>
        <p:spPr>
          <a:xfrm>
            <a:off x="2180850" y="1935042"/>
            <a:ext cx="9193800" cy="3785611"/>
          </a:xfrm>
          <a:prstGeom prst="rect">
            <a:avLst/>
          </a:prstGeom>
          <a:noFill/>
          <a:ln>
            <a:noFill/>
          </a:ln>
        </p:spPr>
        <p:txBody>
          <a:bodyPr spcFirstLastPara="1" wrap="square" lIns="91425" tIns="45700" rIns="91425" bIns="45700" anchor="t" anchorCtr="0">
            <a:spAutoFit/>
          </a:bodyPr>
          <a:lstStyle/>
          <a:p>
            <a:pPr marL="742950" marR="0" lvl="0" indent="-742950" algn="l" rtl="0">
              <a:lnSpc>
                <a:spcPct val="150000"/>
              </a:lnSpc>
              <a:spcBef>
                <a:spcPts val="0"/>
              </a:spcBef>
              <a:spcAft>
                <a:spcPts val="0"/>
              </a:spcAft>
              <a:buClr>
                <a:schemeClr val="dk1"/>
              </a:buClr>
              <a:buSzPts val="4000"/>
              <a:buAutoNum type="arabicPeriod"/>
            </a:pPr>
            <a:r>
              <a:rPr lang="en-US" sz="4000" dirty="0" err="1">
                <a:solidFill>
                  <a:schemeClr val="dk1"/>
                </a:solidFill>
                <a:latin typeface="Lato"/>
                <a:ea typeface="Lato"/>
                <a:cs typeface="Lato"/>
                <a:sym typeface="Lato"/>
              </a:rPr>
              <a:t>Prepararse</a:t>
            </a:r>
            <a:r>
              <a:rPr lang="en-US" sz="4000" dirty="0">
                <a:solidFill>
                  <a:schemeClr val="dk1"/>
                </a:solidFill>
                <a:latin typeface="Lato"/>
                <a:ea typeface="Lato"/>
                <a:cs typeface="Lato"/>
                <a:sym typeface="Lato"/>
              </a:rPr>
              <a:t> bien</a:t>
            </a:r>
          </a:p>
          <a:p>
            <a:pPr marL="742950" marR="0" lvl="0" indent="-742950" algn="l" rtl="0">
              <a:lnSpc>
                <a:spcPct val="150000"/>
              </a:lnSpc>
              <a:spcBef>
                <a:spcPts val="0"/>
              </a:spcBef>
              <a:spcAft>
                <a:spcPts val="0"/>
              </a:spcAft>
              <a:buClr>
                <a:schemeClr val="dk1"/>
              </a:buClr>
              <a:buSzPts val="4000"/>
              <a:buAutoNum type="arabicPeriod"/>
            </a:pPr>
            <a:r>
              <a:rPr lang="en-US" sz="4000" dirty="0">
                <a:solidFill>
                  <a:schemeClr val="dk1"/>
                </a:solidFill>
                <a:latin typeface="Lato"/>
                <a:ea typeface="Lato"/>
                <a:cs typeface="Lato"/>
                <a:sym typeface="Lato"/>
              </a:rPr>
              <a:t>Crear un </a:t>
            </a:r>
            <a:r>
              <a:rPr lang="en-US" sz="4000" dirty="0" err="1">
                <a:solidFill>
                  <a:schemeClr val="dk1"/>
                </a:solidFill>
                <a:latin typeface="Lato"/>
                <a:ea typeface="Lato"/>
                <a:cs typeface="Lato"/>
                <a:sym typeface="Lato"/>
              </a:rPr>
              <a:t>ambiente</a:t>
            </a:r>
            <a:r>
              <a:rPr lang="en-US" sz="4000" dirty="0">
                <a:solidFill>
                  <a:schemeClr val="dk1"/>
                </a:solidFill>
                <a:latin typeface="Lato"/>
                <a:ea typeface="Lato"/>
                <a:cs typeface="Lato"/>
                <a:sym typeface="Lato"/>
              </a:rPr>
              <a:t> positive</a:t>
            </a:r>
          </a:p>
          <a:p>
            <a:pPr marL="742950" marR="0" lvl="0" indent="-742950" algn="l" rtl="0">
              <a:lnSpc>
                <a:spcPct val="150000"/>
              </a:lnSpc>
              <a:spcBef>
                <a:spcPts val="0"/>
              </a:spcBef>
              <a:spcAft>
                <a:spcPts val="0"/>
              </a:spcAft>
              <a:buClr>
                <a:schemeClr val="dk1"/>
              </a:buClr>
              <a:buSzPts val="4000"/>
              <a:buAutoNum type="arabicPeriod"/>
            </a:pPr>
            <a:r>
              <a:rPr lang="en-US" sz="4000" dirty="0" err="1">
                <a:solidFill>
                  <a:schemeClr val="dk1"/>
                </a:solidFill>
                <a:latin typeface="Lato"/>
                <a:ea typeface="Lato"/>
                <a:cs typeface="Lato"/>
                <a:sym typeface="Lato"/>
              </a:rPr>
              <a:t>Interactuar</a:t>
            </a:r>
            <a:endParaRPr lang="en-US" sz="4000" dirty="0">
              <a:solidFill>
                <a:schemeClr val="dk1"/>
              </a:solidFill>
              <a:latin typeface="Lato"/>
              <a:ea typeface="Lato"/>
              <a:cs typeface="Lato"/>
              <a:sym typeface="Lato"/>
            </a:endParaRPr>
          </a:p>
          <a:p>
            <a:pPr marL="742950" marR="0" lvl="0" indent="-742950" algn="l" rtl="0">
              <a:lnSpc>
                <a:spcPct val="150000"/>
              </a:lnSpc>
              <a:spcBef>
                <a:spcPts val="0"/>
              </a:spcBef>
              <a:spcAft>
                <a:spcPts val="0"/>
              </a:spcAft>
              <a:buClr>
                <a:schemeClr val="dk1"/>
              </a:buClr>
              <a:buSzPts val="4000"/>
              <a:buAutoNum type="arabicPeriod"/>
            </a:pPr>
            <a:r>
              <a:rPr lang="en-US" sz="4000" b="1" dirty="0" err="1">
                <a:solidFill>
                  <a:schemeClr val="dk1"/>
                </a:solidFill>
                <a:latin typeface="Lato"/>
                <a:ea typeface="Lato"/>
                <a:cs typeface="Lato"/>
                <a:sym typeface="Lato"/>
              </a:rPr>
              <a:t>Dejar</a:t>
            </a:r>
            <a:r>
              <a:rPr lang="en-US" sz="4000" b="1" dirty="0">
                <a:solidFill>
                  <a:schemeClr val="dk1"/>
                </a:solidFill>
                <a:latin typeface="Lato"/>
                <a:ea typeface="Lato"/>
                <a:cs typeface="Lato"/>
                <a:sym typeface="Lato"/>
              </a:rPr>
              <a:t> que sea la Biblia la que </a:t>
            </a:r>
            <a:r>
              <a:rPr lang="en-US" sz="4000" b="1" dirty="0" err="1">
                <a:solidFill>
                  <a:schemeClr val="dk1"/>
                </a:solidFill>
                <a:latin typeface="Lato"/>
                <a:ea typeface="Lato"/>
                <a:cs typeface="Lato"/>
                <a:sym typeface="Lato"/>
              </a:rPr>
              <a:t>hable</a:t>
            </a:r>
            <a:endParaRPr sz="4000" b="1" dirty="0">
              <a:solidFill>
                <a:schemeClr val="dk1"/>
              </a:solidFill>
              <a:latin typeface="Lato"/>
              <a:ea typeface="Lato"/>
              <a:cs typeface="Lato"/>
              <a:sym typeface="Lato"/>
            </a:endParaRPr>
          </a:p>
        </p:txBody>
      </p:sp>
      <p:pic>
        <p:nvPicPr>
          <p:cNvPr id="166" name="Google Shape;166;g2b5a7b38856_0_17" descr="A green bird with leaves&#10;&#10;Description automatically generated">
            <a:extLst>
              <a:ext uri="{FF2B5EF4-FFF2-40B4-BE49-F238E27FC236}">
                <a16:creationId xmlns:a16="http://schemas.microsoft.com/office/drawing/2014/main" id="{A7FF76AF-C38D-CDBD-E579-989BFC204238}"/>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67" name="Google Shape;167;g2b5a7b38856_0_17">
            <a:extLst>
              <a:ext uri="{FF2B5EF4-FFF2-40B4-BE49-F238E27FC236}">
                <a16:creationId xmlns:a16="http://schemas.microsoft.com/office/drawing/2014/main" id="{4F381D40-7B15-ADE5-F946-8461E69F9B10}"/>
              </a:ext>
            </a:extLst>
          </p:cNvPr>
          <p:cNvSpPr txBox="1"/>
          <p:nvPr/>
        </p:nvSpPr>
        <p:spPr>
          <a:xfrm>
            <a:off x="2180850" y="611632"/>
            <a:ext cx="81336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err="1">
                <a:solidFill>
                  <a:srgbClr val="009444"/>
                </a:solidFill>
                <a:latin typeface="Lato"/>
                <a:ea typeface="Lato"/>
                <a:cs typeface="Lato"/>
                <a:sym typeface="Lato"/>
              </a:rPr>
              <a:t>Consejos</a:t>
            </a:r>
            <a:r>
              <a:rPr lang="en-US" sz="4860" dirty="0">
                <a:solidFill>
                  <a:srgbClr val="009444"/>
                </a:solidFill>
                <a:latin typeface="Lato"/>
                <a:ea typeface="Lato"/>
                <a:cs typeface="Lato"/>
                <a:sym typeface="Lato"/>
              </a:rPr>
              <a:t> para </a:t>
            </a:r>
            <a:r>
              <a:rPr lang="en-US" sz="4860" dirty="0" err="1">
                <a:solidFill>
                  <a:srgbClr val="009444"/>
                </a:solidFill>
                <a:latin typeface="Lato"/>
                <a:ea typeface="Lato"/>
                <a:cs typeface="Lato"/>
                <a:sym typeface="Lato"/>
              </a:rPr>
              <a:t>enseñar</a:t>
            </a:r>
            <a:r>
              <a:rPr lang="en-US" sz="4860" dirty="0">
                <a:solidFill>
                  <a:srgbClr val="009444"/>
                </a:solidFill>
                <a:latin typeface="Lato"/>
                <a:ea typeface="Lato"/>
                <a:cs typeface="Lato"/>
                <a:sym typeface="Lato"/>
              </a:rPr>
              <a:t> bien</a:t>
            </a:r>
            <a:endParaRPr sz="6000" b="0" i="0" u="none" strike="noStrike" cap="none" dirty="0">
              <a:solidFill>
                <a:srgbClr val="009444"/>
              </a:solidFill>
              <a:latin typeface="Lato"/>
              <a:ea typeface="Lato"/>
              <a:cs typeface="Lato"/>
              <a:sym typeface="Lato"/>
            </a:endParaRPr>
          </a:p>
        </p:txBody>
      </p:sp>
    </p:spTree>
    <p:extLst>
      <p:ext uri="{BB962C8B-B14F-4D97-AF65-F5344CB8AC3E}">
        <p14:creationId xmlns:p14="http://schemas.microsoft.com/office/powerpoint/2010/main" val="32917093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sp>
        <p:nvSpPr>
          <p:cNvPr id="172" name="Google Shape;172;g2b5a7b38856_0_5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3" name="Google Shape;173;g2b5a7b38856_0_51"/>
          <p:cNvPicPr preferRelativeResize="0"/>
          <p:nvPr/>
        </p:nvPicPr>
        <p:blipFill rotWithShape="1">
          <a:blip r:embed="rId3">
            <a:alphaModFix/>
          </a:blip>
          <a:srcRect/>
          <a:stretch/>
        </p:blipFill>
        <p:spPr>
          <a:xfrm>
            <a:off x="80900" y="1867298"/>
            <a:ext cx="3125597" cy="3218436"/>
          </a:xfrm>
          <a:prstGeom prst="rect">
            <a:avLst/>
          </a:prstGeom>
          <a:noFill/>
          <a:ln>
            <a:noFill/>
          </a:ln>
          <a:effectLst>
            <a:outerShdw blurRad="50800" dist="38100" dir="2700000" algn="tl" rotWithShape="0">
              <a:srgbClr val="000000">
                <a:alpha val="40000"/>
              </a:srgbClr>
            </a:outerShdw>
          </a:effectLst>
        </p:spPr>
      </p:pic>
      <p:sp>
        <p:nvSpPr>
          <p:cNvPr id="174" name="Google Shape;174;g2b5a7b38856_0_51"/>
          <p:cNvSpPr txBox="1"/>
          <p:nvPr/>
        </p:nvSpPr>
        <p:spPr>
          <a:xfrm>
            <a:off x="3206497" y="1922001"/>
            <a:ext cx="7830300" cy="317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Preguntas</a:t>
            </a:r>
            <a:r>
              <a:rPr lang="en-US" sz="4000" b="1" dirty="0">
                <a:solidFill>
                  <a:schemeClr val="dk1"/>
                </a:solidFill>
                <a:latin typeface="Lato"/>
                <a:ea typeface="Lato"/>
                <a:cs typeface="Lato"/>
                <a:sym typeface="Lato"/>
              </a:rPr>
              <a:t>?</a:t>
            </a:r>
            <a:endParaRPr sz="40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40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¿En </a:t>
            </a:r>
            <a:r>
              <a:rPr lang="en-US" sz="4000" b="1" dirty="0" err="1">
                <a:solidFill>
                  <a:schemeClr val="dk1"/>
                </a:solidFill>
                <a:latin typeface="Lato"/>
                <a:ea typeface="Lato"/>
                <a:cs typeface="Lato"/>
                <a:sym typeface="Lato"/>
              </a:rPr>
              <a:t>cuál</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los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consejos</a:t>
            </a:r>
            <a:r>
              <a:rPr lang="en-US" sz="4000" b="1" dirty="0">
                <a:solidFill>
                  <a:schemeClr val="dk1"/>
                </a:solidFill>
                <a:latin typeface="Lato"/>
                <a:ea typeface="Lato"/>
                <a:cs typeface="Lato"/>
                <a:sym typeface="Lato"/>
              </a:rPr>
              <a:t> para </a:t>
            </a:r>
            <a:r>
              <a:rPr lang="en-US" sz="4000" b="1" dirty="0" err="1">
                <a:solidFill>
                  <a:schemeClr val="dk1"/>
                </a:solidFill>
                <a:latin typeface="Lato"/>
                <a:ea typeface="Lato"/>
                <a:cs typeface="Lato"/>
                <a:sym typeface="Lato"/>
              </a:rPr>
              <a:t>una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buena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enseñanza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crees</a:t>
            </a:r>
            <a:r>
              <a:rPr lang="en-US" sz="4000" b="1" dirty="0">
                <a:solidFill>
                  <a:schemeClr val="dk1"/>
                </a:solidFill>
                <a:latin typeface="Lato"/>
                <a:ea typeface="Lato"/>
                <a:cs typeface="Lato"/>
                <a:sym typeface="Lato"/>
              </a:rPr>
              <a:t> que </a:t>
            </a:r>
            <a:r>
              <a:rPr lang="en-US" sz="4000" b="1" dirty="0" err="1">
                <a:solidFill>
                  <a:schemeClr val="dk1"/>
                </a:solidFill>
                <a:latin typeface="Lato"/>
                <a:ea typeface="Lato"/>
                <a:cs typeface="Lato"/>
                <a:sym typeface="Lato"/>
              </a:rPr>
              <a:t>tendrás</a:t>
            </a:r>
            <a:r>
              <a:rPr lang="en-US" sz="4000" b="1" dirty="0">
                <a:solidFill>
                  <a:schemeClr val="dk1"/>
                </a:solidFill>
                <a:latin typeface="Lato"/>
                <a:ea typeface="Lato"/>
                <a:cs typeface="Lato"/>
                <a:sym typeface="Lato"/>
              </a:rPr>
              <a:t> que </a:t>
            </a:r>
            <a:r>
              <a:rPr lang="en-US" sz="4000" b="1" dirty="0" err="1">
                <a:solidFill>
                  <a:schemeClr val="dk1"/>
                </a:solidFill>
                <a:latin typeface="Lato"/>
                <a:ea typeface="Lato"/>
                <a:cs typeface="Lato"/>
                <a:sym typeface="Lato"/>
              </a:rPr>
              <a:t>trabajar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más</a:t>
            </a:r>
            <a:r>
              <a:rPr lang="en-US" sz="4000" b="1" dirty="0">
                <a:solidFill>
                  <a:schemeClr val="dk1"/>
                </a:solidFill>
                <a:latin typeface="Lato"/>
                <a:ea typeface="Lato"/>
                <a:cs typeface="Lato"/>
                <a:sym typeface="Lato"/>
              </a:rPr>
              <a:t>?</a:t>
            </a:r>
            <a:endParaRPr sz="4000" b="1" dirty="0">
              <a:solidFill>
                <a:schemeClr val="dk1"/>
              </a:solidFill>
              <a:latin typeface="Lato"/>
              <a:ea typeface="Lato"/>
              <a:cs typeface="Lato"/>
              <a:sym typeface="Lato"/>
            </a:endParaRPr>
          </a:p>
        </p:txBody>
      </p:sp>
      <p:pic>
        <p:nvPicPr>
          <p:cNvPr id="175" name="Google Shape;175;g2b5a7b38856_0_51"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9"/>
        <p:cNvGrpSpPr/>
        <p:nvPr/>
      </p:nvGrpSpPr>
      <p:grpSpPr>
        <a:xfrm>
          <a:off x="0" y="0"/>
          <a:ext cx="0" cy="0"/>
          <a:chOff x="0" y="0"/>
          <a:chExt cx="0" cy="0"/>
        </a:xfrm>
      </p:grpSpPr>
      <p:sp>
        <p:nvSpPr>
          <p:cNvPr id="180" name="Google Shape;180;g2b5a7b38856_0_29"/>
          <p:cNvSpPr txBox="1"/>
          <p:nvPr/>
        </p:nvSpPr>
        <p:spPr>
          <a:xfrm>
            <a:off x="5680804" y="3634948"/>
            <a:ext cx="60609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Los cuatro </a:t>
            </a:r>
            <a:r>
              <a:rPr lang="en-US" sz="4860" dirty="0" err="1">
                <a:solidFill>
                  <a:srgbClr val="009444"/>
                </a:solidFill>
                <a:latin typeface="Lato"/>
                <a:ea typeface="Lato"/>
                <a:cs typeface="Lato"/>
                <a:sym typeface="Lato"/>
              </a:rPr>
              <a:t>conceptos</a:t>
            </a:r>
            <a:endParaRPr sz="6000" b="0" i="0" u="none" strike="noStrike" cap="none" dirty="0">
              <a:solidFill>
                <a:srgbClr val="009444"/>
              </a:solidFill>
              <a:latin typeface="Lato"/>
              <a:ea typeface="Lato"/>
              <a:cs typeface="Lato"/>
              <a:sym typeface="Lato"/>
            </a:endParaRPr>
          </a:p>
        </p:txBody>
      </p:sp>
      <p:cxnSp>
        <p:nvCxnSpPr>
          <p:cNvPr id="181" name="Google Shape;181;g2b5a7b38856_0_29"/>
          <p:cNvCxnSpPr/>
          <p:nvPr/>
        </p:nvCxnSpPr>
        <p:spPr>
          <a:xfrm>
            <a:off x="4230789" y="4823252"/>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83" name="Google Shape;183;g2b5a7b38856_0_29"/>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4" name="Google Shape;184;g2b5a7b38856_0_2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85" name="Google Shape;185;g2b5a7b38856_0_29"/>
          <p:cNvPicPr preferRelativeResize="0"/>
          <p:nvPr/>
        </p:nvPicPr>
        <p:blipFill rotWithShape="1">
          <a:blip r:embed="rId4">
            <a:alphaModFix/>
          </a:blip>
          <a:srcRect l="16675" r="16675"/>
          <a:stretch/>
        </p:blipFill>
        <p:spPr>
          <a:xfrm>
            <a:off x="1034702"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186" name="Google Shape;186;g2b5a7b38856_0_29"/>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0"/>
        <p:cNvGrpSpPr/>
        <p:nvPr/>
      </p:nvGrpSpPr>
      <p:grpSpPr>
        <a:xfrm>
          <a:off x="0" y="0"/>
          <a:ext cx="0" cy="0"/>
          <a:chOff x="0" y="0"/>
          <a:chExt cx="0" cy="0"/>
        </a:xfrm>
      </p:grpSpPr>
      <p:sp>
        <p:nvSpPr>
          <p:cNvPr id="191" name="Google Shape;191;g2b5a7b38856_0_4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2" name="Google Shape;192;g2b5a7b38856_0_41"/>
          <p:cNvSpPr txBox="1"/>
          <p:nvPr/>
        </p:nvSpPr>
        <p:spPr>
          <a:xfrm>
            <a:off x="3956050" y="2840400"/>
            <a:ext cx="7830300" cy="3940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err="1">
                <a:solidFill>
                  <a:schemeClr val="dk1"/>
                </a:solidFill>
                <a:latin typeface="Lato"/>
                <a:ea typeface="Lato"/>
                <a:cs typeface="Lato"/>
                <a:sym typeface="Lato"/>
              </a:rPr>
              <a:t>academiacristo.com</a:t>
            </a:r>
            <a:endParaRPr sz="40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1000" b="1" dirty="0">
              <a:solidFill>
                <a:schemeClr val="dk1"/>
              </a:solidFill>
              <a:latin typeface="Lato"/>
              <a:ea typeface="Lato"/>
              <a:cs typeface="Lato"/>
              <a:sym typeface="Lato"/>
            </a:endParaRPr>
          </a:p>
          <a:p>
            <a:pPr marL="457200" lvl="0" indent="-482600" algn="l" rtl="0">
              <a:spcBef>
                <a:spcPts val="0"/>
              </a:spcBef>
              <a:spcAft>
                <a:spcPts val="0"/>
              </a:spcAft>
              <a:buClr>
                <a:schemeClr val="dk1"/>
              </a:buClr>
              <a:buSzPts val="4000"/>
              <a:buFont typeface="Lato"/>
              <a:buChar char="●"/>
            </a:pPr>
            <a:r>
              <a:rPr lang="en-US" sz="4000" dirty="0">
                <a:solidFill>
                  <a:schemeClr val="dk1"/>
                </a:solidFill>
                <a:latin typeface="Lato"/>
                <a:ea typeface="Lato"/>
                <a:cs typeface="Lato"/>
                <a:sym typeface="Lato"/>
              </a:rPr>
              <a:t>Guía del </a:t>
            </a:r>
            <a:r>
              <a:rPr lang="en-US" sz="4000" dirty="0" err="1">
                <a:solidFill>
                  <a:schemeClr val="dk1"/>
                </a:solidFill>
                <a:latin typeface="Lato"/>
                <a:ea typeface="Lato"/>
                <a:cs typeface="Lato"/>
                <a:sym typeface="Lato"/>
              </a:rPr>
              <a:t>profesor</a:t>
            </a:r>
            <a:endParaRPr sz="4000" dirty="0">
              <a:solidFill>
                <a:schemeClr val="dk1"/>
              </a:solidFill>
              <a:latin typeface="Lato"/>
              <a:ea typeface="Lato"/>
              <a:cs typeface="Lato"/>
              <a:sym typeface="Lato"/>
            </a:endParaRPr>
          </a:p>
          <a:p>
            <a:pPr marL="457200" lvl="0" indent="-482600" algn="l" rtl="0">
              <a:spcBef>
                <a:spcPts val="0"/>
              </a:spcBef>
              <a:spcAft>
                <a:spcPts val="0"/>
              </a:spcAft>
              <a:buClr>
                <a:schemeClr val="dk1"/>
              </a:buClr>
              <a:buSzPts val="4000"/>
              <a:buFont typeface="Lato"/>
              <a:buChar char="●"/>
            </a:pPr>
            <a:r>
              <a:rPr lang="en-US" sz="4000" dirty="0" err="1">
                <a:solidFill>
                  <a:schemeClr val="dk1"/>
                </a:solidFill>
                <a:latin typeface="Lato"/>
                <a:ea typeface="Lato"/>
                <a:cs typeface="Lato"/>
                <a:sym typeface="Lato"/>
              </a:rPr>
              <a:t>Folletos</a:t>
            </a:r>
            <a:r>
              <a:rPr lang="en-US" sz="4000" dirty="0">
                <a:solidFill>
                  <a:schemeClr val="dk1"/>
                </a:solidFill>
                <a:latin typeface="Lato"/>
                <a:ea typeface="Lato"/>
                <a:cs typeface="Lato"/>
                <a:sym typeface="Lato"/>
              </a:rPr>
              <a:t> para </a:t>
            </a:r>
            <a:r>
              <a:rPr lang="en-US" sz="4000" dirty="0" err="1">
                <a:solidFill>
                  <a:schemeClr val="dk1"/>
                </a:solidFill>
                <a:latin typeface="Lato"/>
                <a:ea typeface="Lato"/>
                <a:cs typeface="Lato"/>
                <a:sym typeface="Lato"/>
              </a:rPr>
              <a:t>el</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estudiante</a:t>
            </a:r>
            <a:endParaRPr sz="4000" dirty="0">
              <a:solidFill>
                <a:schemeClr val="dk1"/>
              </a:solidFill>
              <a:latin typeface="Lato"/>
              <a:ea typeface="Lato"/>
              <a:cs typeface="Lato"/>
              <a:sym typeface="Lato"/>
            </a:endParaRPr>
          </a:p>
          <a:p>
            <a:pPr marL="457200" lvl="0" indent="-482600" algn="l" rtl="0">
              <a:spcBef>
                <a:spcPts val="0"/>
              </a:spcBef>
              <a:spcAft>
                <a:spcPts val="0"/>
              </a:spcAft>
              <a:buClr>
                <a:schemeClr val="dk1"/>
              </a:buClr>
              <a:buSzPts val="4000"/>
              <a:buFont typeface="Lato"/>
              <a:buChar char="●"/>
            </a:pPr>
            <a:r>
              <a:rPr lang="en-US" sz="4000" dirty="0">
                <a:solidFill>
                  <a:schemeClr val="dk1"/>
                </a:solidFill>
                <a:latin typeface="Lato"/>
                <a:ea typeface="Lato"/>
                <a:cs typeface="Lato"/>
                <a:sym typeface="Lato"/>
              </a:rPr>
              <a:t>Videos </a:t>
            </a:r>
            <a:r>
              <a:rPr lang="en-US" sz="4000" dirty="0" err="1">
                <a:solidFill>
                  <a:schemeClr val="dk1"/>
                </a:solidFill>
                <a:latin typeface="Lato"/>
                <a:ea typeface="Lato"/>
                <a:cs typeface="Lato"/>
                <a:sym typeface="Lato"/>
              </a:rPr>
              <a:t>cortos</a:t>
            </a:r>
            <a:endParaRPr sz="40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40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4000" dirty="0">
              <a:solidFill>
                <a:schemeClr val="dk1"/>
              </a:solidFill>
              <a:latin typeface="Lato"/>
              <a:ea typeface="Lato"/>
              <a:cs typeface="Lato"/>
              <a:sym typeface="Lato"/>
            </a:endParaRPr>
          </a:p>
        </p:txBody>
      </p:sp>
      <p:pic>
        <p:nvPicPr>
          <p:cNvPr id="193" name="Google Shape;193;g2b5a7b38856_0_4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94" name="Google Shape;194;g2b5a7b38856_0_41"/>
          <p:cNvPicPr preferRelativeResize="0"/>
          <p:nvPr/>
        </p:nvPicPr>
        <p:blipFill rotWithShape="1">
          <a:blip r:embed="rId4">
            <a:alphaModFix/>
          </a:blip>
          <a:srcRect/>
          <a:stretch/>
        </p:blipFill>
        <p:spPr>
          <a:xfrm rot="5400000">
            <a:off x="-382152" y="1403149"/>
            <a:ext cx="4051701" cy="4051701"/>
          </a:xfrm>
          <a:prstGeom prst="rect">
            <a:avLst/>
          </a:prstGeom>
          <a:noFill/>
          <a:ln>
            <a:noFill/>
          </a:ln>
        </p:spPr>
      </p:pic>
      <p:sp>
        <p:nvSpPr>
          <p:cNvPr id="195" name="Google Shape;195;g2b5a7b38856_0_41"/>
          <p:cNvSpPr txBox="1"/>
          <p:nvPr/>
        </p:nvSpPr>
        <p:spPr>
          <a:xfrm>
            <a:off x="3956051" y="1229650"/>
            <a:ext cx="60609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Recursos</a:t>
            </a:r>
            <a:endParaRPr sz="6000" b="0" i="0" u="none" strike="noStrike" cap="none">
              <a:solidFill>
                <a:srgbClr val="009444"/>
              </a:solidFill>
              <a:latin typeface="Lato"/>
              <a:ea typeface="Lato"/>
              <a:cs typeface="Lato"/>
              <a:sym typeface="Lato"/>
            </a:endParaRPr>
          </a:p>
        </p:txBody>
      </p:sp>
      <p:cxnSp>
        <p:nvCxnSpPr>
          <p:cNvPr id="196" name="Google Shape;196;g2b5a7b38856_0_41"/>
          <p:cNvCxnSpPr/>
          <p:nvPr/>
        </p:nvCxnSpPr>
        <p:spPr>
          <a:xfrm>
            <a:off x="3965777" y="2373951"/>
            <a:ext cx="6269700"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p:cNvGrpSpPr/>
        <p:nvPr/>
      </p:nvGrpSpPr>
      <p:grpSpPr>
        <a:xfrm>
          <a:off x="0" y="0"/>
          <a:ext cx="0" cy="0"/>
          <a:chOff x="0" y="0"/>
          <a:chExt cx="0" cy="0"/>
        </a:xfrm>
      </p:grpSpPr>
      <p:sp>
        <p:nvSpPr>
          <p:cNvPr id="201" name="Google Shape;201;g2b5a1eaf5a7_0_417"/>
          <p:cNvSpPr txBox="1"/>
          <p:nvPr/>
        </p:nvSpPr>
        <p:spPr>
          <a:xfrm>
            <a:off x="3894892" y="2121966"/>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Tarea</a:t>
            </a:r>
            <a:endParaRPr sz="6000" b="0" i="0" u="none" strike="noStrike" cap="none" dirty="0">
              <a:solidFill>
                <a:srgbClr val="009444"/>
              </a:solidFill>
              <a:latin typeface="Lato"/>
              <a:ea typeface="Lato"/>
              <a:cs typeface="Lato"/>
              <a:sym typeface="Lato"/>
            </a:endParaRPr>
          </a:p>
        </p:txBody>
      </p:sp>
      <p:cxnSp>
        <p:nvCxnSpPr>
          <p:cNvPr id="202" name="Google Shape;202;g2b5a1eaf5a7_0_417"/>
          <p:cNvCxnSpPr/>
          <p:nvPr/>
        </p:nvCxnSpPr>
        <p:spPr>
          <a:xfrm>
            <a:off x="3505614" y="365856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03" name="Google Shape;203;g2b5a1eaf5a7_0_4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4" name="Google Shape;204;g2b5a1eaf5a7_0_417"/>
          <p:cNvPicPr preferRelativeResize="0"/>
          <p:nvPr/>
        </p:nvPicPr>
        <p:blipFill rotWithShape="1">
          <a:blip r:embed="rId3">
            <a:alphaModFix/>
          </a:blip>
          <a:srcRect/>
          <a:stretch/>
        </p:blipFill>
        <p:spPr>
          <a:xfrm>
            <a:off x="128675" y="2024629"/>
            <a:ext cx="3125596" cy="3218436"/>
          </a:xfrm>
          <a:prstGeom prst="rect">
            <a:avLst/>
          </a:prstGeom>
          <a:noFill/>
          <a:ln>
            <a:noFill/>
          </a:ln>
          <a:effectLst>
            <a:outerShdw blurRad="50800" dist="38100" dir="2700000" algn="tl" rotWithShape="0">
              <a:srgbClr val="000000">
                <a:alpha val="40000"/>
              </a:srgbClr>
            </a:outerShdw>
          </a:effectLst>
        </p:spPr>
      </p:pic>
      <p:sp>
        <p:nvSpPr>
          <p:cNvPr id="205" name="Google Shape;205;g2b5a1eaf5a7_0_417"/>
          <p:cNvSpPr txBox="1"/>
          <p:nvPr/>
        </p:nvSpPr>
        <p:spPr>
          <a:xfrm>
            <a:off x="3894892" y="4210858"/>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a:buNone/>
            </a:pPr>
            <a:r>
              <a:rPr lang="en-US" sz="3200" b="0" i="1" u="none" strike="noStrike" cap="none">
                <a:solidFill>
                  <a:schemeClr val="dk1"/>
                </a:solidFill>
                <a:latin typeface="Lato"/>
                <a:ea typeface="Lato"/>
                <a:cs typeface="Lato"/>
                <a:sym typeface="Lato"/>
              </a:rPr>
              <a:t>en el grupo de WhatsApp</a:t>
            </a:r>
            <a:endParaRPr sz="3200" b="0" i="1" u="none" strike="noStrike" cap="none">
              <a:solidFill>
                <a:schemeClr val="dk1"/>
              </a:solidFill>
              <a:latin typeface="Lato"/>
              <a:ea typeface="Lato"/>
              <a:cs typeface="Lato"/>
              <a:sym typeface="Lato"/>
            </a:endParaRPr>
          </a:p>
        </p:txBody>
      </p:sp>
      <p:pic>
        <p:nvPicPr>
          <p:cNvPr id="206" name="Google Shape;206;g2b5a1eaf5a7_0_41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sp>
        <p:nvSpPr>
          <p:cNvPr id="211" name="Google Shape;211;g2adf2547317_0_0"/>
          <p:cNvSpPr txBox="1"/>
          <p:nvPr/>
        </p:nvSpPr>
        <p:spPr>
          <a:xfrm>
            <a:off x="3559823" y="3008849"/>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Oración</a:t>
            </a:r>
            <a:r>
              <a:rPr lang="en-US" sz="4860" b="0" i="0" u="none" strike="noStrike" cap="none" dirty="0">
                <a:solidFill>
                  <a:srgbClr val="009444"/>
                </a:solidFill>
                <a:latin typeface="Lato"/>
                <a:ea typeface="Lato"/>
                <a:cs typeface="Lato"/>
                <a:sym typeface="Lato"/>
              </a:rPr>
              <a:t> o </a:t>
            </a:r>
            <a:r>
              <a:rPr lang="en-US" sz="4860" b="0" i="0" u="none" strike="noStrike" cap="none" dirty="0" err="1">
                <a:solidFill>
                  <a:srgbClr val="009444"/>
                </a:solidFill>
                <a:latin typeface="Lato"/>
                <a:ea typeface="Lato"/>
                <a:cs typeface="Lato"/>
                <a:sym typeface="Lato"/>
              </a:rPr>
              <a:t>Bendición</a:t>
            </a:r>
            <a:r>
              <a:rPr lang="en-US" sz="4860" b="0" i="0" u="none" strike="noStrike" cap="none" dirty="0">
                <a:solidFill>
                  <a:srgbClr val="009444"/>
                </a:solidFill>
                <a:latin typeface="Lato"/>
                <a:ea typeface="Lato"/>
                <a:cs typeface="Lato"/>
                <a:sym typeface="Lato"/>
              </a:rPr>
              <a:t> </a:t>
            </a:r>
            <a:endParaRPr sz="6000" b="0" i="0" u="none" strike="noStrike" cap="none" dirty="0">
              <a:solidFill>
                <a:srgbClr val="009444"/>
              </a:solidFill>
              <a:latin typeface="Lato"/>
              <a:ea typeface="Lato"/>
              <a:cs typeface="Lato"/>
              <a:sym typeface="Lato"/>
            </a:endParaRPr>
          </a:p>
        </p:txBody>
      </p:sp>
      <p:sp>
        <p:nvSpPr>
          <p:cNvPr id="212" name="Google Shape;212;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3" name="Google Shape;213;g2adf2547317_0_0"/>
          <p:cNvPicPr preferRelativeResize="0"/>
          <p:nvPr/>
        </p:nvPicPr>
        <p:blipFill rotWithShape="1">
          <a:blip r:embed="rId3">
            <a:alphaModFix/>
          </a:blip>
          <a:srcRect/>
          <a:stretch/>
        </p:blipFill>
        <p:spPr>
          <a:xfrm>
            <a:off x="80901" y="1819782"/>
            <a:ext cx="3125596" cy="3218435"/>
          </a:xfrm>
          <a:prstGeom prst="rect">
            <a:avLst/>
          </a:prstGeom>
          <a:noFill/>
          <a:ln>
            <a:noFill/>
          </a:ln>
          <a:effectLst>
            <a:outerShdw blurRad="50800" dist="38100" dir="2700000" algn="tl" rotWithShape="0">
              <a:srgbClr val="000000">
                <a:alpha val="40000"/>
              </a:srgbClr>
            </a:outerShdw>
          </a:effectLst>
        </p:spPr>
      </p:pic>
      <p:pic>
        <p:nvPicPr>
          <p:cNvPr id="214" name="Google Shape;214;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3"/>
          <p:cNvSpPr txBox="1"/>
          <p:nvPr/>
        </p:nvSpPr>
        <p:spPr>
          <a:xfrm>
            <a:off x="3287476" y="3161756"/>
            <a:ext cx="6627304"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Saludos</a:t>
            </a:r>
            <a:r>
              <a:rPr lang="en-US" sz="4860" b="0" i="0" u="none" strike="noStrike" cap="none" dirty="0">
                <a:solidFill>
                  <a:srgbClr val="009444"/>
                </a:solidFill>
                <a:latin typeface="Lato"/>
                <a:ea typeface="Lato"/>
                <a:cs typeface="Lato"/>
                <a:sym typeface="Lato"/>
              </a:rPr>
              <a:t> y </a:t>
            </a:r>
            <a:r>
              <a:rPr lang="en-US" sz="4860" b="0" i="0" u="none" strike="noStrike" cap="none" dirty="0" err="1">
                <a:solidFill>
                  <a:srgbClr val="009444"/>
                </a:solidFill>
                <a:latin typeface="Lato"/>
                <a:ea typeface="Lato"/>
                <a:cs typeface="Lato"/>
                <a:sym typeface="Lato"/>
              </a:rPr>
              <a:t>bienvenidos</a:t>
            </a:r>
            <a:endParaRPr sz="6000" b="0" i="0" u="none" strike="noStrike" cap="none" dirty="0">
              <a:solidFill>
                <a:srgbClr val="009444"/>
              </a:solidFill>
              <a:latin typeface="Lato"/>
              <a:ea typeface="Lato"/>
              <a:cs typeface="Lato"/>
              <a:sym typeface="Lato"/>
            </a:endParaRPr>
          </a:p>
        </p:txBody>
      </p:sp>
      <p:sp>
        <p:nvSpPr>
          <p:cNvPr id="111" name="Google Shape;111;p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2" name="Google Shape;112;p3"/>
          <p:cNvPicPr preferRelativeResize="0"/>
          <p:nvPr/>
        </p:nvPicPr>
        <p:blipFill rotWithShape="1">
          <a:blip r:embed="rId3">
            <a:alphaModFix/>
          </a:blip>
          <a:srcRect/>
          <a:stretch/>
        </p:blipFill>
        <p:spPr>
          <a:xfrm>
            <a:off x="80939" y="1972653"/>
            <a:ext cx="3125597" cy="3218436"/>
          </a:xfrm>
          <a:prstGeom prst="rect">
            <a:avLst/>
          </a:prstGeom>
          <a:noFill/>
          <a:ln>
            <a:noFill/>
          </a:ln>
          <a:effectLst>
            <a:outerShdw blurRad="50800" dist="38100" dir="2700000" algn="tl" rotWithShape="0">
              <a:srgbClr val="000000">
                <a:alpha val="40000"/>
              </a:srgbClr>
            </a:outerShdw>
          </a:effectLst>
        </p:spPr>
      </p:pic>
      <p:pic>
        <p:nvPicPr>
          <p:cNvPr id="113" name="Google Shape;113;p3"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8"/>
        <p:cNvGrpSpPr/>
        <p:nvPr/>
      </p:nvGrpSpPr>
      <p:grpSpPr>
        <a:xfrm>
          <a:off x="0" y="0"/>
          <a:ext cx="0" cy="0"/>
          <a:chOff x="0" y="0"/>
          <a:chExt cx="0" cy="0"/>
        </a:xfrm>
      </p:grpSpPr>
      <p:sp>
        <p:nvSpPr>
          <p:cNvPr id="219" name="Google Shape;219;g2adf2547317_0_9"/>
          <p:cNvSpPr txBox="1"/>
          <p:nvPr/>
        </p:nvSpPr>
        <p:spPr>
          <a:xfrm>
            <a:off x="3654416" y="3008849"/>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a:solidFill>
                  <a:srgbClr val="009444"/>
                </a:solidFill>
                <a:latin typeface="Lato"/>
                <a:ea typeface="Lato"/>
                <a:cs typeface="Lato"/>
                <a:sym typeface="Lato"/>
              </a:rPr>
              <a:t>Despedida</a:t>
            </a:r>
            <a:endParaRPr sz="6000" b="0" i="0" u="none" strike="noStrike" cap="none" dirty="0">
              <a:solidFill>
                <a:srgbClr val="009444"/>
              </a:solidFill>
              <a:latin typeface="Lato"/>
              <a:ea typeface="Lato"/>
              <a:cs typeface="Lato"/>
              <a:sym typeface="Lato"/>
            </a:endParaRPr>
          </a:p>
        </p:txBody>
      </p:sp>
      <p:sp>
        <p:nvSpPr>
          <p:cNvPr id="220" name="Google Shape;220;g2adf2547317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1" name="Google Shape;221;g2adf2547317_0_9"/>
          <p:cNvPicPr preferRelativeResize="0"/>
          <p:nvPr/>
        </p:nvPicPr>
        <p:blipFill rotWithShape="1">
          <a:blip r:embed="rId3">
            <a:alphaModFix/>
          </a:blip>
          <a:srcRect/>
          <a:stretch/>
        </p:blipFill>
        <p:spPr>
          <a:xfrm>
            <a:off x="80901" y="1819782"/>
            <a:ext cx="3125595" cy="3218435"/>
          </a:xfrm>
          <a:prstGeom prst="rect">
            <a:avLst/>
          </a:prstGeom>
          <a:noFill/>
          <a:ln>
            <a:noFill/>
          </a:ln>
          <a:effectLst>
            <a:outerShdw blurRad="50800" dist="38100" dir="2700000" algn="tl" rotWithShape="0">
              <a:srgbClr val="000000">
                <a:alpha val="40000"/>
              </a:srgbClr>
            </a:outerShdw>
          </a:effectLst>
        </p:spPr>
      </p:pic>
      <p:pic>
        <p:nvPicPr>
          <p:cNvPr id="222" name="Google Shape;222;g2adf2547317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8" name="Google Shape;228;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9" name="Google Shape;229;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230" name="Google Shape;230;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231" name="Google Shape;231;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232" name="Google Shape;232;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3" name="Google Shape;233;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txBox="1"/>
          <p:nvPr/>
        </p:nvSpPr>
        <p:spPr>
          <a:xfrm>
            <a:off x="3348189" y="3008850"/>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Oración</a:t>
            </a:r>
            <a:endParaRPr sz="6000" b="0" i="0" u="none" strike="noStrike" cap="none" dirty="0">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a:stretch/>
        </p:blipFill>
        <p:spPr>
          <a:xfrm>
            <a:off x="80940" y="1819782"/>
            <a:ext cx="3125596" cy="3218436"/>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3648058" y="2068293"/>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Lección</a:t>
            </a:r>
            <a:r>
              <a:rPr lang="en-US" sz="4860" b="0" i="0" u="none" strike="noStrike" cap="none" dirty="0">
                <a:solidFill>
                  <a:srgbClr val="009444"/>
                </a:solidFill>
                <a:latin typeface="Lato"/>
                <a:ea typeface="Lato"/>
                <a:cs typeface="Lato"/>
                <a:sym typeface="Lato"/>
              </a:rPr>
              <a:t> </a:t>
            </a:r>
            <a:r>
              <a:rPr lang="en-US" sz="4860" dirty="0">
                <a:solidFill>
                  <a:srgbClr val="009444"/>
                </a:solidFill>
                <a:latin typeface="Lato"/>
                <a:ea typeface="Lato"/>
                <a:cs typeface="Lato"/>
                <a:sym typeface="Lato"/>
              </a:rPr>
              <a:t>8</a:t>
            </a:r>
            <a:endParaRPr sz="6000" b="0" i="0" u="none" strike="noStrike" cap="none" dirty="0">
              <a:solidFill>
                <a:srgbClr val="009444"/>
              </a:solidFill>
              <a:latin typeface="Lato"/>
              <a:ea typeface="Lato"/>
              <a:cs typeface="Lato"/>
              <a:sym typeface="Lato"/>
            </a:endParaRPr>
          </a:p>
        </p:txBody>
      </p:sp>
      <p:cxnSp>
        <p:nvCxnSpPr>
          <p:cNvPr id="101" name="Google Shape;101;p2"/>
          <p:cNvCxnSpPr/>
          <p:nvPr/>
        </p:nvCxnSpPr>
        <p:spPr>
          <a:xfrm>
            <a:off x="3501382" y="3416061"/>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3648058" y="3736180"/>
            <a:ext cx="7435200" cy="1289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888" dirty="0" err="1">
                <a:solidFill>
                  <a:schemeClr val="dk1"/>
                </a:solidFill>
                <a:latin typeface="Lato"/>
                <a:ea typeface="Lato"/>
                <a:cs typeface="Lato"/>
                <a:sym typeface="Lato"/>
              </a:rPr>
              <a:t>Hacer</a:t>
            </a:r>
            <a:r>
              <a:rPr lang="en-US" sz="3888" dirty="0">
                <a:solidFill>
                  <a:schemeClr val="dk1"/>
                </a:solidFill>
                <a:latin typeface="Lato"/>
                <a:ea typeface="Lato"/>
                <a:cs typeface="Lato"/>
                <a:sym typeface="Lato"/>
              </a:rPr>
              <a:t> </a:t>
            </a:r>
            <a:r>
              <a:rPr lang="en-US" sz="3888" dirty="0" err="1">
                <a:solidFill>
                  <a:schemeClr val="dk1"/>
                </a:solidFill>
                <a:latin typeface="Lato"/>
                <a:ea typeface="Lato"/>
                <a:cs typeface="Lato"/>
                <a:sym typeface="Lato"/>
              </a:rPr>
              <a:t>discípulos</a:t>
            </a:r>
            <a:r>
              <a:rPr lang="en-US" sz="3888" dirty="0">
                <a:solidFill>
                  <a:schemeClr val="dk1"/>
                </a:solidFill>
                <a:latin typeface="Lato"/>
                <a:ea typeface="Lato"/>
                <a:cs typeface="Lato"/>
                <a:sym typeface="Lato"/>
              </a:rPr>
              <a:t>: </a:t>
            </a:r>
            <a:endParaRPr sz="3888"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888" dirty="0" err="1">
                <a:solidFill>
                  <a:schemeClr val="dk1"/>
                </a:solidFill>
                <a:latin typeface="Lato"/>
                <a:ea typeface="Lato"/>
                <a:cs typeface="Lato"/>
                <a:sym typeface="Lato"/>
              </a:rPr>
              <a:t>enseñarles</a:t>
            </a:r>
            <a:r>
              <a:rPr lang="en-US" sz="3888" dirty="0">
                <a:solidFill>
                  <a:schemeClr val="dk1"/>
                </a:solidFill>
                <a:latin typeface="Lato"/>
                <a:ea typeface="Lato"/>
                <a:cs typeface="Lato"/>
                <a:sym typeface="Lato"/>
              </a:rPr>
              <a:t> a </a:t>
            </a:r>
            <a:r>
              <a:rPr lang="en-US" sz="3888" dirty="0" err="1">
                <a:solidFill>
                  <a:schemeClr val="dk1"/>
                </a:solidFill>
                <a:latin typeface="Lato"/>
                <a:ea typeface="Lato"/>
                <a:cs typeface="Lato"/>
                <a:sym typeface="Lato"/>
              </a:rPr>
              <a:t>otros</a:t>
            </a:r>
            <a:endParaRPr sz="3888" dirty="0">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80939" y="1806843"/>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26612c5aba9_0_152"/>
          <p:cNvSpPr txBox="1"/>
          <p:nvPr/>
        </p:nvSpPr>
        <p:spPr>
          <a:xfrm>
            <a:off x="1670377" y="628000"/>
            <a:ext cx="8958900" cy="785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4500" b="0" i="0" u="none" strike="noStrike" cap="none">
                <a:solidFill>
                  <a:srgbClr val="009444"/>
                </a:solidFill>
                <a:latin typeface="Lato"/>
                <a:ea typeface="Lato"/>
                <a:cs typeface="Lato"/>
                <a:sym typeface="Lato"/>
              </a:rPr>
              <a:t>Objetivos de la Lección</a:t>
            </a:r>
            <a:endParaRPr sz="4500" b="0" i="0" u="none" strike="noStrike" cap="none">
              <a:solidFill>
                <a:srgbClr val="009444"/>
              </a:solidFill>
              <a:latin typeface="Lato"/>
              <a:ea typeface="Lato"/>
              <a:cs typeface="Lato"/>
              <a:sym typeface="Lato"/>
            </a:endParaRPr>
          </a:p>
        </p:txBody>
      </p:sp>
      <p:cxnSp>
        <p:nvCxnSpPr>
          <p:cNvPr id="127" name="Google Shape;127;g26612c5aba9_0_152"/>
          <p:cNvCxnSpPr/>
          <p:nvPr/>
        </p:nvCxnSpPr>
        <p:spPr>
          <a:xfrm>
            <a:off x="2373086" y="1597768"/>
            <a:ext cx="7195500" cy="0"/>
          </a:xfrm>
          <a:prstGeom prst="straightConnector1">
            <a:avLst/>
          </a:prstGeom>
          <a:noFill/>
          <a:ln w="38100" cap="flat" cmpd="sng">
            <a:solidFill>
              <a:srgbClr val="7F7F7F"/>
            </a:solidFill>
            <a:prstDash val="solid"/>
            <a:miter lim="800000"/>
            <a:headEnd type="none" w="sm" len="sm"/>
            <a:tailEnd type="none" w="sm" len="sm"/>
          </a:ln>
        </p:spPr>
      </p:cxnSp>
      <p:pic>
        <p:nvPicPr>
          <p:cNvPr id="128" name="Google Shape;128;g26612c5aba9_0_152" descr="A green bird with leaves&#10;&#10;Description automatically generated"/>
          <p:cNvPicPr preferRelativeResize="0"/>
          <p:nvPr/>
        </p:nvPicPr>
        <p:blipFill rotWithShape="1">
          <a:blip r:embed="rId3">
            <a:alphaModFix/>
          </a:blip>
          <a:srcRect/>
          <a:stretch/>
        </p:blipFill>
        <p:spPr>
          <a:xfrm>
            <a:off x="10500489" y="213724"/>
            <a:ext cx="1399034" cy="1170434"/>
          </a:xfrm>
          <a:prstGeom prst="rect">
            <a:avLst/>
          </a:prstGeom>
          <a:noFill/>
          <a:ln>
            <a:noFill/>
          </a:ln>
        </p:spPr>
      </p:pic>
      <p:sp>
        <p:nvSpPr>
          <p:cNvPr id="129" name="Google Shape;129;g26612c5aba9_0_152"/>
          <p:cNvSpPr/>
          <p:nvPr/>
        </p:nvSpPr>
        <p:spPr>
          <a:xfrm>
            <a:off x="551000" y="1994822"/>
            <a:ext cx="11197500" cy="950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g26612c5aba9_0_152"/>
          <p:cNvSpPr/>
          <p:nvPr/>
        </p:nvSpPr>
        <p:spPr>
          <a:xfrm>
            <a:off x="916545" y="2208708"/>
            <a:ext cx="664500" cy="522900"/>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g26612c5aba9_0_152"/>
          <p:cNvSpPr/>
          <p:nvPr/>
        </p:nvSpPr>
        <p:spPr>
          <a:xfrm>
            <a:off x="1946721" y="1994822"/>
            <a:ext cx="9801900" cy="950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g26612c5aba9_0_152"/>
          <p:cNvSpPr txBox="1"/>
          <p:nvPr/>
        </p:nvSpPr>
        <p:spPr>
          <a:xfrm>
            <a:off x="1946721" y="1994822"/>
            <a:ext cx="9801600" cy="95040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Deducir consejos para una buena enseñanza a partir del ejemplo </a:t>
            </a:r>
            <a:endParaRPr sz="2500">
              <a:solidFill>
                <a:schemeClr val="lt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de Jesús.</a:t>
            </a:r>
            <a:endParaRPr sz="2500">
              <a:solidFill>
                <a:schemeClr val="lt1"/>
              </a:solidFill>
              <a:latin typeface="Lato"/>
              <a:ea typeface="Lato"/>
              <a:cs typeface="Lato"/>
              <a:sym typeface="Lato"/>
            </a:endParaRPr>
          </a:p>
        </p:txBody>
      </p:sp>
      <p:sp>
        <p:nvSpPr>
          <p:cNvPr id="133" name="Google Shape;133;g26612c5aba9_0_152"/>
          <p:cNvSpPr/>
          <p:nvPr/>
        </p:nvSpPr>
        <p:spPr>
          <a:xfrm>
            <a:off x="551025" y="3183076"/>
            <a:ext cx="11197500" cy="13926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g26612c5aba9_0_152"/>
          <p:cNvSpPr/>
          <p:nvPr/>
        </p:nvSpPr>
        <p:spPr>
          <a:xfrm>
            <a:off x="916558" y="3625558"/>
            <a:ext cx="664500" cy="522900"/>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g26612c5aba9_0_152"/>
          <p:cNvSpPr/>
          <p:nvPr/>
        </p:nvSpPr>
        <p:spPr>
          <a:xfrm>
            <a:off x="1946743" y="3183076"/>
            <a:ext cx="9801900" cy="13926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g26612c5aba9_0_152"/>
          <p:cNvSpPr txBox="1"/>
          <p:nvPr/>
        </p:nvSpPr>
        <p:spPr>
          <a:xfrm>
            <a:off x="1946743" y="3183076"/>
            <a:ext cx="9801600" cy="139230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Identificar un área de enseñanza en la que les gustaría mejorar personalmente. </a:t>
            </a:r>
            <a:endParaRPr sz="2500">
              <a:solidFill>
                <a:schemeClr val="lt1"/>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a:extLst>
            <a:ext uri="{FF2B5EF4-FFF2-40B4-BE49-F238E27FC236}">
              <a16:creationId xmlns:a16="http://schemas.microsoft.com/office/drawing/2014/main" id="{710AC3EC-74CA-07DA-FB70-E315B099DFFD}"/>
            </a:ext>
          </a:extLst>
        </p:cNvPr>
        <p:cNvGrpSpPr/>
        <p:nvPr/>
      </p:nvGrpSpPr>
      <p:grpSpPr>
        <a:xfrm>
          <a:off x="0" y="0"/>
          <a:ext cx="0" cy="0"/>
          <a:chOff x="0" y="0"/>
          <a:chExt cx="0" cy="0"/>
        </a:xfrm>
      </p:grpSpPr>
      <p:sp>
        <p:nvSpPr>
          <p:cNvPr id="148" name="Google Shape;148;g2ae502832d3_0_10">
            <a:extLst>
              <a:ext uri="{FF2B5EF4-FFF2-40B4-BE49-F238E27FC236}">
                <a16:creationId xmlns:a16="http://schemas.microsoft.com/office/drawing/2014/main" id="{B9D08CB2-ABD4-E409-AFF1-E1D023CED8EF}"/>
              </a:ext>
            </a:extLst>
          </p:cNvPr>
          <p:cNvSpPr/>
          <p:nvPr/>
        </p:nvSpPr>
        <p:spPr>
          <a:xfrm>
            <a:off x="1839945"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9" name="Google Shape;149;g2ae502832d3_0_10">
            <a:extLst>
              <a:ext uri="{FF2B5EF4-FFF2-40B4-BE49-F238E27FC236}">
                <a16:creationId xmlns:a16="http://schemas.microsoft.com/office/drawing/2014/main" id="{4BC60020-852D-4B79-DD64-7C8C01D012F0}"/>
              </a:ext>
            </a:extLst>
          </p:cNvPr>
          <p:cNvSpPr txBox="1"/>
          <p:nvPr/>
        </p:nvSpPr>
        <p:spPr>
          <a:xfrm>
            <a:off x="8811229" y="1803633"/>
            <a:ext cx="2512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 name="Google Shape;150;g2ae502832d3_0_10">
            <a:extLst>
              <a:ext uri="{FF2B5EF4-FFF2-40B4-BE49-F238E27FC236}">
                <a16:creationId xmlns:a16="http://schemas.microsoft.com/office/drawing/2014/main" id="{84F02749-9234-1833-B72E-1630893B532D}"/>
              </a:ext>
            </a:extLst>
          </p:cNvPr>
          <p:cNvSpPr txBox="1"/>
          <p:nvPr/>
        </p:nvSpPr>
        <p:spPr>
          <a:xfrm>
            <a:off x="5888384" y="2172933"/>
            <a:ext cx="5432774"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6000" b="0" i="0" u="none" strike="noStrike" cap="none" dirty="0" err="1">
                <a:solidFill>
                  <a:srgbClr val="009444"/>
                </a:solidFill>
                <a:latin typeface="Lato"/>
                <a:ea typeface="Lato"/>
                <a:cs typeface="Lato"/>
                <a:sym typeface="Lato"/>
              </a:rPr>
              <a:t>Revisión</a:t>
            </a:r>
            <a:r>
              <a:rPr lang="en-US" sz="6000" b="0" i="0" u="none" strike="noStrike" cap="none" dirty="0">
                <a:solidFill>
                  <a:srgbClr val="009444"/>
                </a:solidFill>
                <a:latin typeface="Lato"/>
                <a:ea typeface="Lato"/>
                <a:cs typeface="Lato"/>
                <a:sym typeface="Lato"/>
              </a:rPr>
              <a:t> de las </a:t>
            </a:r>
            <a:r>
              <a:rPr lang="en-US" sz="6000" b="0" i="0" u="none" strike="noStrike" cap="none" dirty="0" err="1">
                <a:solidFill>
                  <a:srgbClr val="009444"/>
                </a:solidFill>
                <a:latin typeface="Lato"/>
                <a:ea typeface="Lato"/>
                <a:cs typeface="Lato"/>
                <a:sym typeface="Lato"/>
              </a:rPr>
              <a:t>preguntas</a:t>
            </a:r>
            <a:r>
              <a:rPr lang="en-US" sz="6000" b="0" i="0" u="none" strike="noStrike" cap="none" dirty="0">
                <a:solidFill>
                  <a:srgbClr val="009444"/>
                </a:solidFill>
                <a:latin typeface="Lato"/>
                <a:ea typeface="Lato"/>
                <a:cs typeface="Lato"/>
                <a:sym typeface="Lato"/>
              </a:rPr>
              <a:t> de WhatsApp</a:t>
            </a:r>
            <a:endParaRPr sz="6000" b="0" i="0" u="none" strike="noStrike" cap="none" dirty="0">
              <a:solidFill>
                <a:srgbClr val="009444"/>
              </a:solidFill>
              <a:latin typeface="Lato"/>
              <a:ea typeface="Lato"/>
              <a:cs typeface="Lato"/>
              <a:sym typeface="Lato"/>
            </a:endParaRPr>
          </a:p>
        </p:txBody>
      </p:sp>
      <p:pic>
        <p:nvPicPr>
          <p:cNvPr id="151" name="Google Shape;151;g2ae502832d3_0_10" descr="A green bird with leaves&#10;&#10;Description automatically generated">
            <a:extLst>
              <a:ext uri="{FF2B5EF4-FFF2-40B4-BE49-F238E27FC236}">
                <a16:creationId xmlns:a16="http://schemas.microsoft.com/office/drawing/2014/main" id="{7102981B-0B45-0BE5-B0F6-CE650B6744DC}"/>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 name="Google Shape;184;p28">
            <a:extLst>
              <a:ext uri="{FF2B5EF4-FFF2-40B4-BE49-F238E27FC236}">
                <a16:creationId xmlns:a16="http://schemas.microsoft.com/office/drawing/2014/main" id="{E5958EFD-4CCB-E2B3-3DFD-1B47F4ED1793}"/>
              </a:ext>
            </a:extLst>
          </p:cNvPr>
          <p:cNvPicPr preferRelativeResize="0"/>
          <p:nvPr/>
        </p:nvPicPr>
        <p:blipFill rotWithShape="1">
          <a:blip r:embed="rId4">
            <a:alphaModFix/>
          </a:blip>
          <a:srcRect/>
          <a:stretch/>
        </p:blipFill>
        <p:spPr>
          <a:xfrm>
            <a:off x="1073596" y="1760956"/>
            <a:ext cx="3125597" cy="3218436"/>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1528583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sp>
        <p:nvSpPr>
          <p:cNvPr id="141" name="Google Shape;141;p2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2" name="Google Shape;142;p28"/>
          <p:cNvPicPr preferRelativeResize="0"/>
          <p:nvPr/>
        </p:nvPicPr>
        <p:blipFill rotWithShape="1">
          <a:blip r:embed="rId3">
            <a:alphaModFix/>
          </a:blip>
          <a:srcRect/>
          <a:stretch/>
        </p:blipFill>
        <p:spPr>
          <a:xfrm>
            <a:off x="0" y="1795914"/>
            <a:ext cx="3125597" cy="3218436"/>
          </a:xfrm>
          <a:prstGeom prst="rect">
            <a:avLst/>
          </a:prstGeom>
          <a:noFill/>
          <a:ln>
            <a:noFill/>
          </a:ln>
          <a:effectLst>
            <a:outerShdw blurRad="50800" dist="38100" dir="2700000" algn="tl" rotWithShape="0">
              <a:srgbClr val="000000">
                <a:alpha val="40000"/>
              </a:srgbClr>
            </a:outerShdw>
          </a:effectLst>
        </p:spPr>
      </p:pic>
      <p:sp>
        <p:nvSpPr>
          <p:cNvPr id="143" name="Google Shape;143;p28"/>
          <p:cNvSpPr txBox="1"/>
          <p:nvPr/>
        </p:nvSpPr>
        <p:spPr>
          <a:xfrm>
            <a:off x="3125597" y="1536194"/>
            <a:ext cx="8297400" cy="378561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Quién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fue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major maestro que </a:t>
            </a:r>
            <a:r>
              <a:rPr lang="en-US" sz="4000" b="1" dirty="0" err="1">
                <a:solidFill>
                  <a:schemeClr val="dk1"/>
                </a:solidFill>
                <a:latin typeface="Lato"/>
                <a:ea typeface="Lato"/>
                <a:cs typeface="Lato"/>
                <a:sym typeface="Lato"/>
              </a:rPr>
              <a:t>tuviste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cuando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estabad</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colegio? </a:t>
            </a:r>
          </a:p>
          <a:p>
            <a:pPr marL="0" lvl="0" indent="0" algn="l" rtl="0">
              <a:spcBef>
                <a:spcPts val="0"/>
              </a:spcBef>
              <a:spcAft>
                <a:spcPts val="0"/>
              </a:spcAft>
              <a:buClr>
                <a:schemeClr val="dk1"/>
              </a:buClr>
              <a:buSzPts val="1100"/>
              <a:buFont typeface="Arial"/>
              <a:buNone/>
            </a:pPr>
            <a:endParaRPr lang="en-US" sz="4000" b="1"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lo </a:t>
            </a:r>
            <a:r>
              <a:rPr lang="en-US" sz="4000" b="1" dirty="0" err="1">
                <a:solidFill>
                  <a:schemeClr val="dk1"/>
                </a:solidFill>
                <a:latin typeface="Lato"/>
                <a:ea typeface="Lato"/>
                <a:cs typeface="Lato"/>
                <a:sym typeface="Lato"/>
              </a:rPr>
              <a:t>hacía</a:t>
            </a:r>
            <a:r>
              <a:rPr lang="en-US" sz="4000" b="1" dirty="0">
                <a:solidFill>
                  <a:schemeClr val="dk1"/>
                </a:solidFill>
                <a:latin typeface="Lato"/>
                <a:ea typeface="Lato"/>
                <a:cs typeface="Lato"/>
                <a:sym typeface="Lato"/>
              </a:rPr>
              <a:t> un </a:t>
            </a:r>
            <a:r>
              <a:rPr lang="en-US" sz="4000" b="1" dirty="0" err="1">
                <a:solidFill>
                  <a:schemeClr val="dk1"/>
                </a:solidFill>
                <a:latin typeface="Lato"/>
                <a:ea typeface="Lato"/>
                <a:cs typeface="Lato"/>
                <a:sym typeface="Lato"/>
              </a:rPr>
              <a:t>excelente</a:t>
            </a:r>
            <a:r>
              <a:rPr lang="en-US" sz="4000" b="1" dirty="0">
                <a:solidFill>
                  <a:schemeClr val="dk1"/>
                </a:solidFill>
                <a:latin typeface="Lato"/>
                <a:ea typeface="Lato"/>
                <a:cs typeface="Lato"/>
                <a:sym typeface="Lato"/>
              </a:rPr>
              <a:t> maestro? </a:t>
            </a:r>
            <a:endParaRPr sz="4000" b="1" dirty="0">
              <a:solidFill>
                <a:schemeClr val="dk1"/>
              </a:solidFill>
              <a:latin typeface="Lato"/>
              <a:ea typeface="Lato"/>
              <a:cs typeface="Lato"/>
              <a:sym typeface="Lato"/>
            </a:endParaRPr>
          </a:p>
        </p:txBody>
      </p:sp>
      <p:pic>
        <p:nvPicPr>
          <p:cNvPr id="144" name="Google Shape;144;p28"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sp>
        <p:nvSpPr>
          <p:cNvPr id="149" name="Google Shape;149;g2ae502832d3_0_13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0" name="Google Shape;150;g2ae502832d3_0_137"/>
          <p:cNvPicPr preferRelativeResize="0"/>
          <p:nvPr/>
        </p:nvPicPr>
        <p:blipFill rotWithShape="1">
          <a:blip r:embed="rId3">
            <a:alphaModFix/>
          </a:blip>
          <a:srcRect/>
          <a:stretch/>
        </p:blipFill>
        <p:spPr>
          <a:xfrm>
            <a:off x="80900" y="1795914"/>
            <a:ext cx="3125597" cy="3218436"/>
          </a:xfrm>
          <a:prstGeom prst="rect">
            <a:avLst/>
          </a:prstGeom>
          <a:noFill/>
          <a:ln>
            <a:noFill/>
          </a:ln>
          <a:effectLst>
            <a:outerShdw blurRad="50800" dist="38100" dir="2700000" algn="tl" rotWithShape="0">
              <a:srgbClr val="000000">
                <a:alpha val="40000"/>
              </a:srgbClr>
            </a:outerShdw>
          </a:effectLst>
        </p:spPr>
      </p:pic>
      <p:sp>
        <p:nvSpPr>
          <p:cNvPr id="151" name="Google Shape;151;g2ae502832d3_0_137"/>
          <p:cNvSpPr txBox="1"/>
          <p:nvPr/>
        </p:nvSpPr>
        <p:spPr>
          <a:xfrm>
            <a:off x="3206497" y="1843650"/>
            <a:ext cx="7830300" cy="317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err="1">
                <a:solidFill>
                  <a:schemeClr val="dk1"/>
                </a:solidFill>
                <a:latin typeface="Lato"/>
                <a:ea typeface="Lato"/>
                <a:cs typeface="Lato"/>
                <a:sym typeface="Lato"/>
              </a:rPr>
              <a:t>Reflexiona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sobre</a:t>
            </a:r>
            <a:r>
              <a:rPr lang="en-US" sz="4000" b="1" dirty="0">
                <a:solidFill>
                  <a:schemeClr val="dk1"/>
                </a:solidFill>
                <a:latin typeface="Lato"/>
                <a:ea typeface="Lato"/>
                <a:cs typeface="Lato"/>
                <a:sym typeface="Lato"/>
              </a:rPr>
              <a:t> Juan 4 y las </a:t>
            </a:r>
            <a:r>
              <a:rPr lang="en-US" sz="4000" b="1" dirty="0" err="1">
                <a:solidFill>
                  <a:schemeClr val="dk1"/>
                </a:solidFill>
                <a:latin typeface="Lato"/>
                <a:ea typeface="Lato"/>
                <a:cs typeface="Lato"/>
                <a:sym typeface="Lato"/>
              </a:rPr>
              <a:t>otras</a:t>
            </a:r>
            <a:r>
              <a:rPr lang="en-US" sz="4000" b="1" dirty="0">
                <a:solidFill>
                  <a:schemeClr val="dk1"/>
                </a:solidFill>
                <a:latin typeface="Lato"/>
                <a:ea typeface="Lato"/>
                <a:cs typeface="Lato"/>
                <a:sym typeface="Lato"/>
              </a:rPr>
              <a:t> partes de </a:t>
            </a:r>
            <a:r>
              <a:rPr lang="en-US" sz="4000" b="1" dirty="0" err="1">
                <a:solidFill>
                  <a:schemeClr val="dk1"/>
                </a:solidFill>
                <a:latin typeface="Lato"/>
                <a:ea typeface="Lato"/>
                <a:cs typeface="Lato"/>
                <a:sym typeface="Lato"/>
              </a:rPr>
              <a:t>los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Evangelios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que Jesús </a:t>
            </a:r>
            <a:r>
              <a:rPr lang="en-US" sz="4000" b="1" dirty="0" err="1">
                <a:solidFill>
                  <a:schemeClr val="dk1"/>
                </a:solidFill>
                <a:latin typeface="Lato"/>
                <a:ea typeface="Lato"/>
                <a:cs typeface="Lato"/>
                <a:sym typeface="Lato"/>
              </a:rPr>
              <a:t>enseña</a:t>
            </a:r>
            <a:r>
              <a:rPr lang="en-US" sz="4000" b="1" dirty="0">
                <a:solidFill>
                  <a:schemeClr val="dk1"/>
                </a:solidFill>
                <a:latin typeface="Lato"/>
                <a:ea typeface="Lato"/>
                <a:cs typeface="Lato"/>
                <a:sym typeface="Lato"/>
              </a:rPr>
              <a:t>. </a:t>
            </a:r>
            <a:endParaRPr sz="40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40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lo </a:t>
            </a:r>
            <a:r>
              <a:rPr lang="en-US" sz="4000" b="1" dirty="0" err="1">
                <a:solidFill>
                  <a:schemeClr val="dk1"/>
                </a:solidFill>
                <a:latin typeface="Lato"/>
                <a:ea typeface="Lato"/>
                <a:cs typeface="Lato"/>
                <a:sym typeface="Lato"/>
              </a:rPr>
              <a:t>hacía</a:t>
            </a:r>
            <a:r>
              <a:rPr lang="en-US" sz="4000" b="1" dirty="0">
                <a:solidFill>
                  <a:schemeClr val="dk1"/>
                </a:solidFill>
                <a:latin typeface="Lato"/>
                <a:ea typeface="Lato"/>
                <a:cs typeface="Lato"/>
                <a:sym typeface="Lato"/>
              </a:rPr>
              <a:t> un maestro </a:t>
            </a:r>
            <a:r>
              <a:rPr lang="en-US" sz="4000" b="1" dirty="0" err="1">
                <a:solidFill>
                  <a:schemeClr val="dk1"/>
                </a:solidFill>
                <a:latin typeface="Lato"/>
                <a:ea typeface="Lato"/>
                <a:cs typeface="Lato"/>
                <a:sym typeface="Lato"/>
              </a:rPr>
              <a:t>eficaz</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152" name="Google Shape;152;g2ae502832d3_0_13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6"/>
        <p:cNvGrpSpPr/>
        <p:nvPr/>
      </p:nvGrpSpPr>
      <p:grpSpPr>
        <a:xfrm>
          <a:off x="0" y="0"/>
          <a:ext cx="0" cy="0"/>
          <a:chOff x="0" y="0"/>
          <a:chExt cx="0" cy="0"/>
        </a:xfrm>
      </p:grpSpPr>
      <p:sp>
        <p:nvSpPr>
          <p:cNvPr id="157" name="Google Shape;157;g2b5a7b38856_0_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8" name="Google Shape;158;g2b5a7b38856_0_6"/>
          <p:cNvSpPr txBox="1"/>
          <p:nvPr/>
        </p:nvSpPr>
        <p:spPr>
          <a:xfrm>
            <a:off x="2180850" y="2197248"/>
            <a:ext cx="9193800" cy="3785611"/>
          </a:xfrm>
          <a:prstGeom prst="rect">
            <a:avLst/>
          </a:prstGeom>
          <a:noFill/>
          <a:ln>
            <a:noFill/>
          </a:ln>
        </p:spPr>
        <p:txBody>
          <a:bodyPr spcFirstLastPara="1" wrap="square" lIns="91425" tIns="45700" rIns="91425" bIns="45700" anchor="t" anchorCtr="0">
            <a:spAutoFit/>
          </a:bodyPr>
          <a:lstStyle/>
          <a:p>
            <a:pPr marL="457200" marR="0" lvl="0" indent="-482600" algn="l" rtl="0">
              <a:lnSpc>
                <a:spcPct val="150000"/>
              </a:lnSpc>
              <a:spcBef>
                <a:spcPts val="0"/>
              </a:spcBef>
              <a:spcAft>
                <a:spcPts val="0"/>
              </a:spcAft>
              <a:buClr>
                <a:schemeClr val="dk1"/>
              </a:buClr>
              <a:buSzPts val="4000"/>
              <a:buFont typeface="Lato"/>
              <a:buChar char="●"/>
            </a:pPr>
            <a:r>
              <a:rPr lang="en-US" sz="4000" dirty="0">
                <a:solidFill>
                  <a:schemeClr val="dk1"/>
                </a:solidFill>
                <a:latin typeface="Lato"/>
                <a:ea typeface="Lato"/>
                <a:cs typeface="Lato"/>
                <a:sym typeface="Lato"/>
              </a:rPr>
              <a:t>Jesús </a:t>
            </a:r>
            <a:r>
              <a:rPr lang="en-US" sz="4000" dirty="0" err="1">
                <a:solidFill>
                  <a:schemeClr val="dk1"/>
                </a:solidFill>
                <a:latin typeface="Lato"/>
                <a:ea typeface="Lato"/>
                <a:cs typeface="Lato"/>
                <a:sym typeface="Lato"/>
              </a:rPr>
              <a:t>amaba</a:t>
            </a:r>
            <a:r>
              <a:rPr lang="en-US" sz="4000" dirty="0">
                <a:solidFill>
                  <a:schemeClr val="dk1"/>
                </a:solidFill>
                <a:latin typeface="Lato"/>
                <a:ea typeface="Lato"/>
                <a:cs typeface="Lato"/>
                <a:sym typeface="Lato"/>
              </a:rPr>
              <a:t> a sus </a:t>
            </a:r>
            <a:r>
              <a:rPr lang="en-US" sz="4000" dirty="0" err="1">
                <a:solidFill>
                  <a:schemeClr val="dk1"/>
                </a:solidFill>
                <a:latin typeface="Lato"/>
                <a:ea typeface="Lato"/>
                <a:cs typeface="Lato"/>
                <a:sym typeface="Lato"/>
              </a:rPr>
              <a:t>estudiantes</a:t>
            </a:r>
            <a:r>
              <a:rPr lang="en-US" sz="4000" dirty="0">
                <a:solidFill>
                  <a:schemeClr val="dk1"/>
                </a:solidFill>
                <a:latin typeface="Lato"/>
                <a:ea typeface="Lato"/>
                <a:cs typeface="Lato"/>
                <a:sym typeface="Lato"/>
              </a:rPr>
              <a:t>.</a:t>
            </a:r>
            <a:endParaRPr sz="4000" dirty="0">
              <a:solidFill>
                <a:schemeClr val="dk1"/>
              </a:solidFill>
              <a:latin typeface="Lato"/>
              <a:ea typeface="Lato"/>
              <a:cs typeface="Lato"/>
              <a:sym typeface="Lato"/>
            </a:endParaRPr>
          </a:p>
          <a:p>
            <a:pPr marL="457200" marR="0" lvl="0" indent="-482600" algn="l" rtl="0">
              <a:lnSpc>
                <a:spcPct val="150000"/>
              </a:lnSpc>
              <a:spcBef>
                <a:spcPts val="0"/>
              </a:spcBef>
              <a:spcAft>
                <a:spcPts val="0"/>
              </a:spcAft>
              <a:buClr>
                <a:schemeClr val="dk1"/>
              </a:buClr>
              <a:buSzPts val="4000"/>
              <a:buFont typeface="Lato"/>
              <a:buChar char="●"/>
            </a:pPr>
            <a:r>
              <a:rPr lang="en-US" sz="4000" dirty="0">
                <a:solidFill>
                  <a:schemeClr val="dk1"/>
                </a:solidFill>
                <a:latin typeface="Lato"/>
                <a:ea typeface="Lato"/>
                <a:cs typeface="Lato"/>
                <a:sym typeface="Lato"/>
              </a:rPr>
              <a:t>Jesús </a:t>
            </a:r>
            <a:r>
              <a:rPr lang="en-US" sz="4000" dirty="0" err="1">
                <a:solidFill>
                  <a:schemeClr val="dk1"/>
                </a:solidFill>
                <a:latin typeface="Lato"/>
                <a:ea typeface="Lato"/>
                <a:cs typeface="Lato"/>
                <a:sym typeface="Lato"/>
              </a:rPr>
              <a:t>conocía</a:t>
            </a:r>
            <a:r>
              <a:rPr lang="en-US" sz="4000" dirty="0">
                <a:solidFill>
                  <a:schemeClr val="dk1"/>
                </a:solidFill>
                <a:latin typeface="Lato"/>
                <a:ea typeface="Lato"/>
                <a:cs typeface="Lato"/>
                <a:sym typeface="Lato"/>
              </a:rPr>
              <a:t> a </a:t>
            </a:r>
            <a:r>
              <a:rPr lang="en-US" sz="4000" dirty="0" err="1">
                <a:solidFill>
                  <a:schemeClr val="dk1"/>
                </a:solidFill>
                <a:latin typeface="Lato"/>
                <a:ea typeface="Lato"/>
                <a:cs typeface="Lato"/>
                <a:sym typeface="Lato"/>
              </a:rPr>
              <a:t>su</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público</a:t>
            </a:r>
            <a:r>
              <a:rPr lang="en-US" sz="4000" dirty="0">
                <a:solidFill>
                  <a:schemeClr val="dk1"/>
                </a:solidFill>
                <a:latin typeface="Lato"/>
                <a:ea typeface="Lato"/>
                <a:cs typeface="Lato"/>
                <a:sym typeface="Lato"/>
              </a:rPr>
              <a:t>.</a:t>
            </a:r>
            <a:endParaRPr sz="4000" dirty="0">
              <a:solidFill>
                <a:schemeClr val="dk1"/>
              </a:solidFill>
              <a:latin typeface="Lato"/>
              <a:ea typeface="Lato"/>
              <a:cs typeface="Lato"/>
              <a:sym typeface="Lato"/>
            </a:endParaRPr>
          </a:p>
          <a:p>
            <a:pPr marL="457200" marR="0" lvl="0" indent="-482600" algn="l" rtl="0">
              <a:lnSpc>
                <a:spcPct val="150000"/>
              </a:lnSpc>
              <a:spcBef>
                <a:spcPts val="0"/>
              </a:spcBef>
              <a:spcAft>
                <a:spcPts val="0"/>
              </a:spcAft>
              <a:buClr>
                <a:schemeClr val="dk1"/>
              </a:buClr>
              <a:buSzPts val="4000"/>
              <a:buFont typeface="Lato"/>
              <a:buChar char="●"/>
            </a:pPr>
            <a:r>
              <a:rPr lang="en-US" sz="4000" dirty="0">
                <a:solidFill>
                  <a:schemeClr val="dk1"/>
                </a:solidFill>
                <a:latin typeface="Lato"/>
                <a:ea typeface="Lato"/>
                <a:cs typeface="Lato"/>
                <a:sym typeface="Lato"/>
              </a:rPr>
              <a:t>Jesús </a:t>
            </a:r>
            <a:r>
              <a:rPr lang="en-US" sz="4000" dirty="0" err="1">
                <a:solidFill>
                  <a:schemeClr val="dk1"/>
                </a:solidFill>
                <a:latin typeface="Lato"/>
                <a:ea typeface="Lato"/>
                <a:cs typeface="Lato"/>
                <a:sym typeface="Lato"/>
              </a:rPr>
              <a:t>enseñaba</a:t>
            </a:r>
            <a:r>
              <a:rPr lang="en-US" sz="4000" dirty="0">
                <a:solidFill>
                  <a:schemeClr val="dk1"/>
                </a:solidFill>
                <a:latin typeface="Lato"/>
                <a:ea typeface="Lato"/>
                <a:cs typeface="Lato"/>
                <a:sym typeface="Lato"/>
              </a:rPr>
              <a:t> de forma </a:t>
            </a:r>
            <a:r>
              <a:rPr lang="en-US" sz="4000" dirty="0" err="1">
                <a:solidFill>
                  <a:schemeClr val="dk1"/>
                </a:solidFill>
                <a:latin typeface="Lato"/>
                <a:ea typeface="Lato"/>
                <a:cs typeface="Lato"/>
                <a:sym typeface="Lato"/>
              </a:rPr>
              <a:t>interactiva</a:t>
            </a:r>
            <a:r>
              <a:rPr lang="en-US" sz="4000" dirty="0">
                <a:solidFill>
                  <a:schemeClr val="dk1"/>
                </a:solidFill>
                <a:latin typeface="Lato"/>
                <a:ea typeface="Lato"/>
                <a:cs typeface="Lato"/>
                <a:sym typeface="Lato"/>
              </a:rPr>
              <a:t>.</a:t>
            </a:r>
            <a:endParaRPr sz="4000" dirty="0">
              <a:solidFill>
                <a:schemeClr val="dk1"/>
              </a:solidFill>
              <a:latin typeface="Lato"/>
              <a:ea typeface="Lato"/>
              <a:cs typeface="Lato"/>
              <a:sym typeface="Lato"/>
            </a:endParaRPr>
          </a:p>
          <a:p>
            <a:pPr marL="457200" marR="0" lvl="0" indent="-482600" algn="l" rtl="0">
              <a:lnSpc>
                <a:spcPct val="150000"/>
              </a:lnSpc>
              <a:spcBef>
                <a:spcPts val="0"/>
              </a:spcBef>
              <a:spcAft>
                <a:spcPts val="0"/>
              </a:spcAft>
              <a:buClr>
                <a:schemeClr val="dk1"/>
              </a:buClr>
              <a:buSzPts val="4000"/>
              <a:buFont typeface="Lato"/>
              <a:buChar char="●"/>
            </a:pPr>
            <a:r>
              <a:rPr lang="en-US" sz="4000" dirty="0">
                <a:solidFill>
                  <a:schemeClr val="dk1"/>
                </a:solidFill>
                <a:latin typeface="Lato"/>
                <a:ea typeface="Lato"/>
                <a:cs typeface="Lato"/>
                <a:sym typeface="Lato"/>
              </a:rPr>
              <a:t>Jesús </a:t>
            </a:r>
            <a:r>
              <a:rPr lang="en-US" sz="4000" dirty="0" err="1">
                <a:solidFill>
                  <a:schemeClr val="dk1"/>
                </a:solidFill>
                <a:latin typeface="Lato"/>
                <a:ea typeface="Lato"/>
                <a:cs typeface="Lato"/>
                <a:sym typeface="Lato"/>
              </a:rPr>
              <a:t>citaba</a:t>
            </a:r>
            <a:r>
              <a:rPr lang="en-US" sz="4000" dirty="0">
                <a:solidFill>
                  <a:schemeClr val="dk1"/>
                </a:solidFill>
                <a:latin typeface="Lato"/>
                <a:ea typeface="Lato"/>
                <a:cs typeface="Lato"/>
                <a:sym typeface="Lato"/>
              </a:rPr>
              <a:t> las </a:t>
            </a:r>
            <a:r>
              <a:rPr lang="en-US" sz="4000" dirty="0" err="1">
                <a:solidFill>
                  <a:schemeClr val="dk1"/>
                </a:solidFill>
                <a:latin typeface="Lato"/>
                <a:ea typeface="Lato"/>
                <a:cs typeface="Lato"/>
                <a:sym typeface="Lato"/>
              </a:rPr>
              <a:t>Escrituras</a:t>
            </a:r>
            <a:r>
              <a:rPr lang="en-US" sz="4000" dirty="0">
                <a:solidFill>
                  <a:schemeClr val="dk1"/>
                </a:solidFill>
                <a:latin typeface="Lato"/>
                <a:ea typeface="Lato"/>
                <a:cs typeface="Lato"/>
                <a:sym typeface="Lato"/>
              </a:rPr>
              <a:t>. </a:t>
            </a:r>
            <a:endParaRPr sz="4000" dirty="0">
              <a:solidFill>
                <a:schemeClr val="dk1"/>
              </a:solidFill>
              <a:latin typeface="Lato"/>
              <a:ea typeface="Lato"/>
              <a:cs typeface="Lato"/>
              <a:sym typeface="Lato"/>
            </a:endParaRPr>
          </a:p>
        </p:txBody>
      </p:sp>
      <p:pic>
        <p:nvPicPr>
          <p:cNvPr id="159" name="Google Shape;159;g2b5a7b38856_0_6"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 name="Google Shape;167;g2b5a7b38856_0_17">
            <a:extLst>
              <a:ext uri="{FF2B5EF4-FFF2-40B4-BE49-F238E27FC236}">
                <a16:creationId xmlns:a16="http://schemas.microsoft.com/office/drawing/2014/main" id="{09B7DEC6-543F-DDE8-4A5B-34803808CEBA}"/>
              </a:ext>
            </a:extLst>
          </p:cNvPr>
          <p:cNvSpPr txBox="1"/>
          <p:nvPr/>
        </p:nvSpPr>
        <p:spPr>
          <a:xfrm>
            <a:off x="2180850" y="875141"/>
            <a:ext cx="81336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00" b="0" i="0" u="none" strike="noStrike" cap="none" dirty="0">
                <a:solidFill>
                  <a:srgbClr val="009444"/>
                </a:solidFill>
                <a:latin typeface="Lato"/>
                <a:ea typeface="Lato"/>
                <a:cs typeface="Lato"/>
                <a:sym typeface="Lato"/>
              </a:rPr>
              <a:t>Jesús: </a:t>
            </a:r>
            <a:r>
              <a:rPr lang="en-US" sz="4800" b="0" i="0" u="none" strike="noStrike" cap="none" dirty="0" err="1">
                <a:solidFill>
                  <a:srgbClr val="009444"/>
                </a:solidFill>
                <a:latin typeface="Lato"/>
                <a:ea typeface="Lato"/>
                <a:cs typeface="Lato"/>
                <a:sym typeface="Lato"/>
              </a:rPr>
              <a:t>n</a:t>
            </a:r>
            <a:r>
              <a:rPr lang="en-US" sz="4800" dirty="0" err="1">
                <a:solidFill>
                  <a:srgbClr val="009444"/>
                </a:solidFill>
                <a:latin typeface="Lato"/>
                <a:ea typeface="Lato"/>
                <a:cs typeface="Lato"/>
                <a:sym typeface="Lato"/>
              </a:rPr>
              <a:t>uestro</a:t>
            </a:r>
            <a:r>
              <a:rPr lang="en-US" sz="4800" dirty="0">
                <a:solidFill>
                  <a:srgbClr val="009444"/>
                </a:solidFill>
                <a:latin typeface="Lato"/>
                <a:ea typeface="Lato"/>
                <a:cs typeface="Lato"/>
                <a:sym typeface="Lato"/>
              </a:rPr>
              <a:t> </a:t>
            </a:r>
            <a:r>
              <a:rPr lang="en-US" sz="4800" b="0" i="0" u="none" strike="noStrike" cap="none" dirty="0">
                <a:solidFill>
                  <a:srgbClr val="009444"/>
                </a:solidFill>
                <a:latin typeface="Lato"/>
                <a:ea typeface="Lato"/>
                <a:cs typeface="Lato"/>
                <a:sym typeface="Lato"/>
              </a:rPr>
              <a:t>gran maestro</a:t>
            </a:r>
            <a:endParaRPr sz="4800" b="0" i="0" u="none" strike="noStrike" cap="none" dirty="0">
              <a:solidFill>
                <a:srgbClr val="009444"/>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0804f3169d1ec14984c36b843dba581">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86a3cfdf6156b76ea85e1153e3c77ddc"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dexed="true"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Props1.xml><?xml version="1.0" encoding="utf-8"?>
<ds:datastoreItem xmlns:ds="http://schemas.openxmlformats.org/officeDocument/2006/customXml" ds:itemID="{AB6FE4C7-FC29-4476-B5B4-BD7ACBA1CDBA}"/>
</file>

<file path=customXml/itemProps2.xml><?xml version="1.0" encoding="utf-8"?>
<ds:datastoreItem xmlns:ds="http://schemas.openxmlformats.org/officeDocument/2006/customXml" ds:itemID="{DAE48726-64E2-4CF1-87C6-EE5BE309D537}"/>
</file>

<file path=customXml/itemProps3.xml><?xml version="1.0" encoding="utf-8"?>
<ds:datastoreItem xmlns:ds="http://schemas.openxmlformats.org/officeDocument/2006/customXml" ds:itemID="{51CDB32B-3919-4E18-BA23-6963300B6205}"/>
</file>

<file path=docProps/app.xml><?xml version="1.0" encoding="utf-8"?>
<Properties xmlns="http://schemas.openxmlformats.org/officeDocument/2006/extended-properties" xmlns:vt="http://schemas.openxmlformats.org/officeDocument/2006/docPropsVTypes">
  <TotalTime>2624</TotalTime>
  <Words>2065</Words>
  <Application>Microsoft Macintosh PowerPoint</Application>
  <PresentationFormat>Widescreen</PresentationFormat>
  <Paragraphs>127</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Times New Roman</vt:lpstr>
      <vt:lpstr>Lato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Elise Gross</cp:lastModifiedBy>
  <cp:revision>7</cp:revision>
  <dcterms:created xsi:type="dcterms:W3CDTF">2023-11-29T19:33:05Z</dcterms:created>
  <dcterms:modified xsi:type="dcterms:W3CDTF">2025-07-07T16:21:58Z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