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1"/>
  </p:notesMasterIdLst>
  <p:sldIdLst>
    <p:sldId id="404" r:id="rId5"/>
    <p:sldId id="259" r:id="rId6"/>
    <p:sldId id="260" r:id="rId7"/>
    <p:sldId id="296" r:id="rId8"/>
    <p:sldId id="385" r:id="rId9"/>
    <p:sldId id="289" r:id="rId10"/>
  </p:sldIdLst>
  <p:sldSz cx="12192000" cy="6858000"/>
  <p:notesSz cx="6858000" cy="9144000"/>
  <p:embeddedFontLst>
    <p:embeddedFont>
      <p:font typeface="Cambria" panose="02040503050406030204" pitchFamily="18" charset="0"/>
      <p:regular r:id="rId12"/>
      <p:bold r:id="rId13"/>
      <p:italic r:id="rId14"/>
      <p:boldItalic r:id="rId15"/>
    </p:embeddedFont>
    <p:embeddedFont>
      <p:font typeface="Lato" panose="020F050202020403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hfWIg6ARKXUjPVvsc96Bs/KsR2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60ADC-DD4C-ED8F-35F0-65E502911FC9}" v="3" dt="2025-03-05T15:16:02.008"/>
    <p1510:client id="{2315B693-07AD-D076-B078-9B8D5222A129}" v="128" dt="2025-03-05T21:48:36.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30"/>
    <p:restoredTop sz="94364" autoAdjust="0"/>
  </p:normalViewPr>
  <p:slideViewPr>
    <p:cSldViewPr snapToGrid="0">
      <p:cViewPr varScale="1">
        <p:scale>
          <a:sx n="63" d="100"/>
          <a:sy n="63" d="100"/>
        </p:scale>
        <p:origin x="46" y="2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63"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59"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4.fntdata"/><Relationship Id="rId57" Type="http://customschemas.google.com/relationships/presentationmetadata" Target="meta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6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G. Schulte" userId="S::nathan.schulte@wels.net::2d7256de-e763-4bf7-b9e9-3541ccdf66b2" providerId="AD" clId="Web-{2315B693-07AD-D076-B078-9B8D5222A129}"/>
    <pc:docChg chg="addSld delSld modSld">
      <pc:chgData name="Nathan G. Schulte" userId="S::nathan.schulte@wels.net::2d7256de-e763-4bf7-b9e9-3541ccdf66b2" providerId="AD" clId="Web-{2315B693-07AD-D076-B078-9B8D5222A129}" dt="2025-03-05T21:49:06.250" v="119"/>
      <pc:docMkLst>
        <pc:docMk/>
      </pc:docMkLst>
      <pc:sldChg chg="del">
        <pc:chgData name="Nathan G. Schulte" userId="S::nathan.schulte@wels.net::2d7256de-e763-4bf7-b9e9-3541ccdf66b2" providerId="AD" clId="Web-{2315B693-07AD-D076-B078-9B8D5222A129}" dt="2025-03-05T21:43:15.579" v="5"/>
        <pc:sldMkLst>
          <pc:docMk/>
          <pc:sldMk cId="0" sldId="257"/>
        </pc:sldMkLst>
      </pc:sldChg>
      <pc:sldChg chg="modNotes">
        <pc:chgData name="Nathan G. Schulte" userId="S::nathan.schulte@wels.net::2d7256de-e763-4bf7-b9e9-3541ccdf66b2" providerId="AD" clId="Web-{2315B693-07AD-D076-B078-9B8D5222A129}" dt="2025-03-05T21:43:14.532" v="4"/>
        <pc:sldMkLst>
          <pc:docMk/>
          <pc:sldMk cId="0" sldId="259"/>
        </pc:sldMkLst>
      </pc:sldChg>
      <pc:sldChg chg="addSp delSp modSp add modNotes">
        <pc:chgData name="Nathan G. Schulte" userId="S::nathan.schulte@wels.net::2d7256de-e763-4bf7-b9e9-3541ccdf66b2" providerId="AD" clId="Web-{2315B693-07AD-D076-B078-9B8D5222A129}" dt="2025-03-05T21:45:47.626" v="65" actId="1076"/>
        <pc:sldMkLst>
          <pc:docMk/>
          <pc:sldMk cId="0" sldId="260"/>
        </pc:sldMkLst>
        <pc:spChg chg="mod">
          <ac:chgData name="Nathan G. Schulte" userId="S::nathan.schulte@wels.net::2d7256de-e763-4bf7-b9e9-3541ccdf66b2" providerId="AD" clId="Web-{2315B693-07AD-D076-B078-9B8D5222A129}" dt="2025-03-05T21:45:47.626" v="65" actId="1076"/>
          <ac:spMkLst>
            <pc:docMk/>
            <pc:sldMk cId="0" sldId="260"/>
            <ac:spMk id="138" creationId="{00000000-0000-0000-0000-000000000000}"/>
          </ac:spMkLst>
        </pc:spChg>
        <pc:spChg chg="del">
          <ac:chgData name="Nathan G. Schulte" userId="S::nathan.schulte@wels.net::2d7256de-e763-4bf7-b9e9-3541ccdf66b2" providerId="AD" clId="Web-{2315B693-07AD-D076-B078-9B8D5222A129}" dt="2025-03-05T21:45:29.172" v="62"/>
          <ac:spMkLst>
            <pc:docMk/>
            <pc:sldMk cId="0" sldId="260"/>
            <ac:spMk id="139" creationId="{00000000-0000-0000-0000-000000000000}"/>
          </ac:spMkLst>
        </pc:spChg>
        <pc:spChg chg="del">
          <ac:chgData name="Nathan G. Schulte" userId="S::nathan.schulte@wels.net::2d7256de-e763-4bf7-b9e9-3541ccdf66b2" providerId="AD" clId="Web-{2315B693-07AD-D076-B078-9B8D5222A129}" dt="2025-03-05T21:45:31.813" v="63"/>
          <ac:spMkLst>
            <pc:docMk/>
            <pc:sldMk cId="0" sldId="260"/>
            <ac:spMk id="140" creationId="{00000000-0000-0000-0000-000000000000}"/>
          </ac:spMkLst>
        </pc:spChg>
        <pc:spChg chg="del">
          <ac:chgData name="Nathan G. Schulte" userId="S::nathan.schulte@wels.net::2d7256de-e763-4bf7-b9e9-3541ccdf66b2" providerId="AD" clId="Web-{2315B693-07AD-D076-B078-9B8D5222A129}" dt="2025-03-05T21:45:26.969" v="61"/>
          <ac:spMkLst>
            <pc:docMk/>
            <pc:sldMk cId="0" sldId="260"/>
            <ac:spMk id="141" creationId="{00000000-0000-0000-0000-000000000000}"/>
          </ac:spMkLst>
        </pc:spChg>
        <pc:spChg chg="del mod">
          <ac:chgData name="Nathan G. Schulte" userId="S::nathan.schulte@wels.net::2d7256de-e763-4bf7-b9e9-3541ccdf66b2" providerId="AD" clId="Web-{2315B693-07AD-D076-B078-9B8D5222A129}" dt="2025-03-05T21:45:24.766" v="60"/>
          <ac:spMkLst>
            <pc:docMk/>
            <pc:sldMk cId="0" sldId="260"/>
            <ac:spMk id="142" creationId="{00000000-0000-0000-0000-000000000000}"/>
          </ac:spMkLst>
        </pc:spChg>
        <pc:spChg chg="del">
          <ac:chgData name="Nathan G. Schulte" userId="S::nathan.schulte@wels.net::2d7256de-e763-4bf7-b9e9-3541ccdf66b2" providerId="AD" clId="Web-{2315B693-07AD-D076-B078-9B8D5222A129}" dt="2025-03-05T21:45:12.110" v="58"/>
          <ac:spMkLst>
            <pc:docMk/>
            <pc:sldMk cId="0" sldId="260"/>
            <ac:spMk id="143" creationId="{00000000-0000-0000-0000-000000000000}"/>
          </ac:spMkLst>
        </pc:spChg>
        <pc:spChg chg="del">
          <ac:chgData name="Nathan G. Schulte" userId="S::nathan.schulte@wels.net::2d7256de-e763-4bf7-b9e9-3541ccdf66b2" providerId="AD" clId="Web-{2315B693-07AD-D076-B078-9B8D5222A129}" dt="2025-03-05T21:45:18.922" v="59"/>
          <ac:spMkLst>
            <pc:docMk/>
            <pc:sldMk cId="0" sldId="260"/>
            <ac:spMk id="144" creationId="{00000000-0000-0000-0000-000000000000}"/>
          </ac:spMkLst>
        </pc:spChg>
        <pc:spChg chg="del">
          <ac:chgData name="Nathan G. Schulte" userId="S::nathan.schulte@wels.net::2d7256de-e763-4bf7-b9e9-3541ccdf66b2" providerId="AD" clId="Web-{2315B693-07AD-D076-B078-9B8D5222A129}" dt="2025-03-05T21:45:07.001" v="57"/>
          <ac:spMkLst>
            <pc:docMk/>
            <pc:sldMk cId="0" sldId="260"/>
            <ac:spMk id="145" creationId="{00000000-0000-0000-0000-000000000000}"/>
          </ac:spMkLst>
        </pc:spChg>
        <pc:spChg chg="del mod">
          <ac:chgData name="Nathan G. Schulte" userId="S::nathan.schulte@wels.net::2d7256de-e763-4bf7-b9e9-3541ccdf66b2" providerId="AD" clId="Web-{2315B693-07AD-D076-B078-9B8D5222A129}" dt="2025-03-05T21:44:25.001" v="52"/>
          <ac:spMkLst>
            <pc:docMk/>
            <pc:sldMk cId="0" sldId="260"/>
            <ac:spMk id="146" creationId="{00000000-0000-0000-0000-000000000000}"/>
          </ac:spMkLst>
        </pc:spChg>
        <pc:grpChg chg="add del mod">
          <ac:chgData name="Nathan G. Schulte" userId="S::nathan.schulte@wels.net::2d7256de-e763-4bf7-b9e9-3541ccdf66b2" providerId="AD" clId="Web-{2315B693-07AD-D076-B078-9B8D5222A129}" dt="2025-03-05T21:45:40.501" v="64" actId="14100"/>
          <ac:grpSpMkLst>
            <pc:docMk/>
            <pc:sldMk cId="0" sldId="260"/>
            <ac:grpSpMk id="134" creationId="{00000000-0000-0000-0000-000000000000}"/>
          </ac:grpSpMkLst>
        </pc:grpChg>
      </pc:sldChg>
      <pc:sldChg chg="modNotes">
        <pc:chgData name="Nathan G. Schulte" userId="S::nathan.schulte@wels.net::2d7256de-e763-4bf7-b9e9-3541ccdf66b2" providerId="AD" clId="Web-{2315B693-07AD-D076-B078-9B8D5222A129}" dt="2025-03-05T21:49:06.250" v="119"/>
        <pc:sldMkLst>
          <pc:docMk/>
          <pc:sldMk cId="0" sldId="289"/>
        </pc:sldMkLst>
      </pc:sldChg>
      <pc:sldChg chg="modSp modNotes">
        <pc:chgData name="Nathan G. Schulte" userId="S::nathan.schulte@wels.net::2d7256de-e763-4bf7-b9e9-3541ccdf66b2" providerId="AD" clId="Web-{2315B693-07AD-D076-B078-9B8D5222A129}" dt="2025-03-05T21:47:09.235" v="86"/>
        <pc:sldMkLst>
          <pc:docMk/>
          <pc:sldMk cId="3970476727" sldId="296"/>
        </pc:sldMkLst>
        <pc:spChg chg="mod">
          <ac:chgData name="Nathan G. Schulte" userId="S::nathan.schulte@wels.net::2d7256de-e763-4bf7-b9e9-3541ccdf66b2" providerId="AD" clId="Web-{2315B693-07AD-D076-B078-9B8D5222A129}" dt="2025-03-05T21:46:51.360" v="85" actId="20577"/>
          <ac:spMkLst>
            <pc:docMk/>
            <pc:sldMk cId="3970476727" sldId="296"/>
            <ac:spMk id="194" creationId="{00000000-0000-0000-0000-000000000000}"/>
          </ac:spMkLst>
        </pc:spChg>
        <pc:spChg chg="mod">
          <ac:chgData name="Nathan G. Schulte" userId="S::nathan.schulte@wels.net::2d7256de-e763-4bf7-b9e9-3541ccdf66b2" providerId="AD" clId="Web-{2315B693-07AD-D076-B078-9B8D5222A129}" dt="2025-03-05T21:46:37.891" v="71" actId="20577"/>
          <ac:spMkLst>
            <pc:docMk/>
            <pc:sldMk cId="3970476727" sldId="296"/>
            <ac:spMk id="196" creationId="{00000000-0000-0000-0000-000000000000}"/>
          </ac:spMkLst>
        </pc:spChg>
      </pc:sldChg>
      <pc:sldChg chg="delSp modSp modNotes">
        <pc:chgData name="Nathan G. Schulte" userId="S::nathan.schulte@wels.net::2d7256de-e763-4bf7-b9e9-3541ccdf66b2" providerId="AD" clId="Web-{2315B693-07AD-D076-B078-9B8D5222A129}" dt="2025-03-05T21:48:26.719" v="100"/>
        <pc:sldMkLst>
          <pc:docMk/>
          <pc:sldMk cId="314692167" sldId="385"/>
        </pc:sldMkLst>
        <pc:spChg chg="mod">
          <ac:chgData name="Nathan G. Schulte" userId="S::nathan.schulte@wels.net::2d7256de-e763-4bf7-b9e9-3541ccdf66b2" providerId="AD" clId="Web-{2315B693-07AD-D076-B078-9B8D5222A129}" dt="2025-03-05T21:48:01.797" v="94" actId="20577"/>
          <ac:spMkLst>
            <pc:docMk/>
            <pc:sldMk cId="314692167" sldId="385"/>
            <ac:spMk id="194" creationId="{00000000-0000-0000-0000-000000000000}"/>
          </ac:spMkLst>
        </pc:spChg>
        <pc:spChg chg="del mod">
          <ac:chgData name="Nathan G. Schulte" userId="S::nathan.schulte@wels.net::2d7256de-e763-4bf7-b9e9-3541ccdf66b2" providerId="AD" clId="Web-{2315B693-07AD-D076-B078-9B8D5222A129}" dt="2025-03-05T21:48:06.344" v="97"/>
          <ac:spMkLst>
            <pc:docMk/>
            <pc:sldMk cId="314692167" sldId="385"/>
            <ac:spMk id="196" creationId="{00000000-0000-0000-0000-000000000000}"/>
          </ac:spMkLst>
        </pc:spChg>
      </pc:sldChg>
      <pc:sldChg chg="del">
        <pc:chgData name="Nathan G. Schulte" userId="S::nathan.schulte@wels.net::2d7256de-e763-4bf7-b9e9-3541ccdf66b2" providerId="AD" clId="Web-{2315B693-07AD-D076-B078-9B8D5222A129}" dt="2025-03-05T21:48:27.750" v="101"/>
        <pc:sldMkLst>
          <pc:docMk/>
          <pc:sldMk cId="1079223123" sldId="392"/>
        </pc:sldMkLst>
      </pc:sldChg>
      <pc:sldChg chg="del">
        <pc:chgData name="Nathan G. Schulte" userId="S::nathan.schulte@wels.net::2d7256de-e763-4bf7-b9e9-3541ccdf66b2" providerId="AD" clId="Web-{2315B693-07AD-D076-B078-9B8D5222A129}" dt="2025-03-05T21:48:28.610" v="102"/>
        <pc:sldMkLst>
          <pc:docMk/>
          <pc:sldMk cId="641936295" sldId="393"/>
        </pc:sldMkLst>
      </pc:sldChg>
      <pc:sldChg chg="del">
        <pc:chgData name="Nathan G. Schulte" userId="S::nathan.schulte@wels.net::2d7256de-e763-4bf7-b9e9-3541ccdf66b2" providerId="AD" clId="Web-{2315B693-07AD-D076-B078-9B8D5222A129}" dt="2025-03-05T21:48:29.281" v="103"/>
        <pc:sldMkLst>
          <pc:docMk/>
          <pc:sldMk cId="128043003" sldId="394"/>
        </pc:sldMkLst>
      </pc:sldChg>
      <pc:sldChg chg="del">
        <pc:chgData name="Nathan G. Schulte" userId="S::nathan.schulte@wels.net::2d7256de-e763-4bf7-b9e9-3541ccdf66b2" providerId="AD" clId="Web-{2315B693-07AD-D076-B078-9B8D5222A129}" dt="2025-03-05T21:48:29.766" v="104"/>
        <pc:sldMkLst>
          <pc:docMk/>
          <pc:sldMk cId="1841196974" sldId="395"/>
        </pc:sldMkLst>
      </pc:sldChg>
      <pc:sldChg chg="del">
        <pc:chgData name="Nathan G. Schulte" userId="S::nathan.schulte@wels.net::2d7256de-e763-4bf7-b9e9-3541ccdf66b2" providerId="AD" clId="Web-{2315B693-07AD-D076-B078-9B8D5222A129}" dt="2025-03-05T21:48:30.391" v="105"/>
        <pc:sldMkLst>
          <pc:docMk/>
          <pc:sldMk cId="1902496590" sldId="396"/>
        </pc:sldMkLst>
      </pc:sldChg>
      <pc:sldChg chg="del">
        <pc:chgData name="Nathan G. Schulte" userId="S::nathan.schulte@wels.net::2d7256de-e763-4bf7-b9e9-3541ccdf66b2" providerId="AD" clId="Web-{2315B693-07AD-D076-B078-9B8D5222A129}" dt="2025-03-05T21:48:32.297" v="106"/>
        <pc:sldMkLst>
          <pc:docMk/>
          <pc:sldMk cId="3698341992" sldId="397"/>
        </pc:sldMkLst>
      </pc:sldChg>
      <pc:sldChg chg="del">
        <pc:chgData name="Nathan G. Schulte" userId="S::nathan.schulte@wels.net::2d7256de-e763-4bf7-b9e9-3541ccdf66b2" providerId="AD" clId="Web-{2315B693-07AD-D076-B078-9B8D5222A129}" dt="2025-03-05T21:48:32.359" v="107"/>
        <pc:sldMkLst>
          <pc:docMk/>
          <pc:sldMk cId="2638117435" sldId="398"/>
        </pc:sldMkLst>
      </pc:sldChg>
      <pc:sldChg chg="del">
        <pc:chgData name="Nathan G. Schulte" userId="S::nathan.schulte@wels.net::2d7256de-e763-4bf7-b9e9-3541ccdf66b2" providerId="AD" clId="Web-{2315B693-07AD-D076-B078-9B8D5222A129}" dt="2025-03-05T21:48:32.375" v="108"/>
        <pc:sldMkLst>
          <pc:docMk/>
          <pc:sldMk cId="3146334484" sldId="399"/>
        </pc:sldMkLst>
      </pc:sldChg>
      <pc:sldChg chg="del">
        <pc:chgData name="Nathan G. Schulte" userId="S::nathan.schulte@wels.net::2d7256de-e763-4bf7-b9e9-3541ccdf66b2" providerId="AD" clId="Web-{2315B693-07AD-D076-B078-9B8D5222A129}" dt="2025-03-05T21:48:32.641" v="109"/>
        <pc:sldMkLst>
          <pc:docMk/>
          <pc:sldMk cId="1001090160" sldId="400"/>
        </pc:sldMkLst>
      </pc:sldChg>
      <pc:sldChg chg="del">
        <pc:chgData name="Nathan G. Schulte" userId="S::nathan.schulte@wels.net::2d7256de-e763-4bf7-b9e9-3541ccdf66b2" providerId="AD" clId="Web-{2315B693-07AD-D076-B078-9B8D5222A129}" dt="2025-03-05T21:48:33.391" v="110"/>
        <pc:sldMkLst>
          <pc:docMk/>
          <pc:sldMk cId="3024816722" sldId="401"/>
        </pc:sldMkLst>
      </pc:sldChg>
      <pc:sldChg chg="del">
        <pc:chgData name="Nathan G. Schulte" userId="S::nathan.schulte@wels.net::2d7256de-e763-4bf7-b9e9-3541ccdf66b2" providerId="AD" clId="Web-{2315B693-07AD-D076-B078-9B8D5222A129}" dt="2025-03-05T21:48:34.109" v="111"/>
        <pc:sldMkLst>
          <pc:docMk/>
          <pc:sldMk cId="4249430502" sldId="402"/>
        </pc:sldMkLst>
      </pc:sldChg>
      <pc:sldChg chg="del">
        <pc:chgData name="Nathan G. Schulte" userId="S::nathan.schulte@wels.net::2d7256de-e763-4bf7-b9e9-3541ccdf66b2" providerId="AD" clId="Web-{2315B693-07AD-D076-B078-9B8D5222A129}" dt="2025-03-05T21:48:36.125" v="112"/>
        <pc:sldMkLst>
          <pc:docMk/>
          <pc:sldMk cId="1280078403" sldId="403"/>
        </pc:sldMkLst>
      </pc:sldChg>
      <pc:sldChg chg="addSp delSp modSp">
        <pc:chgData name="Nathan G. Schulte" userId="S::nathan.schulte@wels.net::2d7256de-e763-4bf7-b9e9-3541ccdf66b2" providerId="AD" clId="Web-{2315B693-07AD-D076-B078-9B8D5222A129}" dt="2025-03-05T21:40:13.423" v="2"/>
        <pc:sldMkLst>
          <pc:docMk/>
          <pc:sldMk cId="664076561" sldId="404"/>
        </pc:sldMkLst>
        <pc:picChg chg="del">
          <ac:chgData name="Nathan G. Schulte" userId="S::nathan.schulte@wels.net::2d7256de-e763-4bf7-b9e9-3541ccdf66b2" providerId="AD" clId="Web-{2315B693-07AD-D076-B078-9B8D5222A129}" dt="2025-03-05T21:39:36.720" v="1"/>
          <ac:picMkLst>
            <pc:docMk/>
            <pc:sldMk cId="664076561" sldId="404"/>
            <ac:picMk id="2" creationId="{1647527E-7647-1E54-0652-2DFFA47E64AC}"/>
          </ac:picMkLst>
        </pc:picChg>
        <pc:picChg chg="add mod">
          <ac:chgData name="Nathan G. Schulte" userId="S::nathan.schulte@wels.net::2d7256de-e763-4bf7-b9e9-3541ccdf66b2" providerId="AD" clId="Web-{2315B693-07AD-D076-B078-9B8D5222A129}" dt="2025-03-05T21:40:13.423" v="2"/>
          <ac:picMkLst>
            <pc:docMk/>
            <pc:sldMk cId="664076561" sldId="404"/>
            <ac:picMk id="3" creationId="{E96FC3AE-C96A-D050-48DE-D1EB9A9F6E5E}"/>
          </ac:picMkLst>
        </pc:picChg>
      </pc:sldChg>
    </pc:docChg>
  </pc:docChgLst>
  <pc:docChgLst>
    <pc:chgData name="Nathan Schulte" userId="66e8b5a32eadaa4f" providerId="LiveId" clId="{204C9DBD-DE33-4A80-B75E-1A5608E263B5}"/>
    <pc:docChg chg="modSld">
      <pc:chgData name="Nathan Schulte" userId="66e8b5a32eadaa4f" providerId="LiveId" clId="{204C9DBD-DE33-4A80-B75E-1A5608E263B5}" dt="2024-07-26T00:16:43.291" v="63" actId="1076"/>
      <pc:docMkLst>
        <pc:docMk/>
      </pc:docMkLst>
      <pc:sldChg chg="modSp mod">
        <pc:chgData name="Nathan Schulte" userId="66e8b5a32eadaa4f" providerId="LiveId" clId="{204C9DBD-DE33-4A80-B75E-1A5608E263B5}" dt="2024-07-26T00:15:10.930" v="1" actId="20577"/>
        <pc:sldMkLst>
          <pc:docMk/>
          <pc:sldMk cId="0" sldId="257"/>
        </pc:sldMkLst>
      </pc:sldChg>
      <pc:sldChg chg="modSp mod">
        <pc:chgData name="Nathan Schulte" userId="66e8b5a32eadaa4f" providerId="LiveId" clId="{204C9DBD-DE33-4A80-B75E-1A5608E263B5}" dt="2024-07-26T00:16:43.291" v="63" actId="1076"/>
        <pc:sldMkLst>
          <pc:docMk/>
          <pc:sldMk cId="3970476727" sldId="296"/>
        </pc:sldMkLst>
      </pc:sldChg>
    </pc:docChg>
  </pc:docChgLst>
  <pc:docChgLst>
    <pc:chgData name="Nathan G. Schulte" userId="S::nathan.schulte@wels.net::2d7256de-e763-4bf7-b9e9-3541ccdf66b2" providerId="AD" clId="Web-{14A60ADC-DD4C-ED8F-35F0-65E502911FC9}"/>
    <pc:docChg chg="addSld modSld sldOrd">
      <pc:chgData name="Nathan G. Schulte" userId="S::nathan.schulte@wels.net::2d7256de-e763-4bf7-b9e9-3541ccdf66b2" providerId="AD" clId="Web-{14A60ADC-DD4C-ED8F-35F0-65E502911FC9}" dt="2025-03-05T15:16:02.008" v="2"/>
      <pc:docMkLst>
        <pc:docMk/>
      </pc:docMkLst>
      <pc:sldChg chg="addSp modSp new ord">
        <pc:chgData name="Nathan G. Schulte" userId="S::nathan.schulte@wels.net::2d7256de-e763-4bf7-b9e9-3541ccdf66b2" providerId="AD" clId="Web-{14A60ADC-DD4C-ED8F-35F0-65E502911FC9}" dt="2025-03-05T15:16:02.008" v="2"/>
        <pc:sldMkLst>
          <pc:docMk/>
          <pc:sldMk cId="664076561" sldId="404"/>
        </pc:sldMkLst>
        <pc:picChg chg="add mod">
          <ac:chgData name="Nathan G. Schulte" userId="S::nathan.schulte@wels.net::2d7256de-e763-4bf7-b9e9-3541ccdf66b2" providerId="AD" clId="Web-{14A60ADC-DD4C-ED8F-35F0-65E502911FC9}" dt="2025-03-05T15:16:02.008" v="2"/>
          <ac:picMkLst>
            <pc:docMk/>
            <pc:sldMk cId="664076561" sldId="404"/>
            <ac:picMk id="2" creationId="{1647527E-7647-1E54-0652-2DFFA47E64A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cademiacristo.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s-ES" b="1" dirty="0"/>
              <a:t>Oración</a:t>
            </a:r>
            <a:r>
              <a:rPr lang="es-ES" dirty="0"/>
              <a:t>: Señor Jesucristo, tú elogiaste la fe de los niños pequeños porque con gusto aprendían de ti y creyeron en ti. Haz que seamos como niños pequeños. Ayúdanos a aprender con corazones humildes para que podamos responder a preguntas difíciles. Oramos en tu nombre. Amén. </a:t>
            </a:r>
            <a:endParaRPr lang="en-US" dirty="0"/>
          </a:p>
          <a:p>
            <a:pPr marL="0" lvl="0" indent="0" algn="l">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s-ES" b="1"/>
              <a:t>Objetivos de la lección</a:t>
            </a:r>
            <a:endParaRPr lang="es-ES"/>
          </a:p>
          <a:p>
            <a:pPr marL="285750" indent="-285750"/>
            <a:r>
              <a:rPr lang="es-ES" dirty="0"/>
              <a:t>Usar el catecismo (ampliado por el profesor </a:t>
            </a:r>
            <a:r>
              <a:rPr lang="es-ES" dirty="0" err="1"/>
              <a:t>Kuske</a:t>
            </a:r>
            <a:r>
              <a:rPr lang="es-ES" dirty="0"/>
              <a:t>) para prepararte para los cursos de doctrina y para responder las preguntas doctrinales de los participantes del grupo.</a:t>
            </a:r>
          </a:p>
          <a:p>
            <a:pPr>
              <a:buNone/>
            </a:pPr>
            <a:endParaRPr lang="es-ES" b="1" dirty="0"/>
          </a:p>
          <a:p>
            <a:pPr>
              <a:buNone/>
            </a:pPr>
            <a:endParaRPr lang="es-ES" b="1" dirty="0"/>
          </a:p>
          <a:p>
            <a:pPr>
              <a:buNone/>
            </a:pPr>
            <a:endParaRPr lang="es-ES" b="1" dirty="0"/>
          </a:p>
          <a:p>
            <a:pPr>
              <a:buNone/>
            </a:pPr>
            <a:endParaRPr lang="es-ES" b="1" dirty="0"/>
          </a:p>
          <a:p>
            <a:pPr marL="0" marR="0" indent="0">
              <a:spcBef>
                <a:spcPts val="0"/>
              </a:spcBef>
              <a:spcAft>
                <a:spcPts val="0"/>
              </a:spcAft>
              <a:buNone/>
            </a:pPr>
            <a:endParaRPr lang="es-ES" sz="1800" b="1">
              <a:effectLst/>
              <a:latin typeface="Calibri"/>
              <a:ea typeface="Times New Roman" panose="02020603050405020304" pitchFamily="18" charset="0"/>
              <a:cs typeface="Calibri"/>
            </a:endParaRPr>
          </a:p>
          <a:p>
            <a:pPr marL="0" marR="0" indent="0">
              <a:spcBef>
                <a:spcPts val="600"/>
              </a:spcBef>
              <a:spcAft>
                <a:spcPts val="0"/>
              </a:spcAft>
              <a:buNone/>
            </a:pPr>
            <a:endParaRPr lang="es-MX">
              <a:effectLst/>
              <a:ea typeface="Times New Roman" panose="02020603050405020304" pitchFamily="18" charset="0"/>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buClr>
                <a:schemeClr val="dk1"/>
              </a:buClr>
              <a:defRPr/>
            </a:pPr>
            <a:r>
              <a:rPr lang="es-ES" i="1">
                <a:solidFill>
                  <a:schemeClr val="dk1"/>
                </a:solidFill>
              </a:rPr>
              <a:t>Las respuestas a esta pregunta te van a ayudar en la siguiente actividad.</a:t>
            </a:r>
            <a:endParaRPr lang="es-ES">
              <a:solidFill>
                <a:schemeClr val="dk1"/>
              </a:solidFill>
            </a:endParaRPr>
          </a:p>
          <a:p>
            <a:pPr marL="615950" marR="0" lvl="0" indent="0" algn="l" defTabSz="914400">
              <a:lnSpc>
                <a:spcPct val="100000"/>
              </a:lnSpc>
              <a:spcBef>
                <a:spcPts val="0"/>
              </a:spcBef>
              <a:spcAft>
                <a:spcPts val="0"/>
              </a:spcAft>
              <a:buSzPts val="1100"/>
              <a:buFont typeface="Calibri"/>
              <a:buNone/>
              <a:tabLst/>
              <a:defRPr/>
            </a:pPr>
            <a:endParaRPr lang="es-ES" sz="1100" b="1" dirty="0">
              <a:solidFill>
                <a:schemeClr val="dk1"/>
              </a:solidFill>
              <a:latin typeface="Lato"/>
              <a:ea typeface="Lato"/>
              <a:cs typeface="Lato"/>
            </a:endParaRPr>
          </a:p>
          <a:p>
            <a:pPr marL="615950" lvl="0" indent="0" algn="l" rtl="0">
              <a:spcBef>
                <a:spcPts val="0"/>
              </a:spcBef>
              <a:spcAft>
                <a:spcPts val="0"/>
              </a:spcAft>
              <a:buClr>
                <a:schemeClr val="dk1"/>
              </a:buClr>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endParaRPr lang="es-ES" sz="1100" b="1" dirty="0">
              <a:solidFill>
                <a:schemeClr val="dk1"/>
              </a:solidFill>
              <a:latin typeface="Lato"/>
              <a:ea typeface="Lato"/>
              <a:cs typeface="Lato"/>
            </a:endParaRPr>
          </a:p>
          <a:p>
            <a:pPr marL="285750" indent="-285750">
              <a:buClr>
                <a:schemeClr val="dk1"/>
              </a:buClr>
            </a:pPr>
            <a:r>
              <a:rPr lang="es-ES" i="1"/>
              <a:t>En la clase, muéstrales a los estudiantes cómo encontrar el catecismo en </a:t>
            </a:r>
            <a:r>
              <a:rPr lang="es-ES" i="1" u="sng" dirty="0">
                <a:hlinkClick r:id="rId3"/>
              </a:rPr>
              <a:t>www.academiacristo.com</a:t>
            </a:r>
            <a:r>
              <a:rPr lang="es-ES" i="1"/>
              <a:t>. </a:t>
            </a:r>
            <a:endParaRPr lang="en-US"/>
          </a:p>
          <a:p>
            <a:pPr marL="285750" indent="-285750">
              <a:buClr>
                <a:schemeClr val="dk1"/>
              </a:buClr>
            </a:pPr>
            <a:r>
              <a:rPr lang="es-ES" i="1" dirty="0"/>
              <a:t>Hazles a los estudiantes un recorrido por las diferentes partes del libro.</a:t>
            </a:r>
            <a:endParaRPr lang="en-US" dirty="0"/>
          </a:p>
          <a:p>
            <a:pPr marL="1200150" lvl="1" indent="-285750">
              <a:buClr>
                <a:schemeClr val="dk1"/>
              </a:buClr>
            </a:pPr>
            <a:r>
              <a:rPr lang="es-ES" i="1" dirty="0"/>
              <a:t>Contenido: Desplázate hacia abajo lentamente y lee algunas líneas.</a:t>
            </a:r>
            <a:endParaRPr lang="en-US" dirty="0"/>
          </a:p>
          <a:p>
            <a:pPr marL="1200150" lvl="1" indent="-285750">
              <a:buClr>
                <a:schemeClr val="dk1"/>
              </a:buClr>
            </a:pPr>
            <a:r>
              <a:rPr lang="es-ES" i="1" dirty="0"/>
              <a:t>Catecismo menor de Lutero: Explícales a los estudiantes que las primeras 19 páginas son lo que escribió Lutero. El resto del libro es una recopilación de preguntas y versículos bíblicos que explican cada parte del catecismo.</a:t>
            </a:r>
            <a:endParaRPr lang="en-US" dirty="0"/>
          </a:p>
          <a:p>
            <a:pPr marL="1200150" lvl="1" indent="-285750">
              <a:buClr>
                <a:schemeClr val="dk1"/>
              </a:buClr>
            </a:pPr>
            <a:r>
              <a:rPr lang="es-ES" i="1" dirty="0"/>
              <a:t>Biografía de Lutero: Muéstrales a los estudiantes la breve biografía de Lutero.</a:t>
            </a:r>
            <a:endParaRPr lang="en-US" dirty="0"/>
          </a:p>
          <a:p>
            <a:pPr marL="1200150" lvl="1" indent="-285750">
              <a:buClr>
                <a:schemeClr val="dk1"/>
              </a:buClr>
            </a:pPr>
            <a:r>
              <a:rPr lang="es-ES" i="1" dirty="0"/>
              <a:t>Pregunta y respuesta: Muestra cómo funciona la parte de pregunta y respuesta del catecismo de </a:t>
            </a:r>
            <a:r>
              <a:rPr lang="es-ES" i="1" dirty="0" err="1"/>
              <a:t>Kuske</a:t>
            </a:r>
            <a:r>
              <a:rPr lang="es-ES" i="1" dirty="0"/>
              <a:t>. Lee algunas de ellas, anotando los pasajes de apoyo.</a:t>
            </a:r>
            <a:endParaRPr lang="en-US" dirty="0"/>
          </a:p>
          <a:p>
            <a:pPr marL="1200150" lvl="1" indent="-285750">
              <a:buClr>
                <a:schemeClr val="dk1"/>
              </a:buClr>
            </a:pPr>
            <a:r>
              <a:rPr lang="es-ES" i="1" dirty="0"/>
              <a:t>Preguntas cristianas: Explica cómo podrías usar las preguntas cristianas para prepararte para la comunión.</a:t>
            </a:r>
            <a:endParaRPr lang="en-US" dirty="0"/>
          </a:p>
          <a:p>
            <a:pPr marL="1200150" lvl="1" indent="-285750">
              <a:buClr>
                <a:schemeClr val="dk1"/>
              </a:buClr>
            </a:pPr>
            <a:r>
              <a:rPr lang="es-ES" i="1" dirty="0"/>
              <a:t>Glosario: Muestra que en el glosario se encuentran las definiciones de palabras importantes. Lee algunas de ellas.</a:t>
            </a:r>
            <a:endParaRPr lang="en-US" dirty="0"/>
          </a:p>
          <a:p>
            <a:pPr marL="1200150" lvl="1" indent="-285750">
              <a:buClr>
                <a:schemeClr val="dk1"/>
              </a:buClr>
            </a:pPr>
            <a:r>
              <a:rPr lang="es-ES" i="1" dirty="0"/>
              <a:t>Índice de temas: Explica que el índice de temas muestra qué pregunta trata el tema.</a:t>
            </a:r>
            <a:endParaRPr lang="en-US" dirty="0"/>
          </a:p>
          <a:p>
            <a:pPr marL="285750" indent="-285750">
              <a:buClr>
                <a:schemeClr val="dk1"/>
              </a:buClr>
            </a:pPr>
            <a:r>
              <a:rPr lang="es-ES" i="1" dirty="0"/>
              <a:t>Después del recorrido por el libro y después de haber respondido a cualquier pregunta que los estudiantes tengan, pregúntales qué temas les gustaría buscar en el catecismo. Búscalos y, si el tiempo lo permite, lee parte de la información incluida en el catecismo.</a:t>
            </a:r>
            <a:endParaRPr lang="en-US" dirty="0"/>
          </a:p>
          <a:p>
            <a:pPr marL="285750" indent="-285750">
              <a:buClr>
                <a:schemeClr val="dk1"/>
              </a:buClr>
            </a:pPr>
            <a:r>
              <a:rPr lang="es-ES" i="1" dirty="0"/>
              <a:t>Si los participantes no tienen muchas preguntas, usa las respuestas que dieron en la primera actividad de la lección.</a:t>
            </a:r>
            <a:endParaRPr lang="en-US" dirty="0"/>
          </a:p>
          <a:p>
            <a:pPr marL="285750" indent="-285750">
              <a:buClr>
                <a:schemeClr val="dk1"/>
              </a:buClr>
            </a:pPr>
            <a:r>
              <a:rPr lang="es-ES" i="1" dirty="0"/>
              <a:t>No te preocupes si alguien sugiere un tema que no trata el catecismo o del cual tiene muy poca información. La actividad busca mostrar las posibilidades y las limitaciones del uso del catecismo como ayuda para prepararse para las lecciones e investigar temas difíciles.</a:t>
            </a:r>
            <a:endParaRPr lang="en-US" dirty="0"/>
          </a:p>
          <a:p>
            <a:pPr marL="615950" lvl="0" indent="0" algn="l">
              <a:spcBef>
                <a:spcPts val="0"/>
              </a:spcBef>
              <a:spcAft>
                <a:spcPts val="0"/>
              </a:spcAft>
              <a:buSzPts val="1100"/>
              <a:buFont typeface="Calibri"/>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95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a:buFontTx/>
              <a:buAutoNum type="arabicPeriod"/>
            </a:pPr>
            <a:r>
              <a:rPr lang="es-ES" sz="1800" dirty="0">
                <a:effectLst/>
                <a:latin typeface="Calibri"/>
                <a:ea typeface="Cambria"/>
                <a:cs typeface="Calibri"/>
              </a:rPr>
              <a:t> Compartir la oración de clausura o la </a:t>
            </a:r>
            <a:r>
              <a:rPr lang="es-ES" sz="1800" dirty="0">
                <a:latin typeface="Calibri"/>
                <a:ea typeface="Cambria"/>
                <a:cs typeface="Calibri"/>
              </a:rPr>
              <a:t>bendición</a:t>
            </a:r>
            <a:endParaRPr lang="en-US" sz="1800" dirty="0">
              <a:latin typeface="Cambria"/>
              <a:ea typeface="Cambria"/>
              <a:cs typeface="Calibri"/>
            </a:endParaRPr>
          </a:p>
          <a:p>
            <a:pPr marL="342900" indent="-342900">
              <a:buFontTx/>
              <a:buAutoNum type="arabicPeriod"/>
            </a:pPr>
            <a:r>
              <a:rPr lang="es-ES" sz="1800" dirty="0">
                <a:latin typeface="Calibri"/>
                <a:ea typeface="Cambria"/>
                <a:cs typeface="Calibri"/>
              </a:rPr>
              <a:t>Despedida</a:t>
            </a:r>
            <a:endParaRPr lang="en-US" sz="1800" dirty="0">
              <a:effectLst/>
              <a:latin typeface="Cambria"/>
              <a:ea typeface="Cambria"/>
              <a:cs typeface="Calibri"/>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his arms out in a field of grass&#10;&#10;AI-generated content may be incorrect.">
            <a:extLst>
              <a:ext uri="{FF2B5EF4-FFF2-40B4-BE49-F238E27FC236}">
                <a16:creationId xmlns:a16="http://schemas.microsoft.com/office/drawing/2014/main" id="{E96FC3AE-C96A-D050-48DE-D1EB9A9F6E5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407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Oración</a:t>
            </a:r>
            <a:endParaRPr sz="6000">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1986647"/>
            <a:ext cx="10451497" cy="2565332"/>
            <a:chOff x="0" y="0"/>
            <a:chExt cx="10451497" cy="1866694"/>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3803" y="738914"/>
              <a:ext cx="9147694" cy="1127780"/>
            </a:xfrm>
            <a:prstGeom prst="rect">
              <a:avLst/>
            </a:prstGeom>
            <a:noFill/>
            <a:ln>
              <a:noFill/>
            </a:ln>
          </p:spPr>
          <p:txBody>
            <a:bodyPr spcFirstLastPara="1" wrap="square" lIns="119350" tIns="119350" rIns="119350" bIns="119350" anchor="ctr" anchorCtr="0">
              <a:noAutofit/>
            </a:bodyPr>
            <a:lstStyle/>
            <a:p>
              <a:pPr>
                <a:buSzPts val="2500"/>
              </a:pPr>
              <a:r>
                <a:rPr lang="es-ES" sz="2800" dirty="0">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Usar el catecismo (ampliado por el profesor </a:t>
              </a:r>
              <a:r>
                <a:rPr lang="es-ES" sz="2800" dirty="0" err="1">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Kuske</a:t>
              </a:r>
              <a:r>
                <a:rPr lang="es-ES" sz="2800" dirty="0">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para prepararte para los cursos de doctrina y para responder las preguntas doctrinales de los participantes del grupo.</a:t>
              </a:r>
              <a:endParaRPr lang="es-ES" sz="2800" dirty="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a:buSzPts val="2500"/>
              </a:pPr>
              <a:endParaRPr lang="es-ES" sz="2800" dirty="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lvl="1">
                <a:buSzPts val="2500"/>
              </a:pPr>
              <a:endParaRPr lang="es-ES" sz="2800" dirty="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a:buSzPts val="2500"/>
              </a:pPr>
              <a:endParaRPr lang="es-ES" sz="2800" dirty="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lvl="1">
                <a:buSzPts val="2500"/>
              </a:pPr>
              <a:endParaRPr lang="es-ES" sz="2800" dirty="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a:buSzPts val="2500"/>
              </a:pPr>
              <a:endParaRPr lang="en-US" sz="2800">
                <a:solidFill>
                  <a:schemeClr val="lt1"/>
                </a:solidFill>
                <a:latin typeface="Lato"/>
                <a:ea typeface="Lato"/>
                <a:cs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65915" y="506422"/>
            <a:ext cx="9419116" cy="1323399"/>
          </a:xfrm>
          <a:prstGeom prst="rect">
            <a:avLst/>
          </a:prstGeom>
          <a:noFill/>
          <a:ln>
            <a:noFill/>
          </a:ln>
        </p:spPr>
        <p:txBody>
          <a:bodyPr spcFirstLastPara="1" wrap="square" lIns="91425" tIns="45700" rIns="91425" bIns="45700" anchor="t" anchorCtr="0">
            <a:spAutoFit/>
          </a:bodyPr>
          <a:lstStyle/>
          <a:p>
            <a:r>
              <a:rPr lang="es-ES" sz="4000" dirty="0">
                <a:solidFill>
                  <a:srgbClr val="009444"/>
                </a:solidFill>
                <a:latin typeface="Lato"/>
                <a:ea typeface="Lato"/>
                <a:cs typeface="Lato"/>
                <a:sym typeface="Lato"/>
              </a:rPr>
              <a:t>Recopilación de las preguntas</a:t>
            </a:r>
            <a:endParaRPr lang="en-US" sz="4000" dirty="0">
              <a:solidFill>
                <a:srgbClr val="009444"/>
              </a:solidFill>
              <a:latin typeface="Lato"/>
              <a:ea typeface="Lato"/>
              <a:cs typeface="Lato"/>
            </a:endParaRPr>
          </a:p>
          <a:p>
            <a:pPr marL="0" marR="0" lvl="0" indent="0" algn="l">
              <a:spcBef>
                <a:spcPts val="0"/>
              </a:spcBef>
              <a:spcAft>
                <a:spcPts val="0"/>
              </a:spcAft>
              <a:buNone/>
            </a:pPr>
            <a:endParaRPr lang="en-US" sz="4000" dirty="0">
              <a:solidFill>
                <a:srgbClr val="009444"/>
              </a:solidFill>
              <a:latin typeface="Lato"/>
              <a:ea typeface="Lato"/>
              <a:cs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65915" y="1713839"/>
            <a:ext cx="9994079" cy="1569620"/>
          </a:xfrm>
          <a:prstGeom prst="rect">
            <a:avLst/>
          </a:prstGeom>
          <a:noFill/>
          <a:ln>
            <a:noFill/>
          </a:ln>
        </p:spPr>
        <p:txBody>
          <a:bodyPr spcFirstLastPara="1" wrap="square" lIns="91425" tIns="45700" rIns="91425" bIns="45700" anchor="t" anchorCtr="0">
            <a:spAutoFit/>
          </a:bodyPr>
          <a:lstStyle/>
          <a:p>
            <a:r>
              <a:rPr lang="es-ES" sz="3200" dirty="0">
                <a:solidFill>
                  <a:schemeClr val="dk1"/>
                </a:solidFill>
                <a:latin typeface="Lato"/>
                <a:ea typeface="Lato"/>
                <a:cs typeface="Lato"/>
              </a:rPr>
              <a:t>¿Qué preguntas doctrinales surgen en los grupos y las conversaciones?</a:t>
            </a:r>
          </a:p>
          <a:p>
            <a:pPr>
              <a:spcBef>
                <a:spcPts val="0"/>
              </a:spcBef>
              <a:spcAft>
                <a:spcPts val="0"/>
              </a:spcAft>
            </a:pPr>
            <a:endParaRPr lang="es-ES" sz="3200" dirty="0">
              <a:solidFill>
                <a:schemeClr val="dk1"/>
              </a:solidFill>
              <a:latin typeface="Lato"/>
              <a:ea typeface="Lato"/>
              <a:cs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1904579" y="466248"/>
            <a:ext cx="9158276" cy="1323399"/>
          </a:xfrm>
          <a:prstGeom prst="rect">
            <a:avLst/>
          </a:prstGeom>
          <a:noFill/>
          <a:ln>
            <a:noFill/>
          </a:ln>
        </p:spPr>
        <p:txBody>
          <a:bodyPr spcFirstLastPara="1" wrap="square" lIns="91425" tIns="45700" rIns="91425" bIns="45700" anchor="t" anchorCtr="0">
            <a:spAutoFit/>
          </a:bodyPr>
          <a:lstStyle/>
          <a:p>
            <a:r>
              <a:rPr lang="es-ES" sz="4000" dirty="0">
                <a:solidFill>
                  <a:srgbClr val="009444"/>
                </a:solidFill>
                <a:latin typeface="Lato"/>
                <a:ea typeface="Lato"/>
                <a:cs typeface="Lato"/>
                <a:sym typeface="Lato"/>
              </a:rPr>
              <a:t>Recorrido del catecismo de </a:t>
            </a:r>
            <a:r>
              <a:rPr lang="es-ES" sz="4000" dirty="0" err="1">
                <a:solidFill>
                  <a:srgbClr val="009444"/>
                </a:solidFill>
                <a:latin typeface="Lato"/>
                <a:ea typeface="Lato"/>
                <a:cs typeface="Lato"/>
                <a:sym typeface="Lato"/>
              </a:rPr>
              <a:t>Kuske</a:t>
            </a:r>
            <a:endParaRPr lang="es-ES" sz="4000" dirty="0" err="1">
              <a:solidFill>
                <a:srgbClr val="009444"/>
              </a:solidFill>
              <a:latin typeface="Lato"/>
              <a:ea typeface="Lato"/>
              <a:cs typeface="Lato"/>
            </a:endParaRPr>
          </a:p>
          <a:p>
            <a:endParaRPr sz="4000">
              <a:solidFill>
                <a:srgbClr val="009444"/>
              </a:solidFill>
              <a:latin typeface="Lato"/>
              <a:ea typeface="Lato"/>
              <a:cs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469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3EB419-B15F-489C-B4E5-1DECDF8CACAA}">
  <ds:schemaRefs>
    <ds:schemaRef ds:uri="http://schemas.microsoft.com/sharepoint/v3/contenttype/forms"/>
  </ds:schemaRefs>
</ds:datastoreItem>
</file>

<file path=customXml/itemProps2.xml><?xml version="1.0" encoding="utf-8"?>
<ds:datastoreItem xmlns:ds="http://schemas.openxmlformats.org/officeDocument/2006/customXml" ds:itemID="{650CC30A-8F2B-43F1-A8BC-D3582030BF82}">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3.xml><?xml version="1.0" encoding="utf-8"?>
<ds:datastoreItem xmlns:ds="http://schemas.openxmlformats.org/officeDocument/2006/customXml" ds:itemID="{97B6A0AD-78F1-4EE5-82D2-A7BD12FF9B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5637</TotalTime>
  <Words>1429</Words>
  <Application>Microsoft Office PowerPoint</Application>
  <PresentationFormat>Widescreen</PresentationFormat>
  <Paragraphs>55</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Nathan Schulte</cp:lastModifiedBy>
  <cp:revision>161</cp:revision>
  <dcterms:created xsi:type="dcterms:W3CDTF">2023-11-29T19:33:05Z</dcterms:created>
  <dcterms:modified xsi:type="dcterms:W3CDTF">2025-03-05T21:49:06Z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MediaServiceImageTags">
    <vt:lpwstr/>
  </property>
</Properties>
</file>