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embeddedFontLst>
    <p:embeddedFont>
      <p:font typeface="Lato" panose="020F0502020204030203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ER5onRZnt0s+6DsrT/9646M8r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20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3_kp5LoZ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ulBeXkAbg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https://www.youtube.com/watch?v=ZE3_kp5LoZ0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23:35-56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malhechores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pueblo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observaba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burlaban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soldados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malhechor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malhechor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centurión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seguían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Arimatea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Pilato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Vinagre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epígrafe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multilingüe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tinieblas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sábana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envolvieron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aromáticas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ungüentos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Gólgota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Calvario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peña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Viernes Santo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mediodía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tinieblas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sábado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sábado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sepultarlo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Pilato les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sepultarlo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54" name="Google Shape;254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requerido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amor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amigos.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criminal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celestial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confíe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tanto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depositar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6e5a0dc2d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ladrones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reúnan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(Lucas 23:39-43)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Asegúrese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(La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temprano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responder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6e5a0dc2d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f0593356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crucifixión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26f0593356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6f0593356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es.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19:30: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Todo se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Luego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inclinó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cabeza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26f059335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6f059335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1:18: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6f059335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6f0593356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2:14-19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pueblos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gentiles)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solo,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derribando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enemistad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 a ambos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enemistad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…Por lo tanto,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extranjeros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conciudadanos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familia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26f0593356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6f0593356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triunfo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potestades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desfile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triunfal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26f059335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f0593356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Isaías 53:5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rebeliones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6f0593356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6f0593356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santo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Mateo 27:50-51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santuario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velo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santísimo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santísimo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expiación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velo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sumo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litigar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causa con un Dios Santo.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Sumo Sacerdote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traído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Lugar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Santísimo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expiatorio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9:3-15; 6:19,20;10:19)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desgarramiento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velo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“¡Todo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´Todo se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´? 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obstáculo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redentor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gratitud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tristezas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Dios con libre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(Vea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5:9,10;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4:16.)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Historia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2,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935)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6f0593356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6e804b78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para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8: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https://www.youtube.com/watch?v=MAulBeXkAbg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Lucas 24:1-12; Juan 20:19-29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26e804b78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88" name="Google Shape;388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96" name="Google Shape;396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crucifixión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Mateo, Marcos y Lucas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oscuridad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cubría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la novena hora—del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mediodía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las 3:00 PM,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actual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Lucas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que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oscureció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(23:45),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luz de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envuelta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oscuridad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eclipse natural del sol. Pero tales eclipses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luna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fiesta de la Pascua.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oscuridad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horas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sobrenatural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Historia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2,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918).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(“Todo se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,” Juan 19:30)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encomendando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celestial (“Padre,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encomiendo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,” Lucas 23:46),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sobrenaturales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velo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,” Mateo 27:51).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terremoto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“la tierra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tembló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,” (Mateo 27:51). Nuestro Dios, a menudo,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terremotos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primero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terremoto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mañana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‘La tierra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tembló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etc.’ (Mateo 28:2).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convulsión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Repitió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Jesús: “Todo se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Por lo tanto,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terremoto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doble: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bendecidos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fin.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Rechácenlo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malditos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Historia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2,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936)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santos”)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tumbas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“Los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santos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dormido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53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ciudad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(Mateo 27:52,53). Los “santos”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“Muchos”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tierra. Lo que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difícil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santos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testimonio de que,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expiatoria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luz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inmortalidad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(2 Timoteo 1:10); que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(Juan 11:25).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Historia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2,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938)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para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Lucas 23:35-56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ladrones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crucifixión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e7de4e20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cadáveres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colgados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árboles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Deuteronomio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21:22-23;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10:26). Esta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árbol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5:30; 10:39; 13:29; 1 Pedro 2:24),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símbolo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cruces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X.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(Mateo 27:37; Marcos 15:26; Lucas 23:38; Juan 19:19-22)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cabeza. (Este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criminal, era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víctima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azotada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correas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debilitaron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apresuraron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viga transversal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heraldo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viga transversal),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demasiado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Simón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desnudado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viga transversal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sus manos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(Juan 20:25).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viga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poste vertical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víctima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tan altos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peso principal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clavija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horcajadas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víctima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agotamiento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apresurada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rompimiento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atravesó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sábado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(Juan 19:31)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6e7de4e20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f07bca69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dolorosa,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voluntariamente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2:8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hombre,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6f07bca69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23:35-56.&gt;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Google Shape;174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9" name="Google Shape;179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5" name="Google Shape;185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9" name="Google Shape;189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7" name="Google Shape;197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1" name="Google Shape;201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9" name="Google Shape;209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3" name="Google Shape;213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4" name="Google Shape;214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1" name="Google Shape;221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5" name="Google Shape;225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6" name="Google Shape;226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3" name="Google Shape;233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7" name="Google Shape;237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8" name="Google Shape;238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5" name="Google Shape;245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9" name="Google Shape;249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0" name="Google Shape;25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7" name="Google Shape;257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62" name="Google Shape;262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8" name="Google Shape;268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2" name="Google Shape;272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3" name="Google Shape;273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0" name="Google Shape;280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1" name="Google Shape;281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4" name="Google Shape;284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5" name="Google Shape;285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2" name="Google Shape;292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3" name="Google Shape;293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6" name="Google Shape;296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7" name="Google Shape;297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4" name="Google Shape;304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9" name="Google Shape;309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e5a0dc2df_0_154"/>
          <p:cNvSpPr txBox="1"/>
          <p:nvPr/>
        </p:nvSpPr>
        <p:spPr>
          <a:xfrm>
            <a:off x="3452975" y="1591200"/>
            <a:ext cx="81132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Grupos Pequeños de Zoom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g26e5a0dc2df_0_15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g26e5a0dc2df_0_15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6e5a0dc2df_0_154"/>
          <p:cNvSpPr txBox="1"/>
          <p:nvPr/>
        </p:nvSpPr>
        <p:spPr>
          <a:xfrm>
            <a:off x="3452975" y="2431500"/>
            <a:ext cx="84465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criminales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cruz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(Lucas 23:39-43)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Asegúrese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cada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persona del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tenga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oportunidad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33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9" name="Google Shape;319;g26e5a0dc2df_0_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7950" y="1193687"/>
            <a:ext cx="4165800" cy="41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f05933560_0_23"/>
          <p:cNvSpPr txBox="1"/>
          <p:nvPr/>
        </p:nvSpPr>
        <p:spPr>
          <a:xfrm>
            <a:off x="6933532" y="2502443"/>
            <a:ext cx="71895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¿Cuál es el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significado de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crucifixión?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g26f05933560_0_2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26f05933560_0_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26f05933560_0_23"/>
          <p:cNvPicPr preferRelativeResize="0"/>
          <p:nvPr/>
        </p:nvPicPr>
        <p:blipFill rotWithShape="1">
          <a:blip r:embed="rId4">
            <a:alphaModFix/>
          </a:blip>
          <a:srcRect l="15447"/>
          <a:stretch/>
        </p:blipFill>
        <p:spPr>
          <a:xfrm>
            <a:off x="968449" y="1270950"/>
            <a:ext cx="54753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f05933560_0_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6f05933560_0_33"/>
          <p:cNvSpPr txBox="1"/>
          <p:nvPr/>
        </p:nvSpPr>
        <p:spPr>
          <a:xfrm>
            <a:off x="3721825" y="2586975"/>
            <a:ext cx="83157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dijo – Todo se ha cumplido. Luego inclinó la cabeza y entregó el espíritu.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19:30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4" name="Google Shape;334;g26f05933560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5" name="Google Shape;335;g26f05933560_0_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6f05933560_0_4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6f05933560_0_42"/>
          <p:cNvSpPr txBox="1"/>
          <p:nvPr/>
        </p:nvSpPr>
        <p:spPr>
          <a:xfrm>
            <a:off x="3721825" y="1977375"/>
            <a:ext cx="8315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mensaje de la cruz es una locura para los que se pierden; en cambio, para los que se salvan, es decir, para nosotros, este mensaje es el poder de Dios.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Corintios 1:18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2" name="Google Shape;342;g26f05933560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3" name="Google Shape;343;g26f05933560_0_4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6f05933560_0_5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26f05933560_0_51"/>
          <p:cNvSpPr txBox="1"/>
          <p:nvPr/>
        </p:nvSpPr>
        <p:spPr>
          <a:xfrm>
            <a:off x="3721825" y="529575"/>
            <a:ext cx="83157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 Cristo es nuestra paz: de los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dos pueblos (judíos y gentiles) ha hecho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uno solo, derribando mediante su sacrificio el muro de enemistad que nos separaba… para reconciliar con Dios a ambos en un solo cuerpo mediante la cruz, por la que dio muerte a la enemistad…Por lo tanto, ustedes ya no son extraños ni extranjeros, sino conciudadanos de los santos y miembros de la familia de Dios.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2:14-19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0" name="Google Shape;350;g26f05933560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1" name="Google Shape;351;g26f05933560_0_5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6f05933560_0_6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6f05933560_0_60"/>
          <p:cNvSpPr txBox="1"/>
          <p:nvPr/>
        </p:nvSpPr>
        <p:spPr>
          <a:xfrm>
            <a:off x="3721825" y="2282175"/>
            <a:ext cx="83157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Desarmó a los poderes y a las potestades, y por medio de Cristo los humilló en público al exhibirlos en su desfile triunfal.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Colosenses 2:15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8" name="Google Shape;358;g26f05933560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9" name="Google Shape;359;g26f05933560_0_6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f05933560_0_6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26f05933560_0_69"/>
          <p:cNvSpPr txBox="1"/>
          <p:nvPr/>
        </p:nvSpPr>
        <p:spPr>
          <a:xfrm>
            <a:off x="3721825" y="2282175"/>
            <a:ext cx="8315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 él será herido por nuestros pecados; molido por nuestras rebeliones. Sobre él vendrá el castigo de nuestra paz, y por su llaga seremos sanados.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Isaías 53:5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6" name="Google Shape;366;g26f05933560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7" name="Google Shape;367;g26f05933560_0_6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6f05933560_0_7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26f05933560_0_78"/>
          <p:cNvSpPr txBox="1"/>
          <p:nvPr/>
        </p:nvSpPr>
        <p:spPr>
          <a:xfrm>
            <a:off x="3721825" y="1977375"/>
            <a:ext cx="8315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Entonces Jesús volvió a gritar con fuerza, y entregó su espíritu. En ese momento la cortina del santuario del templo se rasgó en dos, de arriba abajo.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27:50-51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4" name="Google Shape;374;g26f05933560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5" name="Google Shape;375;g26f05933560_0_7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Muere y es Sepultado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0459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6e804b7823_0_38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1" name="Google Shape;381;g26e804b7823_0_38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g26e804b7823_0_3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g26e804b7823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4" name="Google Shape;384;g26e804b7823_0_38"/>
          <p:cNvSpPr txBox="1"/>
          <p:nvPr/>
        </p:nvSpPr>
        <p:spPr>
          <a:xfrm>
            <a:off x="4127375" y="3633850"/>
            <a:ext cx="7772100" cy="18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de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24:1-12; Juan 20:19-29 </a:t>
            </a:r>
            <a:endParaRPr sz="3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Biblias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5" name="Google Shape;385;g26e804b7823_0_3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3" name="Google Shape;393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1" name="Google Shape;401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" name="Google Shape;411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5"/>
          <p:cNvSpPr/>
          <p:nvPr/>
        </p:nvSpPr>
        <p:spPr>
          <a:xfrm>
            <a:off x="745673" y="19353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86826" y="21890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4 “C” para leer y entender Lucas 23:35-56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45673" y="31926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86826" y="34463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Contar la historia de los ladrones en la cruz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45673" y="4449974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086826" y="4703725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Explicar el significado de la crucifixión y muerte de Jesús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e7de4e202_0_31"/>
          <p:cNvSpPr txBox="1"/>
          <p:nvPr/>
        </p:nvSpPr>
        <p:spPr>
          <a:xfrm>
            <a:off x="3766257" y="243399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g26e7de4e202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6e7de4e202_0_31"/>
          <p:cNvPicPr preferRelativeResize="0"/>
          <p:nvPr/>
        </p:nvPicPr>
        <p:blipFill rotWithShape="1">
          <a:blip r:embed="rId3">
            <a:alphaModFix/>
          </a:blip>
          <a:srcRect l="1446" r="1434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9" name="Google Shape;149;g26e7de4e202_0_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6e7de4e202_0_31"/>
          <p:cNvSpPr txBox="1"/>
          <p:nvPr/>
        </p:nvSpPr>
        <p:spPr>
          <a:xfrm>
            <a:off x="3794300" y="3509850"/>
            <a:ext cx="79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era el proceso de crucifixión? </a:t>
            </a:r>
            <a:endParaRPr sz="34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f07bca695_0_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6f07bca695_0_8"/>
          <p:cNvSpPr txBox="1"/>
          <p:nvPr/>
        </p:nvSpPr>
        <p:spPr>
          <a:xfrm>
            <a:off x="3721825" y="2358375"/>
            <a:ext cx="83157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estando en la condición de hombre, se humilló a sí mismo y se hizo obediente hasta la muerte, y muerte de cruz. 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Filipenses 2:8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g26f07bca695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8" name="Google Shape;158;g26f07bca695_0_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c0eec2cfd_0_235"/>
          <p:cNvSpPr txBox="1"/>
          <p:nvPr/>
        </p:nvSpPr>
        <p:spPr>
          <a:xfrm>
            <a:off x="4127381" y="3782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23:35-56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g26c0eec2cfd_0_235"/>
          <p:cNvSpPr txBox="1"/>
          <p:nvPr/>
        </p:nvSpPr>
        <p:spPr>
          <a:xfrm>
            <a:off x="4127382" y="2187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5" name="Google Shape;165;g26c0eec2cfd_0_235"/>
          <p:cNvCxnSpPr/>
          <p:nvPr/>
        </p:nvCxnSpPr>
        <p:spPr>
          <a:xfrm>
            <a:off x="42308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8" name="Google Shape;168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3163</Words>
  <Application>Microsoft Office PowerPoint</Application>
  <PresentationFormat>Widescreen</PresentationFormat>
  <Paragraphs>181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2024-12-17T01:28:10Z</dcterms:modified>
</cp:coreProperties>
</file>