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5"/>
  </p:notesMasterIdLst>
  <p:sldIdLst>
    <p:sldId id="256" r:id="rId5"/>
    <p:sldId id="257" r:id="rId6"/>
    <p:sldId id="258" r:id="rId7"/>
    <p:sldId id="260" r:id="rId8"/>
    <p:sldId id="261" r:id="rId9"/>
    <p:sldId id="262" r:id="rId10"/>
    <p:sldId id="279" r:id="rId11"/>
    <p:sldId id="280" r:id="rId12"/>
    <p:sldId id="281" r:id="rId13"/>
    <p:sldId id="282" r:id="rId14"/>
    <p:sldId id="283" r:id="rId15"/>
    <p:sldId id="284" r:id="rId16"/>
    <p:sldId id="285" r:id="rId17"/>
    <p:sldId id="266" r:id="rId18"/>
    <p:sldId id="286" r:id="rId19"/>
    <p:sldId id="287" r:id="rId20"/>
    <p:sldId id="288" r:id="rId21"/>
    <p:sldId id="289" r:id="rId22"/>
    <p:sldId id="263" r:id="rId23"/>
    <p:sldId id="290" r:id="rId24"/>
    <p:sldId id="291" r:id="rId25"/>
    <p:sldId id="292" r:id="rId26"/>
    <p:sldId id="293" r:id="rId27"/>
    <p:sldId id="294" r:id="rId28"/>
    <p:sldId id="269" r:id="rId29"/>
    <p:sldId id="295" r:id="rId30"/>
    <p:sldId id="296" r:id="rId31"/>
    <p:sldId id="297" r:id="rId32"/>
    <p:sldId id="298" r:id="rId33"/>
    <p:sldId id="299" r:id="rId34"/>
    <p:sldId id="300" r:id="rId35"/>
    <p:sldId id="301" r:id="rId36"/>
    <p:sldId id="302" r:id="rId37"/>
    <p:sldId id="303" r:id="rId38"/>
    <p:sldId id="272" r:id="rId39"/>
    <p:sldId id="304" r:id="rId40"/>
    <p:sldId id="278" r:id="rId41"/>
    <p:sldId id="275" r:id="rId42"/>
    <p:sldId id="274" r:id="rId43"/>
    <p:sldId id="277" r:id="rId44"/>
  </p:sldIdLst>
  <p:sldSz cx="12192000" cy="6858000"/>
  <p:notesSz cx="6858000" cy="9144000"/>
  <p:embeddedFontLst>
    <p:embeddedFont>
      <p:font typeface="Lato" panose="020F0502020204030203" pitchFamily="34" charset="0"/>
      <p:regular r:id="rId46"/>
      <p:bold r:id="rId47"/>
      <p:italic r:id="rId48"/>
      <p:boldItalic r:id="rId49"/>
    </p:embeddedFont>
    <p:embeddedFont>
      <p:font typeface="Lato Black" panose="020F0502020204030203" pitchFamily="34" charset="0"/>
      <p:bold r:id="rId50"/>
      <p:italic r:id="rId51"/>
      <p:boldItalic r:id="rId52"/>
    </p:embeddedFont>
    <p:embeddedFont>
      <p:font typeface="Noto Sans Symbols" panose="020B05020405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eOnNqHhfpgAiuvdqyj4SJJ5lq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87"/>
    <p:restoredTop sz="51633"/>
  </p:normalViewPr>
  <p:slideViewPr>
    <p:cSldViewPr snapToGrid="0">
      <p:cViewPr varScale="1">
        <p:scale>
          <a:sx n="40" d="100"/>
          <a:sy n="40" d="100"/>
        </p:scale>
        <p:origin x="96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zttDQ4BLLF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0" algn="l" rtl="0">
              <a:lnSpc>
                <a:spcPct val="100000"/>
              </a:lnSpc>
              <a:spcBef>
                <a:spcPts val="0"/>
              </a:spcBef>
              <a:spcAft>
                <a:spcPts val="0"/>
              </a:spcAft>
              <a:buNone/>
            </a:pPr>
            <a:endParaRPr b="1"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96D6594-0733-E23D-ED20-B30D31122F6C}"/>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69AB8179-504E-A3A4-1341-B2A1605F9B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Romanos 3:22-23 Porque no hay diferencia, por cuanto todos pecaron, y están destituidos de la gloria de Dios.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6EB8C4BE-5490-30FC-8322-7988668217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676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29708A6-071F-C046-BE3A-DD2B56659430}"/>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4ABAF464-967D-791C-30E7-C51AC806E5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Romanos 3:22-23 Porque no hay diferencia, por cuanto todos pecaron, y están destituidos de la gloria de Dios.</a:t>
            </a:r>
          </a:p>
          <a:p>
            <a:pPr marL="0" marR="0" indent="0">
              <a:buFontTx/>
              <a:buNone/>
            </a:pPr>
            <a:endParaRPr lang="es-E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libri" panose="020F0502020204030204" pitchFamily="34" charset="0"/>
              </a:rPr>
              <a:t>¡Pero gracias a Dios, esta realidad no es el fin de nuestra historia! Romanos 3:24 continúa diciendo: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libri" panose="020F0502020204030204" pitchFamily="34" charset="0"/>
              </a:rPr>
              <a:t>siendo justificados gratuitamente por su gracia, mediante la redención que es en Cristo Jesús</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p:txBody>
      </p:sp>
      <p:sp>
        <p:nvSpPr>
          <p:cNvPr id="168" name="Google Shape;168;g2ee3aea5128_1_0:notes">
            <a:extLst>
              <a:ext uri="{FF2B5EF4-FFF2-40B4-BE49-F238E27FC236}">
                <a16:creationId xmlns:a16="http://schemas.microsoft.com/office/drawing/2014/main" id="{D0C62B87-348F-4AFD-4EFD-5B04119DFF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0476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CE648194-0FC2-EF65-AA6E-845FD5C2128D}"/>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67989AFD-FE37-0907-C231-CCF1B5010C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endParaRPr lang="en-US" sz="1800" dirty="0">
              <a:effectLst/>
              <a:latin typeface="Calibri" panose="020F0502020204030204" pitchFamily="34" charset="0"/>
              <a:ea typeface="Calibri" panose="020F0502020204030204" pitchFamily="34" charset="0"/>
            </a:endParaRPr>
          </a:p>
        </p:txBody>
      </p:sp>
      <p:sp>
        <p:nvSpPr>
          <p:cNvPr id="168" name="Google Shape;168;g2ee3aea5128_1_0:notes">
            <a:extLst>
              <a:ext uri="{FF2B5EF4-FFF2-40B4-BE49-F238E27FC236}">
                <a16:creationId xmlns:a16="http://schemas.microsoft.com/office/drawing/2014/main" id="{F6BF4DFE-DECC-F10F-BD4E-7D10D2C9E0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594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F498E47D-D54E-8F1A-1766-5A61A19CDE84}"/>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C8EB9AA3-E8CA-EC95-6BCE-79D1669A4C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2. La obra redentora de Jesús</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1 Pedro 1:18-19 describe bellamente la obra de salvación de Jesús: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“Ustedes saben que fueron rescatados de una vida sin sentido, la cual heredaron de sus padres; y que ese rescate no se pagó con cosas corruptibles, como el oro y la plata, sino con la sangre preciosa de Cristo, sin mancha y sin contaminación, como la de un cordero. </a:t>
            </a:r>
          </a:p>
          <a:p>
            <a:pPr marL="628650" marR="0" lvl="1"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Biblia utiliza muchas imágenes para describir y comunicar la misión de rescate que Jesús llevó a cabo por nosotros. En este pasaje de Pedro, encontramos la palabra “rescatar”, que en el griego es más como “redimir.”</a:t>
            </a:r>
            <a:r>
              <a:rPr lang="en-US" dirty="0">
                <a:effectLst/>
              </a:rPr>
              <a:t> </a:t>
            </a: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3AC36C98-3CBC-FE75-9E1E-7B1A0B5777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576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79abd6aa8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Redimir significa pagar un precio para liberar o recuperar algo. </a:t>
            </a: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endParaRPr lang="es-ES" sz="1800" dirty="0">
              <a:effectLst/>
              <a:latin typeface="Calibri" panose="020F0502020204030204" pitchFamily="34" charset="0"/>
              <a:ea typeface="Calibri" panose="020F0502020204030204" pitchFamily="34" charset="0"/>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No es que Dios tuviera que pagarle al diablo una suma, pero sí pagó un precio muy alto.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176" name="Google Shape;176;g279abd6aa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D4BF23F2-3B91-15D9-4FAF-8046CA4CB434}"/>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183575AB-5E57-208C-8487-CA9676C61D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200" dirty="0">
                <a:effectLst/>
                <a:latin typeface="Calibri" panose="020F0502020204030204" pitchFamily="34" charset="0"/>
                <a:ea typeface="Calibri" panose="020F0502020204030204" pitchFamily="34" charset="0"/>
              </a:rPr>
              <a:t>Dios entregó a su único Hijo para redimirnos. </a:t>
            </a:r>
          </a:p>
          <a:p>
            <a:pPr marL="0" marR="0" indent="0">
              <a:buFontTx/>
              <a:buNone/>
            </a:pPr>
            <a:endParaRPr lang="es-ES" sz="1200" b="1" dirty="0">
              <a:solidFill>
                <a:schemeClr val="dk1"/>
              </a:solidFill>
              <a:effectLst/>
              <a:highlight>
                <a:srgbClr val="FFFFFF"/>
              </a:highlight>
              <a:latin typeface="Calibri" panose="020F050202020403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libri" panose="020F0502020204030204" pitchFamily="34" charset="0"/>
              </a:rPr>
              <a:t>Por eso confesamos en el Credo Apostólico: </a:t>
            </a:r>
            <a:r>
              <a:rPr lang="es-ES" sz="1800" i="1" dirty="0">
                <a:effectLst/>
                <a:latin typeface="Calibri" panose="020F0502020204030204" pitchFamily="34" charset="0"/>
                <a:ea typeface="Calibri" panose="020F0502020204030204" pitchFamily="34" charset="0"/>
              </a:rPr>
              <a:t>Creo en Jesucristo, nuestro Señor, que fue concebido por obra del Espíritu Santo, nació de la virgen María; padeció bajo el poder de Poncio Pilato, fue crucificado, muerto y sepultado. </a:t>
            </a:r>
            <a:r>
              <a:rPr lang="es-ES" sz="1800" dirty="0">
                <a:effectLst/>
                <a:latin typeface="Calibri" panose="020F0502020204030204" pitchFamily="34" charset="0"/>
                <a:ea typeface="Calibri" panose="020F0502020204030204" pitchFamily="34" charset="0"/>
              </a:rPr>
              <a:t>Creemos que Cristo nos salvó con su vida perfecta e inocente muerte en la cruz. </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51FBC961-6DFC-4070-29D2-BA1CE9A4B4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856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F4187D51-8C12-8E22-5742-7DD32A9B3E2B}"/>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12E53C6B-7B95-0DF3-5986-604A1EA2C5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r>
              <a:rPr lang="es-ES" sz="1100" dirty="0">
                <a:effectLst/>
                <a:latin typeface="Calibri" panose="020F0502020204030204" pitchFamily="34" charset="0"/>
                <a:ea typeface="Calibri" panose="020F0502020204030204" pitchFamily="34" charset="0"/>
              </a:rPr>
              <a:t>Esa obra de rescate fue completa. Por eso Jesús dijo en la cruz: “Consumado es” (Juan 19:30). No quedó nada pendiente para salvarnos; lo hizo todo, desde su nacimiento hasta su muerte. </a:t>
            </a:r>
          </a:p>
          <a:p>
            <a:pPr marL="171450" marR="0" lvl="0" indent="-171450"/>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obra redentora de Cristo, mostrado en la cruz, significa la libertad que tenemos en Cristo. Vivimos en PAZ absoluta.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p:txBody>
      </p:sp>
      <p:sp>
        <p:nvSpPr>
          <p:cNvPr id="168" name="Google Shape;168;g2ee3aea5128_1_0:notes">
            <a:extLst>
              <a:ext uri="{FF2B5EF4-FFF2-40B4-BE49-F238E27FC236}">
                <a16:creationId xmlns:a16="http://schemas.microsoft.com/office/drawing/2014/main" id="{F6AE0E74-5FF3-CABA-D6AB-5242DE496D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487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8091804-880D-8960-309F-E986AEE55233}"/>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60AF9C83-20ED-DF3A-65AC-05D55F18BD6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r>
              <a:rPr lang="es-ES" sz="1100" dirty="0">
                <a:effectLst/>
                <a:latin typeface="Calibri" panose="020F0502020204030204" pitchFamily="34" charset="0"/>
                <a:ea typeface="Calibri" panose="020F0502020204030204" pitchFamily="34" charset="0"/>
              </a:rPr>
              <a:t>Jesús destruyó el poder del pecado. Ya no estamos bajo su condenación, aunque luchemos contra él todos los días hasta que estemos en el cielo.</a:t>
            </a:r>
          </a:p>
          <a:p>
            <a:pPr marL="171450" marR="0" lvl="0" indent="-171450"/>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destruyó el poder de la muerte. Moriremos, pero no sufriremos la muerta eterna.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destruyó el poder del diablo. Todavía nos tentará, pero ya no puede acusarnos de nuestros pecados que han sido pagados.  </a:t>
            </a:r>
            <a:endParaRPr lang="en-US" sz="1100" dirty="0">
              <a:effectLst/>
              <a:latin typeface="Calibri" panose="020F0502020204030204" pitchFamily="34" charset="0"/>
              <a:ea typeface="Calibri" panose="020F0502020204030204" pitchFamily="34" charset="0"/>
            </a:endParaRPr>
          </a:p>
          <a:p>
            <a:pPr marL="0" marR="0" indent="0">
              <a:buFontTx/>
              <a:buNone/>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BF88DA05-B09A-0FC2-71E9-890C5B8DEB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311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C5D3F866-5EBA-5F03-7180-20ED45003C93}"/>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12AE74A5-11BA-395A-3431-BCB89FB3693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libri" panose="020F0502020204030204" pitchFamily="34" charset="0"/>
              </a:rPr>
              <a:t>Desafortunadamente, muchas personas solo recuerdan lo que Jesús hizo en la cruz, y se olvidan de la importancia de su vida en su obra redentora.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libri" panose="020F0502020204030204" pitchFamily="34" charset="0"/>
              </a:rPr>
              <a:t>Examinamos ahora, que hizo Jesús para nuestra salvación tanto en su vida, como en su muerte. </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D76DA9CE-D30B-A81E-8B67-D471CB0ECF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777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b293faa54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0000"/>
              </a:lnSpc>
              <a:spcBef>
                <a:spcPts val="1000"/>
              </a:spcBef>
              <a:spcAft>
                <a:spcPts val="1000"/>
              </a:spcAft>
              <a:buSzPts val="1100"/>
              <a:buNone/>
            </a:pPr>
            <a:r>
              <a:rPr lang="es-ES" sz="1800" dirty="0">
                <a:effectLst/>
                <a:latin typeface="Calibri" panose="020F0502020204030204" pitchFamily="34" charset="0"/>
                <a:ea typeface="Calibri" panose="020F0502020204030204" pitchFamily="34" charset="0"/>
              </a:rPr>
              <a:t>3. ¿Qué hizo Jesús para nuestra salvación en su muerte?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 </a:t>
            </a:r>
            <a:endParaRPr dirty="0">
              <a:solidFill>
                <a:schemeClr val="dk1"/>
              </a:solidFill>
              <a:latin typeface="Calibri"/>
              <a:ea typeface="Calibri"/>
              <a:cs typeface="Calibri"/>
              <a:sym typeface="Calibri"/>
            </a:endParaRPr>
          </a:p>
        </p:txBody>
      </p:sp>
      <p:sp>
        <p:nvSpPr>
          <p:cNvPr id="152" name="Google Shape;152;g2eb293faa5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e502832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ae502832d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1. Bienvenida y saludos</a:t>
            </a:r>
          </a:p>
          <a:p>
            <a:pPr marL="0" marR="1270" indent="0">
              <a:lnSpc>
                <a:spcPct val="103000"/>
              </a:lnSpc>
              <a:spcAft>
                <a:spcPts val="50"/>
              </a:spcAft>
              <a:buFontTx/>
              <a:buNone/>
            </a:pPr>
            <a:endParaRPr lang="en-US" sz="1800" b="1"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¡Hola a todos y bienvenidos! Me alegra verlos otra vez. Hoy llegamos a la tercera lección de nuestro curso sobre El Dios Verdadero.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00FACA9-1969-0B9B-9D60-E4C715720A15}"/>
            </a:ext>
          </a:extLst>
        </p:cNvPr>
        <p:cNvGrpSpPr/>
        <p:nvPr/>
      </p:nvGrpSpPr>
      <p:grpSpPr>
        <a:xfrm>
          <a:off x="0" y="0"/>
          <a:ext cx="0" cy="0"/>
          <a:chOff x="0" y="0"/>
          <a:chExt cx="0" cy="0"/>
        </a:xfrm>
      </p:grpSpPr>
      <p:sp>
        <p:nvSpPr>
          <p:cNvPr id="151" name="Google Shape;151;g2eb293faa54_0_118:notes">
            <a:extLst>
              <a:ext uri="{FF2B5EF4-FFF2-40B4-BE49-F238E27FC236}">
                <a16:creationId xmlns:a16="http://schemas.microsoft.com/office/drawing/2014/main" id="{FA4BFC83-BB92-CB87-C143-BC371E8DCF4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0000"/>
              </a:lnSpc>
              <a:spcBef>
                <a:spcPts val="1000"/>
              </a:spcBef>
              <a:spcAft>
                <a:spcPts val="1000"/>
              </a:spcAft>
              <a:buSzPts val="1100"/>
              <a:buNone/>
            </a:pPr>
            <a:r>
              <a:rPr lang="es-ES" sz="1800" dirty="0">
                <a:effectLst/>
                <a:latin typeface="Calibri" panose="020F0502020204030204" pitchFamily="34" charset="0"/>
                <a:ea typeface="Calibri" panose="020F0502020204030204" pitchFamily="34" charset="0"/>
              </a:rPr>
              <a:t>3. ¿Qué hizo Jesús para nuestra salvación en su muerte?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 </a:t>
            </a:r>
          </a:p>
          <a:p>
            <a:pPr marL="0" marR="171450" lvl="0" indent="0" algn="l" rtl="0">
              <a:lnSpc>
                <a:spcPct val="100000"/>
              </a:lnSpc>
              <a:spcBef>
                <a:spcPts val="1000"/>
              </a:spcBef>
              <a:spcAft>
                <a:spcPts val="1000"/>
              </a:spcAft>
              <a:buSzPts val="1100"/>
              <a:buFontTx/>
              <a:buNone/>
            </a:pPr>
            <a:endParaRPr lang="es-ES" sz="1800" i="1" dirty="0">
              <a:solidFill>
                <a:srgbClr val="00B050"/>
              </a:solidFill>
              <a:effectLst/>
              <a:latin typeface="Calibri" panose="020F0502020204030204" pitchFamily="34" charset="0"/>
              <a:ea typeface="Calibri"/>
              <a:cs typeface="Calibri"/>
              <a:sym typeface="Calibri"/>
            </a:endParaRPr>
          </a:p>
          <a:p>
            <a:pPr marL="0" marR="0" lvl="0" indent="0">
              <a:buFontTx/>
              <a:buNone/>
            </a:pPr>
            <a:r>
              <a:rPr lang="es-ES" sz="1100" dirty="0">
                <a:effectLst/>
                <a:latin typeface="Calibri" panose="020F0502020204030204" pitchFamily="34" charset="0"/>
                <a:ea typeface="Calibri" panose="020F0502020204030204" pitchFamily="34" charset="0"/>
              </a:rPr>
              <a:t>En su muerte, Jesús sufrió el castigo eterno en un solo día por todos los pecados de todos los tiempos de todas las personas.</a:t>
            </a: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Juan 1:29 El siguiente día Juan vio que Jesús venía hacía él, y dijo: “Éste es el Cordero de Dios, que quita el pecado del mundo.”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a:extLst>
              <a:ext uri="{FF2B5EF4-FFF2-40B4-BE49-F238E27FC236}">
                <a16:creationId xmlns:a16="http://schemas.microsoft.com/office/drawing/2014/main" id="{FF6F05D9-22B1-E3C9-CF52-AB4450061F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594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30AEF39F-4A12-D709-AE1D-9174473054FB}"/>
            </a:ext>
          </a:extLst>
        </p:cNvPr>
        <p:cNvGrpSpPr/>
        <p:nvPr/>
      </p:nvGrpSpPr>
      <p:grpSpPr>
        <a:xfrm>
          <a:off x="0" y="0"/>
          <a:ext cx="0" cy="0"/>
          <a:chOff x="0" y="0"/>
          <a:chExt cx="0" cy="0"/>
        </a:xfrm>
      </p:grpSpPr>
      <p:sp>
        <p:nvSpPr>
          <p:cNvPr id="151" name="Google Shape;151;g2eb293faa54_0_118:notes">
            <a:extLst>
              <a:ext uri="{FF2B5EF4-FFF2-40B4-BE49-F238E27FC236}">
                <a16:creationId xmlns:a16="http://schemas.microsoft.com/office/drawing/2014/main" id="{F69D6E2A-BC3F-16F7-2A50-82A061C9E81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0000"/>
              </a:lnSpc>
              <a:spcBef>
                <a:spcPts val="1000"/>
              </a:spcBef>
              <a:spcAft>
                <a:spcPts val="1000"/>
              </a:spcAft>
              <a:buSzPts val="1100"/>
              <a:buNone/>
            </a:pPr>
            <a:r>
              <a:rPr lang="es-ES" sz="1800" dirty="0">
                <a:effectLst/>
                <a:latin typeface="Calibri" panose="020F0502020204030204" pitchFamily="34" charset="0"/>
                <a:ea typeface="Calibri" panose="020F0502020204030204" pitchFamily="34" charset="0"/>
              </a:rPr>
              <a:t>3. ¿Qué hizo Jesús para nuestra salvación en su muerte?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 </a:t>
            </a:r>
          </a:p>
          <a:p>
            <a:pPr marL="0" marR="171450" lvl="0" indent="0" algn="l" rtl="0">
              <a:lnSpc>
                <a:spcPct val="100000"/>
              </a:lnSpc>
              <a:spcBef>
                <a:spcPts val="1000"/>
              </a:spcBef>
              <a:spcAft>
                <a:spcPts val="1000"/>
              </a:spcAft>
              <a:buSzPts val="1100"/>
              <a:buNone/>
            </a:pPr>
            <a:endParaRPr lang="es-ES" sz="1800" i="1" dirty="0">
              <a:solidFill>
                <a:srgbClr val="00B050"/>
              </a:solidFill>
              <a:effectLst/>
              <a:latin typeface="Calibri" panose="020F0502020204030204" pitchFamily="34" charset="0"/>
              <a:ea typeface="Calibri"/>
              <a:cs typeface="Calibri"/>
              <a:sym typeface="Calibri"/>
            </a:endParaRPr>
          </a:p>
          <a:p>
            <a:pPr marL="0" marR="0" lvl="0" indent="0">
              <a:buFontTx/>
              <a:buNone/>
            </a:pPr>
            <a:r>
              <a:rPr lang="es-ES" sz="1100" dirty="0">
                <a:effectLst/>
                <a:latin typeface="Calibri" panose="020F0502020204030204" pitchFamily="34" charset="0"/>
                <a:ea typeface="Calibri" panose="020F0502020204030204" pitchFamily="34" charset="0"/>
              </a:rPr>
              <a:t>Jesús fue nuestro sustituto. Dios debía castigarnos por nuestros pecados, pero en su amor, castigó a Cristo en nuestro lugar.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Isaías 53:5 Mas él herido fue por nuestras rebeliones, molido por nuestros pecados; el castigo de nuestra paz fue sobre él, y por su llaga fuimos nosotros curados.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a:extLst>
              <a:ext uri="{FF2B5EF4-FFF2-40B4-BE49-F238E27FC236}">
                <a16:creationId xmlns:a16="http://schemas.microsoft.com/office/drawing/2014/main" id="{CCEFD91A-B366-3BE8-4D66-E77377CA1D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476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3162DBA-1BE3-7A5C-AA87-76AB177A0649}"/>
            </a:ext>
          </a:extLst>
        </p:cNvPr>
        <p:cNvGrpSpPr/>
        <p:nvPr/>
      </p:nvGrpSpPr>
      <p:grpSpPr>
        <a:xfrm>
          <a:off x="0" y="0"/>
          <a:ext cx="0" cy="0"/>
          <a:chOff x="0" y="0"/>
          <a:chExt cx="0" cy="0"/>
        </a:xfrm>
      </p:grpSpPr>
      <p:sp>
        <p:nvSpPr>
          <p:cNvPr id="151" name="Google Shape;151;g2eb293faa54_0_118:notes">
            <a:extLst>
              <a:ext uri="{FF2B5EF4-FFF2-40B4-BE49-F238E27FC236}">
                <a16:creationId xmlns:a16="http://schemas.microsoft.com/office/drawing/2014/main" id="{DD19E8D0-BAFA-1BEF-B6D9-348704EBBFA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4. ¿Qué logró Jesús para nuestra salvación en su vida?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a:extLst>
              <a:ext uri="{FF2B5EF4-FFF2-40B4-BE49-F238E27FC236}">
                <a16:creationId xmlns:a16="http://schemas.microsoft.com/office/drawing/2014/main" id="{8C18F2CB-A9BB-CDF3-F431-88C25CCD01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073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D4FDBED7-5A05-EA82-DD06-80007C31FE83}"/>
            </a:ext>
          </a:extLst>
        </p:cNvPr>
        <p:cNvGrpSpPr/>
        <p:nvPr/>
      </p:nvGrpSpPr>
      <p:grpSpPr>
        <a:xfrm>
          <a:off x="0" y="0"/>
          <a:ext cx="0" cy="0"/>
          <a:chOff x="0" y="0"/>
          <a:chExt cx="0" cy="0"/>
        </a:xfrm>
      </p:grpSpPr>
      <p:sp>
        <p:nvSpPr>
          <p:cNvPr id="151" name="Google Shape;151;g2eb293faa54_0_118:notes">
            <a:extLst>
              <a:ext uri="{FF2B5EF4-FFF2-40B4-BE49-F238E27FC236}">
                <a16:creationId xmlns:a16="http://schemas.microsoft.com/office/drawing/2014/main" id="{7D86D6D2-7223-7311-D19D-B71D3D10511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4. ¿Qué logró Jesús para nuestra salvación en su vida? </a:t>
            </a:r>
            <a:r>
              <a:rPr lang="es-ES" sz="1100" i="1" dirty="0">
                <a:solidFill>
                  <a:srgbClr val="00B050"/>
                </a:solidFill>
                <a:effectLst/>
                <a:latin typeface="Calibri" panose="020F0502020204030204" pitchFamily="34" charset="0"/>
                <a:ea typeface="Calibri" panose="020F0502020204030204" pitchFamily="34" charset="0"/>
              </a:rPr>
              <a:t>Permita que los estudiantes respondan.</a:t>
            </a:r>
          </a:p>
          <a:p>
            <a:pPr marL="0" marR="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exige no solo que seamos sin pecado, sino que seamos perfectamente obedientes a su </a:t>
            </a:r>
            <a:r>
              <a:rPr lang="es-ES" sz="1100" dirty="0">
                <a:solidFill>
                  <a:srgbClr val="000000"/>
                </a:solidFill>
                <a:effectLst/>
                <a:latin typeface="Calibri" panose="020F0502020204030204" pitchFamily="34" charset="0"/>
                <a:ea typeface="Calibri" panose="020F0502020204030204" pitchFamily="34" charset="0"/>
              </a:rPr>
              <a:t>ley. (Mateo 5:48 Por lo tanto, sean ustedes perfectos, como su Padre que está en los cielos es perfecto)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obedeció perfectamente la ley de Dios como nuestro sustituto</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solidFill>
                  <a:srgbClr val="000000"/>
                </a:solidFill>
                <a:effectLst/>
                <a:latin typeface="Calibri" panose="020F0502020204030204" pitchFamily="34" charset="0"/>
                <a:ea typeface="Calibri" panose="020F0502020204030204" pitchFamily="34" charset="0"/>
              </a:rPr>
              <a:t>Romanos 5:19 Por la obediencia de uno solo muchos serán constituidos justos. </a:t>
            </a:r>
          </a:p>
          <a:p>
            <a:pPr marL="628650" marR="0" lvl="1"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registro perfecto de la obediencia de Jesús es atribuido a nosotros por medio de la fe. Dios ahora nos ve como sin pecado y completamente obediente porque Jesús nos ha dado su perfección.</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a:extLst>
              <a:ext uri="{FF2B5EF4-FFF2-40B4-BE49-F238E27FC236}">
                <a16:creationId xmlns:a16="http://schemas.microsoft.com/office/drawing/2014/main" id="{2FCAA307-DEB4-8164-DEFA-0365F00B09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061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0D1F481F-8636-7CDD-4835-5C68619B7629}"/>
            </a:ext>
          </a:extLst>
        </p:cNvPr>
        <p:cNvGrpSpPr/>
        <p:nvPr/>
      </p:nvGrpSpPr>
      <p:grpSpPr>
        <a:xfrm>
          <a:off x="0" y="0"/>
          <a:ext cx="0" cy="0"/>
          <a:chOff x="0" y="0"/>
          <a:chExt cx="0" cy="0"/>
        </a:xfrm>
      </p:grpSpPr>
      <p:sp>
        <p:nvSpPr>
          <p:cNvPr id="151" name="Google Shape;151;g2eb293faa54_0_118:notes">
            <a:extLst>
              <a:ext uri="{FF2B5EF4-FFF2-40B4-BE49-F238E27FC236}">
                <a16:creationId xmlns:a16="http://schemas.microsoft.com/office/drawing/2014/main" id="{067A1DE5-2197-DE2E-AF9F-97E8B4998C2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4. ¿Qué logró Jesús para nuestra salvación en su vida?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lang="en-US" dirty="0">
              <a:solidFill>
                <a:schemeClr val="dk1"/>
              </a:solidFill>
              <a:latin typeface="Calibri"/>
              <a:ea typeface="Calibri"/>
              <a:cs typeface="Calibri"/>
              <a:sym typeface="Calibri"/>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A la luz de la gracia de Dios, nuestra actitud y motivación cambian. Ahora vivimos con corazones agradecidos que quieren hacer cosas buenas para agradecer a Dios por salvarnos. Esta vida de gratitud encuentra su energía y gozo en la obra de salvación de Jesús.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a:extLst>
              <a:ext uri="{FF2B5EF4-FFF2-40B4-BE49-F238E27FC236}">
                <a16:creationId xmlns:a16="http://schemas.microsoft.com/office/drawing/2014/main" id="{0FC7DC4C-1CBD-C316-15A2-4A5FC050A4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133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9abd6aa86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Romanos 12:1 Así que, hermanos, yo les ruego, por las misericordias de Dios, que se presenten ustedes mismos como un sacrifico vivo, santo y agradable a Dios. Así es como se debe adorar a Dios.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200" name="Google Shape;200;g279abd6aa8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3C16631-6EE9-F7B4-7F5B-08CF799EA93A}"/>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7A53EB0E-68D6-F135-3C1E-EA46D267CB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OBJECTIVOS DE LA CLASE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Presente los tres objetivos principales de la lección. Invite a los estudiantes a tomar notas y a tener sus Biblias listas.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En la lección hoy día, nuestro objetivo es: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b="0" dirty="0">
                <a:solidFill>
                  <a:srgbClr val="000000"/>
                </a:solidFill>
                <a:effectLst/>
                <a:latin typeface="Calibri" panose="020F0502020204030204" pitchFamily="34" charset="0"/>
                <a:ea typeface="Calibri" panose="020F0502020204030204" pitchFamily="34" charset="0"/>
              </a:rPr>
              <a:t>1. Describir la obra redentora de Jesús, tanto en su vida como en su muerte. </a:t>
            </a:r>
            <a:endParaRPr lang="en-US" sz="1800" b="0" dirty="0">
              <a:effectLst/>
              <a:latin typeface="Calibri" panose="020F0502020204030204" pitchFamily="34" charset="0"/>
              <a:ea typeface="Calibri" panose="020F0502020204030204" pitchFamily="34" charset="0"/>
            </a:endParaRPr>
          </a:p>
          <a:p>
            <a:pPr marL="0" marR="0" indent="0">
              <a:buFontTx/>
              <a:buNone/>
            </a:pPr>
            <a:r>
              <a:rPr lang="es-ES" sz="1800" b="1" dirty="0">
                <a:effectLst/>
                <a:latin typeface="Calibri" panose="020F0502020204030204" pitchFamily="34" charset="0"/>
                <a:ea typeface="Calibri" panose="020F0502020204030204" pitchFamily="34" charset="0"/>
              </a:rPr>
              <a:t>2. Identificar los oficios de Jesús como nuestro Profeta, Sacerdote y Rey. </a:t>
            </a:r>
            <a:endParaRPr lang="en-US" sz="1800" b="1"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3. Reflexionar sobre cómo podemos enfrentar la persecución por causa de nuestra fe.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5683737C-CFC9-5DC0-2D12-F029D49A7F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3519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D1B45107-398A-403D-CD44-B0F3A77A572D}"/>
            </a:ext>
          </a:extLst>
        </p:cNvPr>
        <p:cNvGrpSpPr/>
        <p:nvPr/>
      </p:nvGrpSpPr>
      <p:grpSpPr>
        <a:xfrm>
          <a:off x="0" y="0"/>
          <a:ext cx="0" cy="0"/>
          <a:chOff x="0" y="0"/>
          <a:chExt cx="0" cy="0"/>
        </a:xfrm>
      </p:grpSpPr>
      <p:sp>
        <p:nvSpPr>
          <p:cNvPr id="175" name="Google Shape;175;g279abd6aa86_0_5:notes">
            <a:extLst>
              <a:ext uri="{FF2B5EF4-FFF2-40B4-BE49-F238E27FC236}">
                <a16:creationId xmlns:a16="http://schemas.microsoft.com/office/drawing/2014/main" id="{F7F65660-B509-DC6C-95BF-950D45BC02D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Los oficios de Jesús</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Jesús tuvo muchos roles que describen su obra de salvación.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Muchos de ellos cumplieron y completaron algunas de las vocaciones que encontramos en el Antiguo Testamento.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A veces los dividimos en tres funciones u oficinas principales: Jesús fue nuestro Profeta, nuestro Sacerdote y nuestro Rey.</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lang="en-US" sz="1104" b="1" dirty="0">
              <a:solidFill>
                <a:schemeClr val="dk1"/>
              </a:solidFill>
              <a:latin typeface="Calibri"/>
              <a:ea typeface="Calibri"/>
              <a:cs typeface="Calibri"/>
              <a:sym typeface="Calibri"/>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Ahora vamos a leer algunos versículos e identificar qué rol u oficio de Jesús están describiendo.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176" name="Google Shape;176;g279abd6aa86_0_5:notes">
            <a:extLst>
              <a:ext uri="{FF2B5EF4-FFF2-40B4-BE49-F238E27FC236}">
                <a16:creationId xmlns:a16="http://schemas.microsoft.com/office/drawing/2014/main" id="{5EA6D4F5-DA1E-CD24-6C8C-C6DC695DA7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9160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FCB39D4-24C6-99BA-2147-144E0AA1D954}"/>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73284A62-CB5C-79A5-82EB-E4B97D0482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r>
              <a:rPr lang="es-ES" sz="1800" dirty="0">
                <a:effectLst/>
                <a:latin typeface="Calibri" panose="020F0502020204030204" pitchFamily="34" charset="0"/>
                <a:ea typeface="Calibri" panose="020F0502020204030204" pitchFamily="34" charset="0"/>
              </a:rPr>
              <a:t>Deuteronomio 18:15 El Señor tu Dios hará que surja en medio de ti, de entre tus hermanos, un profeta como yo. A él deberán escuchar.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Lucas 8:1 Jesús andaba por todas las cuidades y aldeas, y allí proclamaba y anunciaba las buenas noticias del reino de Dios.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Mateo 17:5 Desde la nube se oyó una voz que decía: Éste es mi Hijo amado, en quien me complazco; ¡Escúchenlo!</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¿Qué oficio de Jesús se muestran estos pasajes? Jesús cómo profeta.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A7457A71-EAAC-0E60-193F-5AD7D2D4B0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4769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79EE7B1-F0C1-2CF2-A8DD-28151D4D6D4B}"/>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62120D29-ECB9-CD52-8142-3116245373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Los profetas del Antiguo Testamento eran los voceros de Dios para hablarle al pueblo la palabra de Dios, especialmente las buenas nuevas sobre el Salvador que habría de venir.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Como profeta, Cristo predicó la palabra de Dios, especialmente las buenas nuevas de la vida eterna.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F2246C32-CF11-5CC6-20ED-E4F48082A5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929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2. Introducción breve a la lección</a:t>
            </a:r>
          </a:p>
          <a:p>
            <a:pPr marL="0" marR="1270" indent="0">
              <a:lnSpc>
                <a:spcPct val="103000"/>
              </a:lnSpc>
              <a:spcAft>
                <a:spcPts val="50"/>
              </a:spcAft>
              <a:buFontTx/>
              <a:buNone/>
            </a:pP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En nuestra última clase, vimos una verdad maravillosa: Jesús completamente Dios y completamente hombre, y eso fue esencial para poder salvarnos. Hoy vamos a profundizar más en esa obra salvadora de Jesús – lo que hizo por nosotros en su vida y en su muerte. Vamos a descubrir también cómo él es nuestro Profeta, Sacerdote y Rey.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BB3EF16-CBF8-5F12-B002-7E880F71ADD2}"/>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5133A635-CD1C-753B-B521-63C3D2BA09C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r>
              <a:rPr lang="es-ES" sz="1800" dirty="0">
                <a:effectLst/>
                <a:latin typeface="Calibri" panose="020F0502020204030204" pitchFamily="34" charset="0"/>
                <a:ea typeface="Calibri" panose="020F0502020204030204" pitchFamily="34" charset="0"/>
              </a:rPr>
              <a:t>Hebreos 7:26-27 Jesús es el sumo sacerdote que necesitábamos tener: santo, inocente, sin mancha, apartado de los pecadores, y exaltado por encima de los cielos. No es como los otros sumo sacerdotes, que diariamente tienen que ofrecer sacrificios, primero por sus propios pecados y luego por los del pueblo. Jesús hizo esto una sola vez y para siempre, cuando se ofreció a sí mismo.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1 Juan 2:2 Él es la propiciación por nuestros pecados, y no solamente por los nuestros, sino también por los de todo el mundo.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¿Qué oficio de Jesús se muestran estos pasajes? Jesús cómo sacerdote.</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D9AF3693-3D9B-FB0A-0F62-7F27AB34B4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7336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B5CCFB25-3AE5-C46D-8C7E-C90C6208A7E4}"/>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97CDF6F0-0370-D71F-8E7A-1575BBC54AC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Los sumos sacerdotes del Antiguo Testamento representaron al pueblo delante de Dios y para ofrecer sacrificios por los pecados del pueblo.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Como sumo sacerdote, Jesús representó al mundo entero ante Dios y se sacrificó a si mismo por los pecados de todos.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CAE855F6-EE28-620D-D9C2-A37FC954B6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9569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4F1C418-03D2-F368-E6B5-935314D74D48}"/>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8B2E100D-783A-F3BE-5857-33E5DEDB32A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r>
              <a:rPr lang="es-ES" sz="1800" dirty="0">
                <a:effectLst/>
                <a:latin typeface="Calibri" panose="020F0502020204030204" pitchFamily="34" charset="0"/>
                <a:ea typeface="Calibri" panose="020F0502020204030204" pitchFamily="34" charset="0"/>
              </a:rPr>
              <a:t>Juan 18:33-36 Pilato volvió a entrar en el pretorio: llamó entonces a Jesús, y le preguntó: ¿Eres tú el Rey de los judíos? Jesús le respondió: ¿Dices tú esto por ti mismo, o te lo han dicho otros de mí? Pilato le respondió: ¿Soy yo acaso judío? Tu nación, y los principales sacerdotes, te han puesto en mis manos. ¿Qué has hecho? Respondió Jesús: Mi reino no es de este mundo. Si mi reino fuera de este mundo, mis servidores lucharían para que yo no fuera entregado a los judíos. Pero mi reino no es de aquí.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Romanos 14:9 Porque para esto mismo Cristo murió y resucitó: para ser Señor de los vivos y de los muertos.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Mateo 28:18 Jesús se acercó y les dijo: Toda autoridad me ha sido dada en el cielo y en la tierra.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¿Qué oficio de Jesús se muestran estos pasajes? Jesús cómo rey.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D6B2F96C-5FB8-F5BC-3986-5ADD49850E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2197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4361772A-637F-498E-39BC-43BBDB18C23E}"/>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9A0864C3-3DE4-7EC1-4672-9258FF2448A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r>
              <a:rPr lang="es-ES" sz="1800" dirty="0">
                <a:effectLst/>
                <a:latin typeface="Calibri" panose="020F0502020204030204" pitchFamily="34" charset="0"/>
                <a:ea typeface="Calibri" panose="020F0502020204030204" pitchFamily="34" charset="0"/>
              </a:rPr>
              <a:t>Aunque Jesús gobierna y controla el mundo, su verdadero reino no es de este mundo. Él ha preparado un reino eterno done disfrutaremos viviendo con él para siempre. Él mismo ha luchado para que estemos con él. Mientras tanto, aquí en la tierra él gobierna por gracia en los corazones de los que creen en él. (Lucas 17:21 – El reino de Dios está entre ustedes)</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Los reyes del Antiguo Testamento eran ungidos para gobernar y proteger al pueblo.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Como rey, Cristo ganó la victoria sobre el pecado, la muerte y el diablo, para reinar en el corazón de los creyentes por medio de su palabra.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A5C7C4C2-4D5E-19EE-AA19-28C07E83B4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2182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3DEA090-E49E-F461-B8DC-B8B568F0D049}"/>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34E7369F-DDF8-9DB6-DD10-D8EC316F147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OBJECTIVOS DE LA CLASE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Presente los tres objetivos principales de la lección. Invite a los estudiantes a tomar notas y a tener sus Biblias listas.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En la lección hoy día, nuestro objetivo es: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b="0" dirty="0">
                <a:solidFill>
                  <a:srgbClr val="000000"/>
                </a:solidFill>
                <a:effectLst/>
                <a:latin typeface="Calibri" panose="020F0502020204030204" pitchFamily="34" charset="0"/>
                <a:ea typeface="Calibri" panose="020F0502020204030204" pitchFamily="34" charset="0"/>
              </a:rPr>
              <a:t>1. Describir la obra redentora de Jesús, tanto en su vida como en su muerte. </a:t>
            </a:r>
            <a:endParaRPr lang="en-US" sz="1800" b="0" dirty="0">
              <a:effectLst/>
              <a:latin typeface="Calibri" panose="020F0502020204030204" pitchFamily="34" charset="0"/>
              <a:ea typeface="Calibri" panose="020F0502020204030204" pitchFamily="34" charset="0"/>
            </a:endParaRPr>
          </a:p>
          <a:p>
            <a:pPr marL="0" marR="0" indent="0">
              <a:buFontTx/>
              <a:buNone/>
            </a:pPr>
            <a:r>
              <a:rPr lang="es-ES" sz="1800" b="0" dirty="0">
                <a:effectLst/>
                <a:latin typeface="Calibri" panose="020F0502020204030204" pitchFamily="34" charset="0"/>
                <a:ea typeface="Calibri" panose="020F0502020204030204" pitchFamily="34" charset="0"/>
              </a:rPr>
              <a:t>2. Identificar los oficios de Jesús como nuestro Profeta, Sacerdote y Rey. </a:t>
            </a:r>
            <a:endParaRPr lang="en-US" sz="1800" b="0" dirty="0">
              <a:effectLst/>
              <a:latin typeface="Calibri" panose="020F0502020204030204" pitchFamily="34" charset="0"/>
              <a:ea typeface="Calibri" panose="020F0502020204030204" pitchFamily="34" charset="0"/>
            </a:endParaRPr>
          </a:p>
          <a:p>
            <a:pPr marL="0" marR="0" indent="0">
              <a:buFontTx/>
              <a:buNone/>
            </a:pPr>
            <a:r>
              <a:rPr lang="es-ES" sz="1800" b="1" dirty="0">
                <a:effectLst/>
                <a:latin typeface="Calibri" panose="020F0502020204030204" pitchFamily="34" charset="0"/>
                <a:ea typeface="Calibri" panose="020F0502020204030204" pitchFamily="34" charset="0"/>
              </a:rPr>
              <a:t>3. Reflexionar sobre cómo podemos enfrentar la persecución por causa de nuestra fe. </a:t>
            </a:r>
            <a:endParaRPr lang="en-US" sz="1800" b="1"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5F9C7D15-E5D1-F2B7-AC2D-BF6C8E6E5E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2630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e3aea5128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La persecución por causa de la fe</a:t>
            </a:r>
            <a:endParaRPr lang="en-US" sz="1800"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 imagen en un grafiti que se encuentra en Roma que data entre el primer y tercer siglo. Es un ataque obviamente anticristiano porque representa a Jesús con la cabeza de un burro y dice “</a:t>
            </a:r>
            <a:r>
              <a:rPr lang="es-ES" sz="1800" dirty="0" err="1">
                <a:effectLst/>
                <a:latin typeface="Calibri" panose="020F0502020204030204" pitchFamily="34" charset="0"/>
                <a:ea typeface="Calibri" panose="020F0502020204030204" pitchFamily="34" charset="0"/>
              </a:rPr>
              <a:t>Alexámenos</a:t>
            </a:r>
            <a:r>
              <a:rPr lang="es-ES" sz="1800" dirty="0">
                <a:effectLst/>
                <a:latin typeface="Calibri" panose="020F0502020204030204" pitchFamily="34" charset="0"/>
                <a:ea typeface="Calibri" panose="020F0502020204030204" pitchFamily="34" charset="0"/>
              </a:rPr>
              <a:t> adora a su Dios.”</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¿Has visto o experimentado este tipo de persecución?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sz="1104" b="1" dirty="0">
              <a:solidFill>
                <a:schemeClr val="dk1"/>
              </a:solidFill>
              <a:highlight>
                <a:srgbClr val="FFFFFF"/>
              </a:highlight>
              <a:latin typeface="Calibri"/>
              <a:ea typeface="Calibri"/>
              <a:cs typeface="Calibri"/>
              <a:sym typeface="Calibri"/>
            </a:endParaRPr>
          </a:p>
        </p:txBody>
      </p:sp>
      <p:sp>
        <p:nvSpPr>
          <p:cNvPr id="224" name="Google Shape;224;g2ee3aea5128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06F66097-D8C4-6CE6-C1C7-D00BC9F1231E}"/>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39D485A4-B13F-9347-632D-65E9FC4CA8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1 Corintios 1:18 El mensaje de la cruz es ciertamente una locura para los que se pierden, pero para los que se salvan, es decir, para nosotros, es poder de Dios.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Hebreos 12:2 Fijemos la mirada en Jesús, el autor y consumador de la fe, quien por el gozo que le esperaba sufrió la cruz y menospreció el oprobio, y se sentó a la derecha del trono de Dios.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E2EB6A3F-386A-FEF2-06A3-D1C35CB5B5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129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Estas son las preguntas del Proyecto Final que correspondientes a esta lección. Animo ustedes a comenzar desde ahora, escribiendo sus respuestas en un cuaderno utilizando información de la clase.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lang="en-US" sz="1104" dirty="0">
              <a:solidFill>
                <a:schemeClr val="dk1"/>
              </a:solidFill>
              <a:latin typeface="Calibri"/>
              <a:ea typeface="Calibri"/>
              <a:cs typeface="Calibri"/>
              <a:sym typeface="Calibri"/>
            </a:endParaRPr>
          </a:p>
          <a:p>
            <a:pPr marL="0" marR="0" lvl="0" indent="0">
              <a:buFontTx/>
              <a:buNone/>
            </a:pPr>
            <a:r>
              <a:rPr lang="es-ES" sz="1800" dirty="0">
                <a:effectLst/>
                <a:latin typeface="Calibri" panose="020F0502020204030204" pitchFamily="34" charset="0"/>
                <a:ea typeface="Calibri" panose="020F0502020204030204" pitchFamily="34" charset="0"/>
              </a:rPr>
              <a:t>5. Creo en Jesucristo, nuestro Señor. ¿Por qué no es posible salvar a nosotros mismos?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6. Creo en Jesucristo, nuestro Señor. Explique cómo Jesús nos salvó con su vida perfecta Y con su muerte inocente en la cruz.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sz="1104" dirty="0">
              <a:solidFill>
                <a:schemeClr val="dk1"/>
              </a:solidFill>
              <a:latin typeface="Calibri"/>
              <a:ea typeface="Calibri"/>
              <a:cs typeface="Calibri"/>
              <a:sym typeface="Calibri"/>
            </a:endParaRPr>
          </a:p>
        </p:txBody>
      </p:sp>
      <p:sp>
        <p:nvSpPr>
          <p:cNvPr id="278" name="Google Shape;27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2. Encargar la tarea para la Lección 4: </a:t>
            </a:r>
          </a:p>
          <a:p>
            <a:pPr marL="0" marR="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Ver el siguiente video breve de instrucción: </a:t>
            </a:r>
            <a:r>
              <a:rPr lang="es-ES" sz="1100" u="sng" dirty="0">
                <a:solidFill>
                  <a:srgbClr val="0000FF"/>
                </a:solidFill>
                <a:effectLst/>
                <a:latin typeface="Calibri" panose="020F0502020204030204" pitchFamily="34" charset="0"/>
                <a:ea typeface="Calibri" panose="020F0502020204030204" pitchFamily="34" charset="0"/>
                <a:hlinkClick r:id="rId3"/>
              </a:rPr>
              <a:t>https://www.youtube.com/watch?v=zttDQ4BLLFg</a:t>
            </a:r>
            <a:r>
              <a:rPr lang="es-ES" sz="1100" dirty="0">
                <a:effectLst/>
                <a:latin typeface="Calibri" panose="020F0502020204030204" pitchFamily="34" charset="0"/>
                <a:ea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800" dirty="0">
                <a:solidFill>
                  <a:srgbClr val="000000"/>
                </a:solidFill>
                <a:effectLst/>
                <a:latin typeface="Calibri" panose="020F0502020204030204" pitchFamily="34" charset="0"/>
                <a:ea typeface="Calibri" panose="020F0502020204030204" pitchFamily="34" charset="0"/>
              </a:rPr>
              <a:t>Leer Filipenses 2:1-11</a:t>
            </a:r>
            <a:endParaRPr lang="en-US" sz="1800" dirty="0">
              <a:solidFill>
                <a:srgbClr val="000000"/>
              </a:solidFill>
              <a:effectLst/>
              <a:latin typeface="Times New Roman" panose="02020603050405020304" pitchFamily="18" charset="0"/>
              <a:ea typeface="Calibri" panose="020F0502020204030204" pitchFamily="34" charset="0"/>
            </a:endParaRPr>
          </a:p>
          <a:p>
            <a:pPr marL="171450" marR="0" lvl="0" indent="-171450"/>
            <a:r>
              <a:rPr lang="es-ES" sz="1800" dirty="0">
                <a:solidFill>
                  <a:srgbClr val="000000"/>
                </a:solidFill>
                <a:effectLst/>
                <a:latin typeface="Calibri" panose="020F0502020204030204" pitchFamily="34" charset="0"/>
                <a:ea typeface="Calibri" panose="020F0502020204030204" pitchFamily="34" charset="0"/>
              </a:rPr>
              <a:t> Reflexionar y responder:</a:t>
            </a:r>
            <a:endParaRPr lang="en-US" sz="1800" dirty="0">
              <a:solidFill>
                <a:srgbClr val="000000"/>
              </a:solidFill>
              <a:effectLst/>
              <a:latin typeface="Times New Roman" panose="02020603050405020304" pitchFamily="18" charset="0"/>
              <a:ea typeface="Calibri" panose="020F0502020204030204" pitchFamily="34" charset="0"/>
              <a:cs typeface="Arial"/>
            </a:endParaRPr>
          </a:p>
          <a:p>
            <a:pPr marL="628650" marR="0" lvl="1" indent="-171450"/>
            <a:r>
              <a:rPr lang="es-ES" sz="1800" dirty="0">
                <a:solidFill>
                  <a:srgbClr val="000000"/>
                </a:solidFill>
                <a:effectLst/>
                <a:latin typeface="Calibri" panose="020F0502020204030204" pitchFamily="34" charset="0"/>
                <a:ea typeface="Calibri" panose="020F0502020204030204" pitchFamily="34" charset="0"/>
                <a:cs typeface="Noto Sans Symbols"/>
              </a:rPr>
              <a:t>¿Cuáles son algunas de las etapas de la humillación de Jesús? </a:t>
            </a:r>
            <a:endParaRPr lang="en-US" sz="1800" dirty="0">
              <a:solidFill>
                <a:srgbClr val="000000"/>
              </a:solidFill>
              <a:effectLst/>
              <a:latin typeface="Noto Sans Symbols"/>
              <a:ea typeface="Calibri" panose="020F0502020204030204" pitchFamily="34" charset="0"/>
              <a:cs typeface="Noto Sans Symbols"/>
            </a:endParaRPr>
          </a:p>
          <a:p>
            <a:pPr marL="628650" marR="0" lvl="1" indent="-171450"/>
            <a:r>
              <a:rPr lang="es-ES" sz="1800" dirty="0">
                <a:solidFill>
                  <a:srgbClr val="000000"/>
                </a:solidFill>
                <a:effectLst/>
                <a:latin typeface="Calibri" panose="020F0502020204030204" pitchFamily="34" charset="0"/>
                <a:ea typeface="Calibri" panose="020F0502020204030204" pitchFamily="34" charset="0"/>
                <a:cs typeface="Noto Sans Symbols"/>
              </a:rPr>
              <a:t>¿Cuáles son algunas de las etapas de la exaltación de Jesús? </a:t>
            </a:r>
            <a:endParaRPr lang="en-US" sz="1800" dirty="0">
              <a:solidFill>
                <a:srgbClr val="000000"/>
              </a:solidFill>
              <a:effectLst/>
              <a:latin typeface="Noto Sans Symbols"/>
              <a:ea typeface="Calibri" panose="020F0502020204030204" pitchFamily="34" charset="0"/>
              <a:cs typeface="Noto Sans Symbols"/>
            </a:endParaRPr>
          </a:p>
          <a:p>
            <a:pPr marL="628650" marR="0" lvl="1" indent="-171450"/>
            <a:r>
              <a:rPr lang="es-ES" sz="1800" dirty="0">
                <a:solidFill>
                  <a:srgbClr val="000000"/>
                </a:solidFill>
                <a:effectLst/>
                <a:latin typeface="Calibri" panose="020F0502020204030204" pitchFamily="34" charset="0"/>
                <a:ea typeface="Calibri" panose="020F0502020204030204" pitchFamily="34" charset="0"/>
                <a:cs typeface="Noto Sans Symbols"/>
              </a:rPr>
              <a:t>¿Cómo te da consuelo saber que Jesús su humilló por ti y ahora reina con todo poder para tu bien? </a:t>
            </a:r>
            <a:endParaRPr lang="en-US" sz="1800" dirty="0">
              <a:effectLst/>
              <a:latin typeface="Noto Sans Symbols"/>
              <a:ea typeface="Noto Sans Symbols"/>
              <a:cs typeface="Noto Sans Symbols"/>
            </a:endParaRPr>
          </a:p>
          <a:p>
            <a:pPr marL="914400" marR="171450" lvl="0" indent="-298450" algn="l" rtl="0">
              <a:spcBef>
                <a:spcPts val="0"/>
              </a:spcBef>
              <a:spcAft>
                <a:spcPts val="1000"/>
              </a:spcAft>
              <a:buClr>
                <a:schemeClr val="dk1"/>
              </a:buClr>
              <a:buSzPts val="1100"/>
              <a:buFont typeface="Calibri"/>
              <a:buAutoNum type="arabicPeriod" startAt="2"/>
            </a:pPr>
            <a:endParaRPr sz="1104" dirty="0">
              <a:solidFill>
                <a:schemeClr val="dk1"/>
              </a:solidFill>
              <a:latin typeface="Calibri"/>
              <a:ea typeface="Calibri"/>
              <a:cs typeface="Calibri"/>
              <a:sym typeface="Calibri"/>
            </a:endParaRPr>
          </a:p>
        </p:txBody>
      </p:sp>
      <p:sp>
        <p:nvSpPr>
          <p:cNvPr id="250" name="Google Shape;2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Oración de clausura </a:t>
            </a:r>
            <a:r>
              <a:rPr lang="es-ES" sz="1800">
                <a:effectLst/>
                <a:latin typeface="Calibri" panose="020F0502020204030204" pitchFamily="34" charset="0"/>
                <a:ea typeface="Calibri" panose="020F0502020204030204" pitchFamily="34" charset="0"/>
              </a:rPr>
              <a:t>y despedida</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Señor Jesús, nuestro Salvador perfecto, te damos gracias por revelarnos hoy la grandeza de tu obra redentora. Gracias por tu vida de obediencia, por cumplir cada mandamiento en nuestro lugar, y por tu muerte en la cruz, donde tomaste sobre ti todo el castigo que merecíamos. Nos asombra tu amor, tu gracia y tu entrega total por nosotros. Gracias por enseñarnos que tú eres nuestro Profeta que nos habla la verdad, nuestro Sacerdote que intercede por nosotros y se ofreció a sí mismo como sacrificio, y nuestro Rey que reina con poder y misericordia.</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lgn="l">
              <a:buFontTx/>
              <a:buNone/>
            </a:pPr>
            <a:r>
              <a:rPr lang="es-ES" sz="1800" dirty="0">
                <a:effectLst/>
                <a:latin typeface="Calibri" panose="020F0502020204030204" pitchFamily="34" charset="0"/>
                <a:ea typeface="Calibri" panose="020F0502020204030204" pitchFamily="34" charset="0"/>
              </a:rPr>
              <a:t>Ayúdanos, Señor, a vivir cada día a la luz de esta verdad. Que no intentemos ganar tu amor, sino que vivamos en la seguridad de que ya nos has amado plenamente. En medio de las pruebas, persecuciones o burlas que podamos enfrentar, fortalece nuestra fe y mantén nuestros ojos fijos en ti. Queremos adorarte con corazones agradecidos y vidas dedicadas a ti. Acompáñanos al salir de esta clase y permite que tu Palabra siga transformando nuestro corazón. En tu santo nombre oramos. Amén.</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242" name="Google Shape;242;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3. Oración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Comienza con la siguiente oración (o usa una propia): </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Señor y Salvador Jesús, venimos ante ti como mendigas y tú eres el único lugar donde podemos encontrar alimento espiritual para satisfacer nuestros deseos eternos. Reconocemos que no podemos salvarnos por nosotros mismos, pero tú, por pura gracia, nos has rescatado. Gracias por tu vida perfecta, por tu muerte en nuestro lugar, por tu victoria sobre el pecado, la muerte y el diablo. Abre nuestros corazones hoy para entender más profundamente tu obra redentora. Crece nuestra fe y deseo de adorarte con gratitud. En tu santo y poderoso nombre oramos. Amén.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endParaRPr b="1" u="sng" dirty="0">
              <a:solidFill>
                <a:schemeClr val="dk1"/>
              </a:solidFill>
              <a:latin typeface="Calibri"/>
              <a:ea typeface="Calibri"/>
              <a:cs typeface="Calibri"/>
              <a:sym typeface="Calibri"/>
            </a:endParaRPr>
          </a:p>
        </p:txBody>
      </p:sp>
      <p:sp>
        <p:nvSpPr>
          <p:cNvPr id="268" name="Google Shape;268;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OBJECTIVOS DE LA CLASE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Presente los tres objetivos principales de la lección. Invite a los estudiantes a tomar notas y a tener sus Biblias listas.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En la lección hoy día, nuestro objetivo es: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1. Describir la obra redentora de Jesús, tanto en su vida como en su muerte. </a:t>
            </a:r>
            <a:endParaRPr lang="en-US" sz="1800" b="1"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2. Identificar los oficios de Jesús como nuestro Profeta, Sacerdote y Rey.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3. Reflexionar sobre cómo podemos enfrentar la persecución por causa de nuestra fe.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8f58b83d9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1. ¿Qué versículos de la Biblia se usaron en el video de la tarea para mostrar que los seres humanos no podemos salvarnos a nosotros mismos? </a:t>
            </a:r>
            <a:r>
              <a:rPr lang="es-ES" sz="1800" i="1" dirty="0">
                <a:solidFill>
                  <a:srgbClr val="00B050"/>
                </a:solidFill>
                <a:effectLst/>
                <a:latin typeface="Calibri" panose="020F0502020204030204" pitchFamily="34" charset="0"/>
                <a:ea typeface="Calibri" panose="020F0502020204030204" pitchFamily="34" charset="0"/>
              </a:rPr>
              <a:t>Permita que los estudiantes respondan.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144" name="Google Shape;144;g2e8f58b83d9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C10622C8-7116-EADF-3DE4-90149BA41AC1}"/>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D5BFFD94-868E-B3B3-ABB6-1DFCF0019DD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Mateo 5:48 Por lo tanto, sean ustedes perfectos, como su Padre que está en los cielos es perfecto.</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6975666F-8517-5C37-487A-7D10A0FEBD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51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A59B5EC-39AD-7423-4FAC-E321B6648764}"/>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37B92AC4-0F67-6DBB-F33B-B5BD8ADA91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Romanos 3:12 Todos se desviaron, a una se han corrompida. ¡No hay quien haga lo bueno, no hay ni siquiera uno! </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C5037E31-E88E-7250-D233-D577CF19F9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691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3D107022-FB62-E427-B0DB-18C03EC98EFD}"/>
            </a:ext>
          </a:extLst>
        </p:cNvPr>
        <p:cNvGrpSpPr/>
        <p:nvPr/>
      </p:nvGrpSpPr>
      <p:grpSpPr>
        <a:xfrm>
          <a:off x="0" y="0"/>
          <a:ext cx="0" cy="0"/>
          <a:chOff x="0" y="0"/>
          <a:chExt cx="0" cy="0"/>
        </a:xfrm>
      </p:grpSpPr>
      <p:sp>
        <p:nvSpPr>
          <p:cNvPr id="167" name="Google Shape;167;g2ee3aea5128_1_0:notes">
            <a:extLst>
              <a:ext uri="{FF2B5EF4-FFF2-40B4-BE49-F238E27FC236}">
                <a16:creationId xmlns:a16="http://schemas.microsoft.com/office/drawing/2014/main" id="{29DDE9AF-91F0-C7A3-78F7-09D1289033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Isaías 64:6 Todos nosotros estamos llenos de impureza; todos nuestros actos de justicia son como un trapo lleno de inmundicia. Todos nosotros somos como hojas caídas; ¡nuestras maldades nos arrastran como el viento!</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lang="en-US" sz="1104" b="1" dirty="0">
              <a:solidFill>
                <a:schemeClr val="dk1"/>
              </a:solidFill>
              <a:highlight>
                <a:srgbClr val="FFFFFF"/>
              </a:highlight>
              <a:latin typeface="Calibri"/>
              <a:ea typeface="Calibri"/>
              <a:cs typeface="Calibri"/>
              <a:sym typeface="Calibri"/>
            </a:endParaRPr>
          </a:p>
        </p:txBody>
      </p:sp>
      <p:sp>
        <p:nvSpPr>
          <p:cNvPr id="168" name="Google Shape;168;g2ee3aea5128_1_0:notes">
            <a:extLst>
              <a:ext uri="{FF2B5EF4-FFF2-40B4-BE49-F238E27FC236}">
                <a16:creationId xmlns:a16="http://schemas.microsoft.com/office/drawing/2014/main" id="{D14118BD-DC14-07D8-4F21-C1EEF6CD42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195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l="17157" t="8248" r="29534" b="8248"/>
          <a:stretch/>
        </p:blipFill>
        <p:spPr>
          <a:xfrm>
            <a:off x="6580094" y="810985"/>
            <a:ext cx="5007429" cy="5236029"/>
          </a:xfrm>
          <a:prstGeom prst="rect">
            <a:avLst/>
          </a:prstGeom>
          <a:noFill/>
          <a:ln>
            <a:noFill/>
          </a:ln>
        </p:spPr>
      </p:pic>
      <p:pic>
        <p:nvPicPr>
          <p:cNvPr id="87" name="Google Shape;87;p1"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7F5A3E75-24E9-56B6-6750-05871BAC423F}"/>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F6DA560D-119B-70F2-A93B-21911E98C63F}"/>
              </a:ext>
            </a:extLst>
          </p:cNvPr>
          <p:cNvSpPr txBox="1"/>
          <p:nvPr/>
        </p:nvSpPr>
        <p:spPr>
          <a:xfrm>
            <a:off x="3206497" y="1848999"/>
            <a:ext cx="8258672"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Romanos 3:22-23</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Porque</a:t>
            </a:r>
            <a:r>
              <a:rPr lang="en-US" sz="3600" dirty="0">
                <a:solidFill>
                  <a:schemeClr val="dk1"/>
                </a:solidFill>
                <a:latin typeface="Lato"/>
                <a:ea typeface="Lato"/>
                <a:cs typeface="Lato"/>
                <a:sym typeface="Lato"/>
              </a:rPr>
              <a:t> no hay </a:t>
            </a:r>
            <a:r>
              <a:rPr lang="en-US" sz="3600" dirty="0" err="1">
                <a:solidFill>
                  <a:schemeClr val="dk1"/>
                </a:solidFill>
                <a:latin typeface="Lato"/>
                <a:ea typeface="Lato"/>
                <a:cs typeface="Lato"/>
                <a:sym typeface="Lato"/>
              </a:rPr>
              <a:t>diferencia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por</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cuanto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todos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pecaron</a:t>
            </a:r>
            <a:r>
              <a:rPr lang="en-US" sz="3600" dirty="0">
                <a:solidFill>
                  <a:schemeClr val="dk1"/>
                </a:solidFill>
                <a:latin typeface="Lato"/>
                <a:ea typeface="Lato"/>
                <a:cs typeface="Lato"/>
                <a:sym typeface="Lato"/>
              </a:rPr>
              <a:t>, y </a:t>
            </a:r>
            <a:r>
              <a:rPr lang="en-US" sz="3600" dirty="0" err="1">
                <a:solidFill>
                  <a:schemeClr val="dk1"/>
                </a:solidFill>
                <a:latin typeface="Lato"/>
                <a:ea typeface="Lato"/>
                <a:cs typeface="Lato"/>
                <a:sym typeface="Lato"/>
              </a:rPr>
              <a:t>están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destituidos</a:t>
            </a:r>
            <a:r>
              <a:rPr lang="en-US" sz="3600" dirty="0">
                <a:solidFill>
                  <a:schemeClr val="dk1"/>
                </a:solidFill>
                <a:latin typeface="Lato"/>
                <a:ea typeface="Lato"/>
                <a:cs typeface="Lato"/>
                <a:sym typeface="Lato"/>
              </a:rPr>
              <a:t> de la gloria de Dios. </a:t>
            </a:r>
          </a:p>
        </p:txBody>
      </p:sp>
      <p:sp>
        <p:nvSpPr>
          <p:cNvPr id="171" name="Google Shape;171;g2ee3aea5128_1_0">
            <a:extLst>
              <a:ext uri="{FF2B5EF4-FFF2-40B4-BE49-F238E27FC236}">
                <a16:creationId xmlns:a16="http://schemas.microsoft.com/office/drawing/2014/main" id="{C7ACA0FA-48EE-ACF6-1AE5-3E3CC474C8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738BE27C-05FB-DAEB-1356-87FA406D150E}"/>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A3021D4B-A619-0E57-D477-E31DFBD855ED}"/>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168757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3012862E-0E48-A10F-24F7-6970D9FDA36F}"/>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16A6C0AF-7E78-EDC0-FA09-F8C3C907E63B}"/>
              </a:ext>
            </a:extLst>
          </p:cNvPr>
          <p:cNvSpPr txBox="1"/>
          <p:nvPr/>
        </p:nvSpPr>
        <p:spPr>
          <a:xfrm>
            <a:off x="3206497" y="1451340"/>
            <a:ext cx="8258672"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Romanos 3:22-24</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Porque</a:t>
            </a:r>
            <a:r>
              <a:rPr lang="en-US" sz="3600" dirty="0">
                <a:solidFill>
                  <a:schemeClr val="dk1"/>
                </a:solidFill>
                <a:latin typeface="Lato"/>
                <a:ea typeface="Lato"/>
                <a:cs typeface="Lato"/>
                <a:sym typeface="Lato"/>
              </a:rPr>
              <a:t> no hay </a:t>
            </a:r>
            <a:r>
              <a:rPr lang="en-US" sz="3600" dirty="0" err="1">
                <a:solidFill>
                  <a:schemeClr val="dk1"/>
                </a:solidFill>
                <a:latin typeface="Lato"/>
                <a:ea typeface="Lato"/>
                <a:cs typeface="Lato"/>
                <a:sym typeface="Lato"/>
              </a:rPr>
              <a:t>diferencia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por</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cuanto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todos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pecaron</a:t>
            </a:r>
            <a:r>
              <a:rPr lang="en-US" sz="3600" dirty="0">
                <a:solidFill>
                  <a:schemeClr val="dk1"/>
                </a:solidFill>
                <a:latin typeface="Lato"/>
                <a:ea typeface="Lato"/>
                <a:cs typeface="Lato"/>
                <a:sym typeface="Lato"/>
              </a:rPr>
              <a:t>, y </a:t>
            </a:r>
            <a:r>
              <a:rPr lang="en-US" sz="3600" dirty="0" err="1">
                <a:solidFill>
                  <a:schemeClr val="dk1"/>
                </a:solidFill>
                <a:latin typeface="Lato"/>
                <a:ea typeface="Lato"/>
                <a:cs typeface="Lato"/>
                <a:sym typeface="Lato"/>
              </a:rPr>
              <a:t>están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destituidos</a:t>
            </a:r>
            <a:r>
              <a:rPr lang="en-US" sz="3600" dirty="0">
                <a:solidFill>
                  <a:schemeClr val="dk1"/>
                </a:solidFill>
                <a:latin typeface="Lato"/>
                <a:ea typeface="Lato"/>
                <a:cs typeface="Lato"/>
                <a:sym typeface="Lato"/>
              </a:rPr>
              <a:t> de la gloria de Dios, </a:t>
            </a:r>
            <a:r>
              <a:rPr lang="en-US" sz="3600" b="1" dirty="0" err="1">
                <a:solidFill>
                  <a:srgbClr val="00B050"/>
                </a:solidFill>
                <a:latin typeface="Lato"/>
                <a:ea typeface="Lato"/>
                <a:cs typeface="Lato"/>
                <a:sym typeface="Lato"/>
              </a:rPr>
              <a:t>siendo</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justificados</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gratuitamente</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por</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su</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gracia</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mediante</a:t>
            </a:r>
            <a:r>
              <a:rPr lang="en-US" sz="3600" b="1" dirty="0">
                <a:solidFill>
                  <a:srgbClr val="00B050"/>
                </a:solidFill>
                <a:latin typeface="Lato"/>
                <a:ea typeface="Lato"/>
                <a:cs typeface="Lato"/>
                <a:sym typeface="Lato"/>
              </a:rPr>
              <a:t> la </a:t>
            </a:r>
            <a:r>
              <a:rPr lang="en-US" sz="3600" b="1" dirty="0" err="1">
                <a:solidFill>
                  <a:srgbClr val="00B050"/>
                </a:solidFill>
                <a:latin typeface="Lato"/>
                <a:ea typeface="Lato"/>
                <a:cs typeface="Lato"/>
                <a:sym typeface="Lato"/>
              </a:rPr>
              <a:t>redención</a:t>
            </a:r>
            <a:r>
              <a:rPr lang="en-US" sz="3600" b="1" dirty="0">
                <a:solidFill>
                  <a:srgbClr val="00B050"/>
                </a:solidFill>
                <a:latin typeface="Lato"/>
                <a:ea typeface="Lato"/>
                <a:cs typeface="Lato"/>
                <a:sym typeface="Lato"/>
              </a:rPr>
              <a:t> que es </a:t>
            </a:r>
            <a:r>
              <a:rPr lang="en-US" sz="3600" b="1" dirty="0" err="1">
                <a:solidFill>
                  <a:srgbClr val="00B050"/>
                </a:solidFill>
                <a:latin typeface="Lato"/>
                <a:ea typeface="Lato"/>
                <a:cs typeface="Lato"/>
                <a:sym typeface="Lato"/>
              </a:rPr>
              <a:t>en</a:t>
            </a:r>
            <a:r>
              <a:rPr lang="en-US" sz="3600" b="1" dirty="0">
                <a:solidFill>
                  <a:srgbClr val="00B050"/>
                </a:solidFill>
                <a:latin typeface="Lato"/>
                <a:ea typeface="Lato"/>
                <a:cs typeface="Lato"/>
                <a:sym typeface="Lato"/>
              </a:rPr>
              <a:t> Cristo Jesús. </a:t>
            </a:r>
          </a:p>
        </p:txBody>
      </p:sp>
      <p:sp>
        <p:nvSpPr>
          <p:cNvPr id="171" name="Google Shape;171;g2ee3aea5128_1_0">
            <a:extLst>
              <a:ext uri="{FF2B5EF4-FFF2-40B4-BE49-F238E27FC236}">
                <a16:creationId xmlns:a16="http://schemas.microsoft.com/office/drawing/2014/main" id="{1FD9CC46-965E-F117-BA5A-DCC2D8AD520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5CF00D54-C0CF-810A-D309-E551B1D3061D}"/>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595AB47A-7E10-D3BC-6604-368E45C5D452}"/>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44925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0D4127F-F969-9BFD-6AF0-6C6678771846}"/>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1E997621-DA77-D15B-1446-89DD3CF4E771}"/>
              </a:ext>
            </a:extLst>
          </p:cNvPr>
          <p:cNvSpPr txBox="1"/>
          <p:nvPr/>
        </p:nvSpPr>
        <p:spPr>
          <a:xfrm>
            <a:off x="2241817" y="551996"/>
            <a:ext cx="825867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400" b="1" dirty="0">
                <a:solidFill>
                  <a:srgbClr val="00B050"/>
                </a:solidFill>
                <a:latin typeface="Lato"/>
                <a:ea typeface="Lato"/>
                <a:cs typeface="Lato"/>
                <a:sym typeface="Lato"/>
              </a:rPr>
              <a:t>La </a:t>
            </a:r>
            <a:r>
              <a:rPr lang="en-US" sz="4400" b="1" dirty="0" err="1">
                <a:solidFill>
                  <a:srgbClr val="00B050"/>
                </a:solidFill>
                <a:latin typeface="Lato"/>
                <a:ea typeface="Lato"/>
                <a:cs typeface="Lato"/>
                <a:sym typeface="Lato"/>
              </a:rPr>
              <a:t>obra</a:t>
            </a:r>
            <a:r>
              <a:rPr lang="en-US" sz="4400" b="1" dirty="0">
                <a:solidFill>
                  <a:srgbClr val="00B050"/>
                </a:solidFill>
                <a:latin typeface="Lato"/>
                <a:ea typeface="Lato"/>
                <a:cs typeface="Lato"/>
                <a:sym typeface="Lato"/>
              </a:rPr>
              <a:t> </a:t>
            </a:r>
            <a:r>
              <a:rPr lang="en-US" sz="4400" b="1" dirty="0" err="1">
                <a:solidFill>
                  <a:srgbClr val="00B050"/>
                </a:solidFill>
                <a:latin typeface="Lato"/>
                <a:ea typeface="Lato"/>
                <a:cs typeface="Lato"/>
                <a:sym typeface="Lato"/>
              </a:rPr>
              <a:t>redentora</a:t>
            </a:r>
            <a:r>
              <a:rPr lang="en-US" sz="4400" b="1" dirty="0">
                <a:solidFill>
                  <a:srgbClr val="00B050"/>
                </a:solidFill>
                <a:latin typeface="Lato"/>
                <a:ea typeface="Lato"/>
                <a:cs typeface="Lato"/>
                <a:sym typeface="Lato"/>
              </a:rPr>
              <a:t> de Jesús</a:t>
            </a:r>
          </a:p>
        </p:txBody>
      </p:sp>
      <p:sp>
        <p:nvSpPr>
          <p:cNvPr id="171" name="Google Shape;171;g2ee3aea5128_1_0">
            <a:extLst>
              <a:ext uri="{FF2B5EF4-FFF2-40B4-BE49-F238E27FC236}">
                <a16:creationId xmlns:a16="http://schemas.microsoft.com/office/drawing/2014/main" id="{477673BB-5365-AB4E-065E-9963A18FB84E}"/>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3" name="Google Shape;173;g2ee3aea5128_1_0" descr="A green bird with leaves&#10;&#10;Description automatically generated">
            <a:extLst>
              <a:ext uri="{FF2B5EF4-FFF2-40B4-BE49-F238E27FC236}">
                <a16:creationId xmlns:a16="http://schemas.microsoft.com/office/drawing/2014/main" id="{F8ABE6A6-AA23-F697-C3D5-2ED41C87733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1026" name="Picture 2" descr="Lamb of God - Wikipedia">
            <a:extLst>
              <a:ext uri="{FF2B5EF4-FFF2-40B4-BE49-F238E27FC236}">
                <a16:creationId xmlns:a16="http://schemas.microsoft.com/office/drawing/2014/main" id="{EC6E9E29-EAE1-5D27-10BD-3EF6B9573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698" y="1583469"/>
            <a:ext cx="8258671" cy="48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8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FED241F6-6311-0775-FA91-39DCE13871DF}"/>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5CF06111-3F44-A916-18D7-A2004AB0F143}"/>
              </a:ext>
            </a:extLst>
          </p:cNvPr>
          <p:cNvSpPr txBox="1"/>
          <p:nvPr/>
        </p:nvSpPr>
        <p:spPr>
          <a:xfrm>
            <a:off x="2925143" y="875141"/>
            <a:ext cx="8693026"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1 Pedro 1:18-19</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Ustedes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saben</a:t>
            </a:r>
            <a:r>
              <a:rPr lang="en-US" sz="3600" dirty="0">
                <a:solidFill>
                  <a:schemeClr val="dk1"/>
                </a:solidFill>
                <a:latin typeface="Lato"/>
                <a:ea typeface="Lato"/>
                <a:cs typeface="Lato"/>
                <a:sym typeface="Lato"/>
              </a:rPr>
              <a:t> que </a:t>
            </a:r>
            <a:r>
              <a:rPr lang="en-US" sz="3600" dirty="0" err="1">
                <a:solidFill>
                  <a:srgbClr val="00B050"/>
                </a:solidFill>
                <a:latin typeface="Lato"/>
                <a:ea typeface="Lato"/>
                <a:cs typeface="Lato"/>
                <a:sym typeface="Lato"/>
              </a:rPr>
              <a:t>fueron</a:t>
            </a:r>
            <a:r>
              <a:rPr lang="en-US" sz="3600" dirty="0">
                <a:solidFill>
                  <a:srgbClr val="00B050"/>
                </a:solidFill>
                <a:latin typeface="Lato"/>
                <a:ea typeface="Lato"/>
                <a:cs typeface="Lato"/>
                <a:sym typeface="Lato"/>
              </a:rPr>
              <a:t> </a:t>
            </a:r>
            <a:r>
              <a:rPr lang="en-US" sz="3600" dirty="0" err="1">
                <a:solidFill>
                  <a:srgbClr val="00B050"/>
                </a:solidFill>
                <a:latin typeface="Lato"/>
                <a:ea typeface="Lato"/>
                <a:cs typeface="Lato"/>
                <a:sym typeface="Lato"/>
              </a:rPr>
              <a:t>rescatados</a:t>
            </a:r>
            <a:r>
              <a:rPr lang="en-US" sz="3600" dirty="0">
                <a:solidFill>
                  <a:srgbClr val="00B050"/>
                </a:solidFill>
                <a:latin typeface="Lato"/>
                <a:ea typeface="Lato"/>
                <a:cs typeface="Lato"/>
                <a:sym typeface="Lato"/>
              </a:rPr>
              <a:t> </a:t>
            </a:r>
            <a:r>
              <a:rPr lang="en-US" sz="3600" dirty="0">
                <a:solidFill>
                  <a:schemeClr val="dk1"/>
                </a:solidFill>
                <a:latin typeface="Lato"/>
                <a:ea typeface="Lato"/>
                <a:cs typeface="Lato"/>
                <a:sym typeface="Lato"/>
              </a:rPr>
              <a:t>de </a:t>
            </a:r>
            <a:r>
              <a:rPr lang="en-US" sz="3600" dirty="0" err="1">
                <a:solidFill>
                  <a:schemeClr val="dk1"/>
                </a:solidFill>
                <a:latin typeface="Lato"/>
                <a:ea typeface="Lato"/>
                <a:cs typeface="Lato"/>
                <a:sym typeface="Lato"/>
              </a:rPr>
              <a:t>una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vida</a:t>
            </a:r>
            <a:r>
              <a:rPr lang="en-US" sz="3600" dirty="0">
                <a:solidFill>
                  <a:schemeClr val="dk1"/>
                </a:solidFill>
                <a:latin typeface="Lato"/>
                <a:ea typeface="Lato"/>
                <a:cs typeface="Lato"/>
                <a:sym typeface="Lato"/>
              </a:rPr>
              <a:t> sin </a:t>
            </a:r>
            <a:r>
              <a:rPr lang="en-US" sz="3600" dirty="0" err="1">
                <a:solidFill>
                  <a:schemeClr val="dk1"/>
                </a:solidFill>
                <a:latin typeface="Lato"/>
                <a:ea typeface="Lato"/>
                <a:cs typeface="Lato"/>
                <a:sym typeface="Lato"/>
              </a:rPr>
              <a:t>sentido</a:t>
            </a:r>
            <a:r>
              <a:rPr lang="en-US" sz="3600" dirty="0">
                <a:solidFill>
                  <a:schemeClr val="dk1"/>
                </a:solidFill>
                <a:latin typeface="Lato"/>
                <a:ea typeface="Lato"/>
                <a:cs typeface="Lato"/>
                <a:sym typeface="Lato"/>
              </a:rPr>
              <a:t>, la </a:t>
            </a:r>
            <a:r>
              <a:rPr lang="en-US" sz="3600" dirty="0" err="1">
                <a:solidFill>
                  <a:schemeClr val="dk1"/>
                </a:solidFill>
                <a:latin typeface="Lato"/>
                <a:ea typeface="Lato"/>
                <a:cs typeface="Lato"/>
                <a:sym typeface="Lato"/>
              </a:rPr>
              <a:t>cual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heredaron</a:t>
            </a:r>
            <a:r>
              <a:rPr lang="en-US" sz="3600" dirty="0">
                <a:solidFill>
                  <a:schemeClr val="dk1"/>
                </a:solidFill>
                <a:latin typeface="Lato"/>
                <a:ea typeface="Lato"/>
                <a:cs typeface="Lato"/>
                <a:sym typeface="Lato"/>
              </a:rPr>
              <a:t> de sus padres; y que </a:t>
            </a:r>
            <a:r>
              <a:rPr lang="en-US" sz="3600" dirty="0" err="1">
                <a:solidFill>
                  <a:schemeClr val="dk1"/>
                </a:solidFill>
                <a:latin typeface="Lato"/>
                <a:ea typeface="Lato"/>
                <a:cs typeface="Lato"/>
                <a:sym typeface="Lato"/>
              </a:rPr>
              <a:t>este</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rescate</a:t>
            </a:r>
            <a:r>
              <a:rPr lang="en-US" sz="3600" dirty="0">
                <a:solidFill>
                  <a:schemeClr val="dk1"/>
                </a:solidFill>
                <a:latin typeface="Lato"/>
                <a:ea typeface="Lato"/>
                <a:cs typeface="Lato"/>
                <a:sym typeface="Lato"/>
              </a:rPr>
              <a:t> no se </a:t>
            </a:r>
            <a:r>
              <a:rPr lang="en-US" sz="3600" dirty="0" err="1">
                <a:solidFill>
                  <a:schemeClr val="dk1"/>
                </a:solidFill>
                <a:latin typeface="Lato"/>
                <a:ea typeface="Lato"/>
                <a:cs typeface="Lato"/>
                <a:sym typeface="Lato"/>
              </a:rPr>
              <a:t>pagó</a:t>
            </a:r>
            <a:r>
              <a:rPr lang="en-US" sz="3600" dirty="0">
                <a:solidFill>
                  <a:schemeClr val="dk1"/>
                </a:solidFill>
                <a:latin typeface="Lato"/>
                <a:ea typeface="Lato"/>
                <a:cs typeface="Lato"/>
                <a:sym typeface="Lato"/>
              </a:rPr>
              <a:t> con </a:t>
            </a:r>
            <a:r>
              <a:rPr lang="en-US" sz="3600" dirty="0" err="1">
                <a:solidFill>
                  <a:schemeClr val="dk1"/>
                </a:solidFill>
                <a:latin typeface="Lato"/>
                <a:ea typeface="Lato"/>
                <a:cs typeface="Lato"/>
                <a:sym typeface="Lato"/>
              </a:rPr>
              <a:t>cosas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corruptibles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oro</a:t>
            </a:r>
            <a:r>
              <a:rPr lang="en-US" sz="3600" dirty="0">
                <a:solidFill>
                  <a:schemeClr val="dk1"/>
                </a:solidFill>
                <a:latin typeface="Lato"/>
                <a:ea typeface="Lato"/>
                <a:cs typeface="Lato"/>
                <a:sym typeface="Lato"/>
              </a:rPr>
              <a:t> y la </a:t>
            </a:r>
            <a:r>
              <a:rPr lang="en-US" sz="3600" dirty="0" err="1">
                <a:solidFill>
                  <a:schemeClr val="dk1"/>
                </a:solidFill>
                <a:latin typeface="Lato"/>
                <a:ea typeface="Lato"/>
                <a:cs typeface="Lato"/>
                <a:sym typeface="Lato"/>
              </a:rPr>
              <a:t>plata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sino</a:t>
            </a:r>
            <a:r>
              <a:rPr lang="en-US" sz="3600" dirty="0">
                <a:solidFill>
                  <a:schemeClr val="dk1"/>
                </a:solidFill>
                <a:latin typeface="Lato"/>
                <a:ea typeface="Lato"/>
                <a:cs typeface="Lato"/>
                <a:sym typeface="Lato"/>
              </a:rPr>
              <a:t> con la </a:t>
            </a:r>
            <a:r>
              <a:rPr lang="en-US" sz="3600" dirty="0" err="1">
                <a:solidFill>
                  <a:schemeClr val="dk1"/>
                </a:solidFill>
                <a:latin typeface="Lato"/>
                <a:ea typeface="Lato"/>
                <a:cs typeface="Lato"/>
                <a:sym typeface="Lato"/>
              </a:rPr>
              <a:t>sangre</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preciosa</a:t>
            </a:r>
            <a:r>
              <a:rPr lang="en-US" sz="3600" dirty="0">
                <a:solidFill>
                  <a:schemeClr val="dk1"/>
                </a:solidFill>
                <a:latin typeface="Lato"/>
                <a:ea typeface="Lato"/>
                <a:cs typeface="Lato"/>
                <a:sym typeface="Lato"/>
              </a:rPr>
              <a:t> de Cristo, sin </a:t>
            </a:r>
            <a:r>
              <a:rPr lang="en-US" sz="3600" dirty="0" err="1">
                <a:solidFill>
                  <a:schemeClr val="dk1"/>
                </a:solidFill>
                <a:latin typeface="Lato"/>
                <a:ea typeface="Lato"/>
                <a:cs typeface="Lato"/>
                <a:sym typeface="Lato"/>
              </a:rPr>
              <a:t>mancha</a:t>
            </a:r>
            <a:r>
              <a:rPr lang="en-US" sz="3600" dirty="0">
                <a:solidFill>
                  <a:schemeClr val="dk1"/>
                </a:solidFill>
                <a:latin typeface="Lato"/>
                <a:ea typeface="Lato"/>
                <a:cs typeface="Lato"/>
                <a:sym typeface="Lato"/>
              </a:rPr>
              <a:t> y sin </a:t>
            </a:r>
            <a:r>
              <a:rPr lang="en-US" sz="3600" dirty="0" err="1">
                <a:solidFill>
                  <a:schemeClr val="dk1"/>
                </a:solidFill>
                <a:latin typeface="Lato"/>
                <a:ea typeface="Lato"/>
                <a:cs typeface="Lato"/>
                <a:sym typeface="Lato"/>
              </a:rPr>
              <a:t>contaminación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la de un </a:t>
            </a:r>
            <a:r>
              <a:rPr lang="en-US" sz="3600" dirty="0" err="1">
                <a:solidFill>
                  <a:schemeClr val="dk1"/>
                </a:solidFill>
                <a:latin typeface="Lato"/>
                <a:ea typeface="Lato"/>
                <a:cs typeface="Lato"/>
                <a:sym typeface="Lato"/>
              </a:rPr>
              <a:t>cordero</a:t>
            </a:r>
            <a:r>
              <a:rPr lang="en-US" sz="3600" dirty="0">
                <a:solidFill>
                  <a:schemeClr val="dk1"/>
                </a:solidFill>
                <a:latin typeface="Lato"/>
                <a:ea typeface="Lato"/>
                <a:cs typeface="Lato"/>
                <a:sym typeface="Lato"/>
              </a:rPr>
              <a:t>. </a:t>
            </a:r>
          </a:p>
        </p:txBody>
      </p:sp>
      <p:sp>
        <p:nvSpPr>
          <p:cNvPr id="171" name="Google Shape;171;g2ee3aea5128_1_0">
            <a:extLst>
              <a:ext uri="{FF2B5EF4-FFF2-40B4-BE49-F238E27FC236}">
                <a16:creationId xmlns:a16="http://schemas.microsoft.com/office/drawing/2014/main" id="{6867428A-8B30-A703-B93B-3AA89D0AEB9A}"/>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8F1EE813-183E-85D3-5BD5-C2E5FD2A7AC3}"/>
              </a:ext>
            </a:extLst>
          </p:cNvPr>
          <p:cNvPicPr preferRelativeResize="0"/>
          <p:nvPr/>
        </p:nvPicPr>
        <p:blipFill rotWithShape="1">
          <a:blip r:embed="rId3">
            <a:alphaModFix/>
          </a:blip>
          <a:srcRect/>
          <a:stretch/>
        </p:blipFill>
        <p:spPr>
          <a:xfrm>
            <a:off x="-200453"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E883482F-C8B0-CD94-8439-0EB693B655DD}"/>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3822104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g279abd6aa86_0_5"/>
          <p:cNvSpPr txBox="1"/>
          <p:nvPr/>
        </p:nvSpPr>
        <p:spPr>
          <a:xfrm>
            <a:off x="1248300" y="3812850"/>
            <a:ext cx="96954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4000" dirty="0" err="1">
                <a:solidFill>
                  <a:schemeClr val="dk1"/>
                </a:solidFill>
                <a:latin typeface="Lato"/>
                <a:ea typeface="Lato"/>
                <a:cs typeface="Lato"/>
                <a:sym typeface="Lato"/>
              </a:rPr>
              <a:t>pagar</a:t>
            </a:r>
            <a:r>
              <a:rPr lang="en-US" sz="4000" dirty="0">
                <a:solidFill>
                  <a:schemeClr val="dk1"/>
                </a:solidFill>
                <a:latin typeface="Lato"/>
                <a:ea typeface="Lato"/>
                <a:cs typeface="Lato"/>
                <a:sym typeface="Lato"/>
              </a:rPr>
              <a:t> un </a:t>
            </a:r>
            <a:r>
              <a:rPr lang="en-US" sz="4000" dirty="0" err="1">
                <a:solidFill>
                  <a:schemeClr val="dk1"/>
                </a:solidFill>
                <a:latin typeface="Lato"/>
                <a:ea typeface="Lato"/>
                <a:cs typeface="Lato"/>
                <a:sym typeface="Lato"/>
              </a:rPr>
              <a:t>precio</a:t>
            </a:r>
            <a:r>
              <a:rPr lang="en-US" sz="4000" dirty="0">
                <a:solidFill>
                  <a:schemeClr val="dk1"/>
                </a:solidFill>
                <a:latin typeface="Lato"/>
                <a:ea typeface="Lato"/>
                <a:cs typeface="Lato"/>
                <a:sym typeface="Lato"/>
              </a:rPr>
              <a:t> para </a:t>
            </a:r>
            <a:r>
              <a:rPr lang="en-US" sz="4000" dirty="0" err="1">
                <a:solidFill>
                  <a:schemeClr val="dk1"/>
                </a:solidFill>
                <a:latin typeface="Lato"/>
                <a:ea typeface="Lato"/>
                <a:cs typeface="Lato"/>
                <a:sym typeface="Lato"/>
              </a:rPr>
              <a:t>liberar</a:t>
            </a:r>
            <a:endParaRPr lang="en-US" sz="4000" dirty="0">
              <a:solidFill>
                <a:schemeClr val="dk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100"/>
              <a:buFont typeface="Arial"/>
              <a:buNone/>
            </a:pPr>
            <a:r>
              <a:rPr lang="en-US" sz="4000" dirty="0" err="1">
                <a:solidFill>
                  <a:schemeClr val="dk1"/>
                </a:solidFill>
                <a:latin typeface="Lato"/>
                <a:ea typeface="Lato"/>
                <a:cs typeface="Lato"/>
                <a:sym typeface="Lato"/>
              </a:rPr>
              <a:t>volver</a:t>
            </a:r>
            <a:r>
              <a:rPr lang="en-US" sz="4000" dirty="0">
                <a:solidFill>
                  <a:schemeClr val="dk1"/>
                </a:solidFill>
                <a:latin typeface="Lato"/>
                <a:ea typeface="Lato"/>
                <a:cs typeface="Lato"/>
                <a:sym typeface="Lato"/>
              </a:rPr>
              <a:t> a </a:t>
            </a:r>
            <a:r>
              <a:rPr lang="en-US" sz="4000" dirty="0" err="1">
                <a:solidFill>
                  <a:schemeClr val="dk1"/>
                </a:solidFill>
                <a:latin typeface="Lato"/>
                <a:ea typeface="Lato"/>
                <a:cs typeface="Lato"/>
                <a:sym typeface="Lato"/>
              </a:rPr>
              <a:t>comprar</a:t>
            </a:r>
            <a:endParaRPr sz="4000" b="0" i="0" u="none" strike="noStrike" cap="none" dirty="0">
              <a:solidFill>
                <a:schemeClr val="dk1"/>
              </a:solidFill>
              <a:latin typeface="Lato"/>
              <a:ea typeface="Lato"/>
              <a:cs typeface="Lato"/>
              <a:sym typeface="Lato"/>
            </a:endParaRPr>
          </a:p>
        </p:txBody>
      </p:sp>
      <p:pic>
        <p:nvPicPr>
          <p:cNvPr id="179" name="Google Shape;179;g279abd6aa86_0_5"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180" name="Google Shape;180;g279abd6aa86_0_5"/>
          <p:cNvSpPr txBox="1"/>
          <p:nvPr/>
        </p:nvSpPr>
        <p:spPr>
          <a:xfrm>
            <a:off x="746850" y="2203400"/>
            <a:ext cx="106983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8000" dirty="0" err="1">
                <a:solidFill>
                  <a:srgbClr val="009444"/>
                </a:solidFill>
                <a:latin typeface="Lato Black"/>
                <a:ea typeface="Lato Black"/>
                <a:cs typeface="Lato Black"/>
                <a:sym typeface="Lato Black"/>
              </a:rPr>
              <a:t>redimir</a:t>
            </a:r>
            <a:endParaRPr sz="8000" b="0" i="0" u="none" strike="noStrike" cap="none" dirty="0">
              <a:solidFill>
                <a:srgbClr val="009444"/>
              </a:solidFill>
              <a:latin typeface="Lato Black"/>
              <a:ea typeface="Lato Black"/>
              <a:cs typeface="Lato Black"/>
              <a:sym typeface="La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47CC9B82-13B6-D1C5-F178-101B1104CEC7}"/>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C68908AD-8EC9-D1F5-FC80-61E35E905D91}"/>
              </a:ext>
            </a:extLst>
          </p:cNvPr>
          <p:cNvSpPr txBox="1"/>
          <p:nvPr/>
        </p:nvSpPr>
        <p:spPr>
          <a:xfrm>
            <a:off x="2925143" y="875141"/>
            <a:ext cx="8693026"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1 Pedro 1:18-19</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Ustedes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saben</a:t>
            </a:r>
            <a:r>
              <a:rPr lang="en-US" sz="3600" dirty="0">
                <a:solidFill>
                  <a:schemeClr val="dk1"/>
                </a:solidFill>
                <a:latin typeface="Lato"/>
                <a:ea typeface="Lato"/>
                <a:cs typeface="Lato"/>
                <a:sym typeface="Lato"/>
              </a:rPr>
              <a:t> que </a:t>
            </a:r>
            <a:r>
              <a:rPr lang="en-US" sz="3600" dirty="0" err="1">
                <a:solidFill>
                  <a:srgbClr val="00B050"/>
                </a:solidFill>
                <a:latin typeface="Lato"/>
                <a:ea typeface="Lato"/>
                <a:cs typeface="Lato"/>
                <a:sym typeface="Lato"/>
              </a:rPr>
              <a:t>fueron</a:t>
            </a:r>
            <a:r>
              <a:rPr lang="en-US" sz="3600" dirty="0">
                <a:solidFill>
                  <a:srgbClr val="00B050"/>
                </a:solidFill>
                <a:latin typeface="Lato"/>
                <a:ea typeface="Lato"/>
                <a:cs typeface="Lato"/>
                <a:sym typeface="Lato"/>
              </a:rPr>
              <a:t> </a:t>
            </a:r>
            <a:r>
              <a:rPr lang="en-US" sz="3600" dirty="0" err="1">
                <a:solidFill>
                  <a:srgbClr val="00B050"/>
                </a:solidFill>
                <a:latin typeface="Lato"/>
                <a:ea typeface="Lato"/>
                <a:cs typeface="Lato"/>
                <a:sym typeface="Lato"/>
              </a:rPr>
              <a:t>rescatados</a:t>
            </a:r>
            <a:r>
              <a:rPr lang="en-US" sz="3600" dirty="0">
                <a:solidFill>
                  <a:srgbClr val="00B050"/>
                </a:solidFill>
                <a:latin typeface="Lato"/>
                <a:ea typeface="Lato"/>
                <a:cs typeface="Lato"/>
                <a:sym typeface="Lato"/>
              </a:rPr>
              <a:t> </a:t>
            </a:r>
            <a:r>
              <a:rPr lang="en-US" sz="3600" dirty="0">
                <a:solidFill>
                  <a:schemeClr val="dk1"/>
                </a:solidFill>
                <a:latin typeface="Lato"/>
                <a:ea typeface="Lato"/>
                <a:cs typeface="Lato"/>
                <a:sym typeface="Lato"/>
              </a:rPr>
              <a:t>de </a:t>
            </a:r>
            <a:r>
              <a:rPr lang="en-US" sz="3600" dirty="0" err="1">
                <a:solidFill>
                  <a:schemeClr val="dk1"/>
                </a:solidFill>
                <a:latin typeface="Lato"/>
                <a:ea typeface="Lato"/>
                <a:cs typeface="Lato"/>
                <a:sym typeface="Lato"/>
              </a:rPr>
              <a:t>una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vida</a:t>
            </a:r>
            <a:r>
              <a:rPr lang="en-US" sz="3600" dirty="0">
                <a:solidFill>
                  <a:schemeClr val="dk1"/>
                </a:solidFill>
                <a:latin typeface="Lato"/>
                <a:ea typeface="Lato"/>
                <a:cs typeface="Lato"/>
                <a:sym typeface="Lato"/>
              </a:rPr>
              <a:t> sin </a:t>
            </a:r>
            <a:r>
              <a:rPr lang="en-US" sz="3600" dirty="0" err="1">
                <a:solidFill>
                  <a:schemeClr val="dk1"/>
                </a:solidFill>
                <a:latin typeface="Lato"/>
                <a:ea typeface="Lato"/>
                <a:cs typeface="Lato"/>
                <a:sym typeface="Lato"/>
              </a:rPr>
              <a:t>sentido</a:t>
            </a:r>
            <a:r>
              <a:rPr lang="en-US" sz="3600" dirty="0">
                <a:solidFill>
                  <a:schemeClr val="dk1"/>
                </a:solidFill>
                <a:latin typeface="Lato"/>
                <a:ea typeface="Lato"/>
                <a:cs typeface="Lato"/>
                <a:sym typeface="Lato"/>
              </a:rPr>
              <a:t>, la </a:t>
            </a:r>
            <a:r>
              <a:rPr lang="en-US" sz="3600" dirty="0" err="1">
                <a:solidFill>
                  <a:schemeClr val="dk1"/>
                </a:solidFill>
                <a:latin typeface="Lato"/>
                <a:ea typeface="Lato"/>
                <a:cs typeface="Lato"/>
                <a:sym typeface="Lato"/>
              </a:rPr>
              <a:t>cual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heredaron</a:t>
            </a:r>
            <a:r>
              <a:rPr lang="en-US" sz="3600" dirty="0">
                <a:solidFill>
                  <a:schemeClr val="dk1"/>
                </a:solidFill>
                <a:latin typeface="Lato"/>
                <a:ea typeface="Lato"/>
                <a:cs typeface="Lato"/>
                <a:sym typeface="Lato"/>
              </a:rPr>
              <a:t> de sus padres; y que </a:t>
            </a:r>
            <a:r>
              <a:rPr lang="en-US" sz="3600" dirty="0" err="1">
                <a:solidFill>
                  <a:schemeClr val="dk1"/>
                </a:solidFill>
                <a:latin typeface="Lato"/>
                <a:ea typeface="Lato"/>
                <a:cs typeface="Lato"/>
                <a:sym typeface="Lato"/>
              </a:rPr>
              <a:t>este</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rescate</a:t>
            </a:r>
            <a:r>
              <a:rPr lang="en-US" sz="3600" dirty="0">
                <a:solidFill>
                  <a:schemeClr val="dk1"/>
                </a:solidFill>
                <a:latin typeface="Lato"/>
                <a:ea typeface="Lato"/>
                <a:cs typeface="Lato"/>
                <a:sym typeface="Lato"/>
              </a:rPr>
              <a:t> no se </a:t>
            </a:r>
            <a:r>
              <a:rPr lang="en-US" sz="3600" dirty="0" err="1">
                <a:solidFill>
                  <a:schemeClr val="dk1"/>
                </a:solidFill>
                <a:latin typeface="Lato"/>
                <a:ea typeface="Lato"/>
                <a:cs typeface="Lato"/>
                <a:sym typeface="Lato"/>
              </a:rPr>
              <a:t>pagó</a:t>
            </a:r>
            <a:r>
              <a:rPr lang="en-US" sz="3600" dirty="0">
                <a:solidFill>
                  <a:schemeClr val="dk1"/>
                </a:solidFill>
                <a:latin typeface="Lato"/>
                <a:ea typeface="Lato"/>
                <a:cs typeface="Lato"/>
                <a:sym typeface="Lato"/>
              </a:rPr>
              <a:t> con </a:t>
            </a:r>
            <a:r>
              <a:rPr lang="en-US" sz="3600" dirty="0" err="1">
                <a:solidFill>
                  <a:schemeClr val="dk1"/>
                </a:solidFill>
                <a:latin typeface="Lato"/>
                <a:ea typeface="Lato"/>
                <a:cs typeface="Lato"/>
                <a:sym typeface="Lato"/>
              </a:rPr>
              <a:t>cosas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corruptibles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oro</a:t>
            </a:r>
            <a:r>
              <a:rPr lang="en-US" sz="3600" dirty="0">
                <a:solidFill>
                  <a:schemeClr val="dk1"/>
                </a:solidFill>
                <a:latin typeface="Lato"/>
                <a:ea typeface="Lato"/>
                <a:cs typeface="Lato"/>
                <a:sym typeface="Lato"/>
              </a:rPr>
              <a:t> y la </a:t>
            </a:r>
            <a:r>
              <a:rPr lang="en-US" sz="3600" dirty="0" err="1">
                <a:solidFill>
                  <a:schemeClr val="dk1"/>
                </a:solidFill>
                <a:latin typeface="Lato"/>
                <a:ea typeface="Lato"/>
                <a:cs typeface="Lato"/>
                <a:sym typeface="Lato"/>
              </a:rPr>
              <a:t>plata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sino</a:t>
            </a:r>
            <a:r>
              <a:rPr lang="en-US" sz="3600" dirty="0">
                <a:solidFill>
                  <a:schemeClr val="dk1"/>
                </a:solidFill>
                <a:latin typeface="Lato"/>
                <a:ea typeface="Lato"/>
                <a:cs typeface="Lato"/>
                <a:sym typeface="Lato"/>
              </a:rPr>
              <a:t> </a:t>
            </a:r>
            <a:r>
              <a:rPr lang="en-US" sz="3600" dirty="0">
                <a:solidFill>
                  <a:srgbClr val="00B050"/>
                </a:solidFill>
                <a:latin typeface="Lato"/>
                <a:ea typeface="Lato"/>
                <a:cs typeface="Lato"/>
                <a:sym typeface="Lato"/>
              </a:rPr>
              <a:t>con la </a:t>
            </a:r>
            <a:r>
              <a:rPr lang="en-US" sz="3600" dirty="0" err="1">
                <a:solidFill>
                  <a:srgbClr val="00B050"/>
                </a:solidFill>
                <a:latin typeface="Lato"/>
                <a:ea typeface="Lato"/>
                <a:cs typeface="Lato"/>
                <a:sym typeface="Lato"/>
              </a:rPr>
              <a:t>sangre</a:t>
            </a:r>
            <a:r>
              <a:rPr lang="en-US" sz="3600" dirty="0">
                <a:solidFill>
                  <a:srgbClr val="00B050"/>
                </a:solidFill>
                <a:latin typeface="Lato"/>
                <a:ea typeface="Lato"/>
                <a:cs typeface="Lato"/>
                <a:sym typeface="Lato"/>
              </a:rPr>
              <a:t> </a:t>
            </a:r>
            <a:r>
              <a:rPr lang="en-US" sz="3600" dirty="0" err="1">
                <a:solidFill>
                  <a:srgbClr val="00B050"/>
                </a:solidFill>
                <a:latin typeface="Lato"/>
                <a:ea typeface="Lato"/>
                <a:cs typeface="Lato"/>
                <a:sym typeface="Lato"/>
              </a:rPr>
              <a:t>preciosa</a:t>
            </a:r>
            <a:r>
              <a:rPr lang="en-US" sz="3600" dirty="0">
                <a:solidFill>
                  <a:srgbClr val="00B050"/>
                </a:solidFill>
                <a:latin typeface="Lato"/>
                <a:ea typeface="Lato"/>
                <a:cs typeface="Lato"/>
                <a:sym typeface="Lato"/>
              </a:rPr>
              <a:t> de Cristo, sin </a:t>
            </a:r>
            <a:r>
              <a:rPr lang="en-US" sz="3600" dirty="0" err="1">
                <a:solidFill>
                  <a:srgbClr val="00B050"/>
                </a:solidFill>
                <a:latin typeface="Lato"/>
                <a:ea typeface="Lato"/>
                <a:cs typeface="Lato"/>
                <a:sym typeface="Lato"/>
              </a:rPr>
              <a:t>mancha</a:t>
            </a:r>
            <a:r>
              <a:rPr lang="en-US" sz="3600" dirty="0">
                <a:solidFill>
                  <a:srgbClr val="00B050"/>
                </a:solidFill>
                <a:latin typeface="Lato"/>
                <a:ea typeface="Lato"/>
                <a:cs typeface="Lato"/>
                <a:sym typeface="Lato"/>
              </a:rPr>
              <a:t> y sin </a:t>
            </a:r>
            <a:r>
              <a:rPr lang="en-US" sz="3600" dirty="0" err="1">
                <a:solidFill>
                  <a:srgbClr val="00B050"/>
                </a:solidFill>
                <a:latin typeface="Lato"/>
                <a:ea typeface="Lato"/>
                <a:cs typeface="Lato"/>
                <a:sym typeface="Lato"/>
              </a:rPr>
              <a:t>contaminación</a:t>
            </a:r>
            <a:r>
              <a:rPr lang="en-US" sz="3600" dirty="0">
                <a:solidFill>
                  <a:srgbClr val="00B050"/>
                </a:solidFill>
                <a:latin typeface="Lato"/>
                <a:ea typeface="Lato"/>
                <a:cs typeface="Lato"/>
                <a:sym typeface="Lato"/>
              </a:rPr>
              <a:t>, </a:t>
            </a:r>
            <a:r>
              <a:rPr lang="en-US" sz="3600" dirty="0" err="1">
                <a:solidFill>
                  <a:srgbClr val="00B050"/>
                </a:solidFill>
                <a:latin typeface="Lato"/>
                <a:ea typeface="Lato"/>
                <a:cs typeface="Lato"/>
                <a:sym typeface="Lato"/>
              </a:rPr>
              <a:t>como</a:t>
            </a:r>
            <a:r>
              <a:rPr lang="en-US" sz="3600" dirty="0">
                <a:solidFill>
                  <a:srgbClr val="00B050"/>
                </a:solidFill>
                <a:latin typeface="Lato"/>
                <a:ea typeface="Lato"/>
                <a:cs typeface="Lato"/>
                <a:sym typeface="Lato"/>
              </a:rPr>
              <a:t> la de un </a:t>
            </a:r>
            <a:r>
              <a:rPr lang="en-US" sz="3600" dirty="0" err="1">
                <a:solidFill>
                  <a:srgbClr val="00B050"/>
                </a:solidFill>
                <a:latin typeface="Lato"/>
                <a:ea typeface="Lato"/>
                <a:cs typeface="Lato"/>
                <a:sym typeface="Lato"/>
              </a:rPr>
              <a:t>cordero</a:t>
            </a:r>
            <a:r>
              <a:rPr lang="en-US" sz="3600" dirty="0">
                <a:solidFill>
                  <a:srgbClr val="00B050"/>
                </a:solidFill>
                <a:latin typeface="Lato"/>
                <a:ea typeface="Lato"/>
                <a:cs typeface="Lato"/>
                <a:sym typeface="Lato"/>
              </a:rPr>
              <a:t>. </a:t>
            </a:r>
          </a:p>
        </p:txBody>
      </p:sp>
      <p:sp>
        <p:nvSpPr>
          <p:cNvPr id="171" name="Google Shape;171;g2ee3aea5128_1_0">
            <a:extLst>
              <a:ext uri="{FF2B5EF4-FFF2-40B4-BE49-F238E27FC236}">
                <a16:creationId xmlns:a16="http://schemas.microsoft.com/office/drawing/2014/main" id="{C7F3E372-8AFB-91FE-6EBB-A5854F66CC7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6C50336A-4962-EFD1-852A-DE4B343ABDFB}"/>
              </a:ext>
            </a:extLst>
          </p:cNvPr>
          <p:cNvPicPr preferRelativeResize="0"/>
          <p:nvPr/>
        </p:nvPicPr>
        <p:blipFill rotWithShape="1">
          <a:blip r:embed="rId3">
            <a:alphaModFix/>
          </a:blip>
          <a:srcRect/>
          <a:stretch/>
        </p:blipFill>
        <p:spPr>
          <a:xfrm>
            <a:off x="-200453"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4D5823DA-A4E4-059B-621B-9B6788711E4F}"/>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837334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56705849-5712-893D-ED1D-691D4BBD6BFB}"/>
            </a:ext>
          </a:extLst>
        </p:cNvPr>
        <p:cNvGrpSpPr/>
        <p:nvPr/>
      </p:nvGrpSpPr>
      <p:grpSpPr>
        <a:xfrm>
          <a:off x="0" y="0"/>
          <a:ext cx="0" cy="0"/>
          <a:chOff x="0" y="0"/>
          <a:chExt cx="0" cy="0"/>
        </a:xfrm>
      </p:grpSpPr>
      <p:sp>
        <p:nvSpPr>
          <p:cNvPr id="171" name="Google Shape;171;g2ee3aea5128_1_0">
            <a:extLst>
              <a:ext uri="{FF2B5EF4-FFF2-40B4-BE49-F238E27FC236}">
                <a16:creationId xmlns:a16="http://schemas.microsoft.com/office/drawing/2014/main" id="{5BEA7065-76EC-3706-0E99-69F760702DD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74" name="Picture 2" descr="consumado – ESCUCHAMERADIO">
            <a:extLst>
              <a:ext uri="{FF2B5EF4-FFF2-40B4-BE49-F238E27FC236}">
                <a16:creationId xmlns:a16="http://schemas.microsoft.com/office/drawing/2014/main" id="{DA20CFAC-77C1-4689-96F3-B8D5B07EF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339" y="395652"/>
            <a:ext cx="10243038" cy="614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156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BC39C2-9C7B-8862-A9C3-78C8995A6A96}"/>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F9865C11-883A-BAED-1995-34AABCF41520}"/>
              </a:ext>
            </a:extLst>
          </p:cNvPr>
          <p:cNvSpPr txBox="1"/>
          <p:nvPr/>
        </p:nvSpPr>
        <p:spPr>
          <a:xfrm>
            <a:off x="2506980" y="1382306"/>
            <a:ext cx="8693026"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400" b="1" dirty="0" err="1">
                <a:solidFill>
                  <a:srgbClr val="00B050"/>
                </a:solidFill>
                <a:latin typeface="Lato"/>
                <a:ea typeface="Lato"/>
                <a:cs typeface="Lato"/>
                <a:sym typeface="Lato"/>
              </a:rPr>
              <a:t>Consumado</a:t>
            </a:r>
            <a:r>
              <a:rPr lang="en-US" sz="4400" b="1" dirty="0">
                <a:solidFill>
                  <a:srgbClr val="00B050"/>
                </a:solidFill>
                <a:latin typeface="Lato"/>
                <a:ea typeface="Lato"/>
                <a:cs typeface="Lato"/>
                <a:sym typeface="Lato"/>
              </a:rPr>
              <a:t> ES</a:t>
            </a:r>
          </a:p>
          <a:p>
            <a:pPr marL="0" marR="0" lvl="0" indent="0" algn="l" rtl="0">
              <a:lnSpc>
                <a:spcPct val="100000"/>
              </a:lnSpc>
              <a:spcBef>
                <a:spcPts val="0"/>
              </a:spcBef>
              <a:spcAft>
                <a:spcPts val="0"/>
              </a:spcAft>
              <a:buClr>
                <a:schemeClr val="dk1"/>
              </a:buClr>
              <a:buSzPts val="1100"/>
              <a:buFont typeface="Arial"/>
              <a:buNone/>
            </a:pPr>
            <a:endParaRPr lang="en-US" sz="3600" b="1"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Jesús </a:t>
            </a:r>
            <a:r>
              <a:rPr lang="en-US" sz="3600" b="1" dirty="0" err="1">
                <a:solidFill>
                  <a:schemeClr val="dk1"/>
                </a:solidFill>
                <a:latin typeface="Lato"/>
                <a:ea typeface="Lato"/>
                <a:cs typeface="Lato"/>
                <a:sym typeface="Lato"/>
              </a:rPr>
              <a:t>destruyó</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poder</a:t>
            </a:r>
            <a:r>
              <a:rPr lang="en-US" sz="3600" b="1" dirty="0">
                <a:solidFill>
                  <a:schemeClr val="dk1"/>
                </a:solidFill>
                <a:latin typeface="Lato"/>
                <a:ea typeface="Lato"/>
                <a:cs typeface="Lato"/>
                <a:sym typeface="Lato"/>
              </a:rPr>
              <a:t> del </a:t>
            </a:r>
            <a:r>
              <a:rPr lang="en-US" sz="3600" b="1" dirty="0" err="1">
                <a:solidFill>
                  <a:schemeClr val="dk1"/>
                </a:solidFill>
                <a:latin typeface="Lato"/>
                <a:ea typeface="Lato"/>
                <a:cs typeface="Lato"/>
                <a:sym typeface="Lato"/>
              </a:rPr>
              <a:t>pecado</a:t>
            </a:r>
            <a:r>
              <a:rPr lang="en-US" sz="3600" b="1"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600" b="1"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Jesús </a:t>
            </a:r>
            <a:r>
              <a:rPr lang="en-US" sz="3600" b="1" dirty="0" err="1">
                <a:solidFill>
                  <a:schemeClr val="dk1"/>
                </a:solidFill>
                <a:latin typeface="Lato"/>
                <a:ea typeface="Lato"/>
                <a:cs typeface="Lato"/>
                <a:sym typeface="Lato"/>
              </a:rPr>
              <a:t>destruyó</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poder</a:t>
            </a:r>
            <a:r>
              <a:rPr lang="en-US" sz="3600" b="1" dirty="0">
                <a:solidFill>
                  <a:schemeClr val="dk1"/>
                </a:solidFill>
                <a:latin typeface="Lato"/>
                <a:ea typeface="Lato"/>
                <a:cs typeface="Lato"/>
                <a:sym typeface="Lato"/>
              </a:rPr>
              <a:t> de la </a:t>
            </a:r>
            <a:r>
              <a:rPr lang="en-US" sz="3600" b="1" dirty="0" err="1">
                <a:solidFill>
                  <a:schemeClr val="dk1"/>
                </a:solidFill>
                <a:latin typeface="Lato"/>
                <a:ea typeface="Lato"/>
                <a:cs typeface="Lato"/>
                <a:sym typeface="Lato"/>
              </a:rPr>
              <a:t>muerte</a:t>
            </a:r>
            <a:r>
              <a:rPr lang="en-US" sz="3600" b="1"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600" b="1"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Jesús </a:t>
            </a:r>
            <a:r>
              <a:rPr lang="en-US" sz="3600" b="1" dirty="0" err="1">
                <a:solidFill>
                  <a:schemeClr val="dk1"/>
                </a:solidFill>
                <a:latin typeface="Lato"/>
                <a:ea typeface="Lato"/>
                <a:cs typeface="Lato"/>
                <a:sym typeface="Lato"/>
              </a:rPr>
              <a:t>destruyó</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poder</a:t>
            </a:r>
            <a:r>
              <a:rPr lang="en-US" sz="3600" b="1" dirty="0">
                <a:solidFill>
                  <a:schemeClr val="dk1"/>
                </a:solidFill>
                <a:latin typeface="Lato"/>
                <a:ea typeface="Lato"/>
                <a:cs typeface="Lato"/>
                <a:sym typeface="Lato"/>
              </a:rPr>
              <a:t> de diablo. </a:t>
            </a:r>
            <a:endParaRPr lang="en-US" sz="3600" dirty="0">
              <a:solidFill>
                <a:srgbClr val="00B050"/>
              </a:solidFill>
              <a:latin typeface="Lato"/>
              <a:ea typeface="Lato"/>
              <a:cs typeface="Lato"/>
              <a:sym typeface="Lato"/>
            </a:endParaRPr>
          </a:p>
        </p:txBody>
      </p:sp>
      <p:sp>
        <p:nvSpPr>
          <p:cNvPr id="171" name="Google Shape;171;g2ee3aea5128_1_0">
            <a:extLst>
              <a:ext uri="{FF2B5EF4-FFF2-40B4-BE49-F238E27FC236}">
                <a16:creationId xmlns:a16="http://schemas.microsoft.com/office/drawing/2014/main" id="{BFB55B33-011A-AC79-0387-D2A4D156361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3" name="Google Shape;173;g2ee3aea5128_1_0" descr="A green bird with leaves&#10;&#10;Description automatically generated">
            <a:extLst>
              <a:ext uri="{FF2B5EF4-FFF2-40B4-BE49-F238E27FC236}">
                <a16:creationId xmlns:a16="http://schemas.microsoft.com/office/drawing/2014/main" id="{52950E2E-35A1-3FE9-4FD4-11118C1EB04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188287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A9FE62C2-651F-A046-CF35-9F4218A446D5}"/>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AD0CBDA5-B789-68C9-A3DD-0A6AED4858BA}"/>
              </a:ext>
            </a:extLst>
          </p:cNvPr>
          <p:cNvSpPr txBox="1"/>
          <p:nvPr/>
        </p:nvSpPr>
        <p:spPr>
          <a:xfrm>
            <a:off x="2225627" y="4688214"/>
            <a:ext cx="8693026"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Jesús </a:t>
            </a:r>
            <a:r>
              <a:rPr lang="en-US" sz="4000" b="1" dirty="0" err="1">
                <a:solidFill>
                  <a:srgbClr val="00B050"/>
                </a:solidFill>
                <a:latin typeface="Lato"/>
                <a:ea typeface="Lato"/>
                <a:cs typeface="Lato"/>
                <a:sym typeface="Lato"/>
              </a:rPr>
              <a:t>nos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salvó</a:t>
            </a:r>
            <a:r>
              <a:rPr lang="en-US" sz="4000" b="1" dirty="0">
                <a:solidFill>
                  <a:srgbClr val="00B050"/>
                </a:solidFill>
                <a:latin typeface="Lato"/>
                <a:ea typeface="Lato"/>
                <a:cs typeface="Lato"/>
                <a:sym typeface="Lato"/>
              </a:rPr>
              <a:t> con </a:t>
            </a:r>
            <a:r>
              <a:rPr lang="en-US" sz="4000" b="1" dirty="0" err="1">
                <a:solidFill>
                  <a:srgbClr val="00B050"/>
                </a:solidFill>
                <a:latin typeface="Lato"/>
                <a:ea typeface="Lato"/>
                <a:cs typeface="Lato"/>
                <a:sym typeface="Lato"/>
              </a:rPr>
              <a:t>su</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vida</a:t>
            </a:r>
            <a:r>
              <a:rPr lang="en-US" sz="4000" b="1" dirty="0">
                <a:solidFill>
                  <a:srgbClr val="00B050"/>
                </a:solidFill>
                <a:latin typeface="Lato"/>
                <a:ea typeface="Lato"/>
                <a:cs typeface="Lato"/>
                <a:sym typeface="Lato"/>
              </a:rPr>
              <a:t> perfecta y </a:t>
            </a:r>
            <a:r>
              <a:rPr lang="en-US" sz="4000" b="1" dirty="0" err="1">
                <a:solidFill>
                  <a:srgbClr val="00B050"/>
                </a:solidFill>
                <a:latin typeface="Lato"/>
                <a:ea typeface="Lato"/>
                <a:cs typeface="Lato"/>
                <a:sym typeface="Lato"/>
              </a:rPr>
              <a:t>muerte</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inocente</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nuestro</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lugar</a:t>
            </a:r>
            <a:r>
              <a:rPr lang="en-US" sz="4000" b="1" dirty="0">
                <a:solidFill>
                  <a:srgbClr val="00B050"/>
                </a:solidFill>
                <a:latin typeface="Lato"/>
                <a:ea typeface="Lato"/>
                <a:cs typeface="Lato"/>
                <a:sym typeface="Lato"/>
              </a:rPr>
              <a:t>. </a:t>
            </a:r>
          </a:p>
        </p:txBody>
      </p:sp>
      <p:sp>
        <p:nvSpPr>
          <p:cNvPr id="171" name="Google Shape;171;g2ee3aea5128_1_0">
            <a:extLst>
              <a:ext uri="{FF2B5EF4-FFF2-40B4-BE49-F238E27FC236}">
                <a16:creationId xmlns:a16="http://schemas.microsoft.com/office/drawing/2014/main" id="{907F2C74-5EC6-8ED7-4825-ABEC22CA6CF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3" name="Google Shape;173;g2ee3aea5128_1_0" descr="A green bird with leaves&#10;&#10;Description automatically generated">
            <a:extLst>
              <a:ext uri="{FF2B5EF4-FFF2-40B4-BE49-F238E27FC236}">
                <a16:creationId xmlns:a16="http://schemas.microsoft.com/office/drawing/2014/main" id="{76F674EF-4770-6E67-75DC-960851C84EF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73730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g2eb293faa54_0_11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g2eb293faa54_0_118"/>
          <p:cNvPicPr preferRelativeResize="0"/>
          <p:nvPr/>
        </p:nvPicPr>
        <p:blipFill rotWithShape="1">
          <a:blip r:embed="rId3">
            <a:alphaModFix/>
          </a:blip>
          <a:srcRect/>
          <a:stretch/>
        </p:blipFill>
        <p:spPr>
          <a:xfrm>
            <a:off x="-1" y="37104"/>
            <a:ext cx="3125597" cy="3218436"/>
          </a:xfrm>
          <a:prstGeom prst="rect">
            <a:avLst/>
          </a:prstGeom>
          <a:noFill/>
          <a:ln>
            <a:noFill/>
          </a:ln>
          <a:effectLst>
            <a:outerShdw blurRad="50800" dist="38100" dir="2700000" algn="tl" rotWithShape="0">
              <a:srgbClr val="000000">
                <a:alpha val="40000"/>
              </a:srgbClr>
            </a:outerShdw>
          </a:effectLst>
        </p:spPr>
      </p:pic>
      <p:sp>
        <p:nvSpPr>
          <p:cNvPr id="156" name="Google Shape;156;g2eb293faa54_0_118"/>
          <p:cNvSpPr txBox="1"/>
          <p:nvPr/>
        </p:nvSpPr>
        <p:spPr>
          <a:xfrm>
            <a:off x="3016843" y="875141"/>
            <a:ext cx="7592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hizo</a:t>
            </a:r>
            <a:r>
              <a:rPr lang="en-US" sz="4000" b="1" dirty="0">
                <a:solidFill>
                  <a:schemeClr val="dk1"/>
                </a:solidFill>
                <a:latin typeface="Lato"/>
                <a:ea typeface="Lato"/>
                <a:cs typeface="Lato"/>
                <a:sym typeface="Lato"/>
              </a:rPr>
              <a:t> Jesús para </a:t>
            </a:r>
            <a:r>
              <a:rPr lang="en-US" sz="4000" b="1" dirty="0" err="1">
                <a:solidFill>
                  <a:schemeClr val="dk1"/>
                </a:solidFill>
                <a:latin typeface="Lato"/>
                <a:ea typeface="Lato"/>
                <a:cs typeface="Lato"/>
                <a:sym typeface="Lato"/>
              </a:rPr>
              <a:t>nuestra</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salvación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su</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muerte</a:t>
            </a:r>
            <a:r>
              <a:rPr lang="en-US" sz="4000" b="1" dirty="0">
                <a:solidFill>
                  <a:schemeClr val="dk1"/>
                </a:solidFill>
                <a:latin typeface="Lato"/>
                <a:ea typeface="Lato"/>
                <a:cs typeface="Lato"/>
                <a:sym typeface="Lato"/>
              </a:rPr>
              <a:t>?</a:t>
            </a:r>
            <a:endParaRPr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pic>
        <p:nvPicPr>
          <p:cNvPr id="4098" name="Picture 2" descr="10 Powerful Facts about The Cross and Crucifixion of Jesus">
            <a:extLst>
              <a:ext uri="{FF2B5EF4-FFF2-40B4-BE49-F238E27FC236}">
                <a16:creationId xmlns:a16="http://schemas.microsoft.com/office/drawing/2014/main" id="{7388F2E9-CD1C-4830-FFDF-4AFFD98B3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91" y="2733080"/>
            <a:ext cx="7333857" cy="38349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ae502832d3_0_0"/>
          <p:cNvPicPr preferRelativeResize="0"/>
          <p:nvPr/>
        </p:nvPicPr>
        <p:blipFill>
          <a:blip r:embed="rId3">
            <a:alphaModFix/>
          </a:blip>
          <a:stretch>
            <a:fillRect/>
          </a:stretch>
        </p:blipFill>
        <p:spPr>
          <a:xfrm>
            <a:off x="0" y="0"/>
            <a:ext cx="12192000" cy="6858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a:extLst>
            <a:ext uri="{FF2B5EF4-FFF2-40B4-BE49-F238E27FC236}">
              <a16:creationId xmlns:a16="http://schemas.microsoft.com/office/drawing/2014/main" id="{9CB5FF3A-3CE0-9E81-7055-4E4387DA65FE}"/>
            </a:ext>
          </a:extLst>
        </p:cNvPr>
        <p:cNvGrpSpPr/>
        <p:nvPr/>
      </p:nvGrpSpPr>
      <p:grpSpPr>
        <a:xfrm>
          <a:off x="0" y="0"/>
          <a:ext cx="0" cy="0"/>
          <a:chOff x="0" y="0"/>
          <a:chExt cx="0" cy="0"/>
        </a:xfrm>
      </p:grpSpPr>
      <p:sp>
        <p:nvSpPr>
          <p:cNvPr id="154" name="Google Shape;154;g2eb293faa54_0_118">
            <a:extLst>
              <a:ext uri="{FF2B5EF4-FFF2-40B4-BE49-F238E27FC236}">
                <a16:creationId xmlns:a16="http://schemas.microsoft.com/office/drawing/2014/main" id="{C3CA1C05-8FD1-771C-6D34-02582EB6C16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eb293faa54_0_118">
            <a:extLst>
              <a:ext uri="{FF2B5EF4-FFF2-40B4-BE49-F238E27FC236}">
                <a16:creationId xmlns:a16="http://schemas.microsoft.com/office/drawing/2014/main" id="{3757CFC8-BF8A-9BD5-80D0-B344E627C80B}"/>
              </a:ext>
            </a:extLst>
          </p:cNvPr>
          <p:cNvSpPr txBox="1"/>
          <p:nvPr/>
        </p:nvSpPr>
        <p:spPr>
          <a:xfrm>
            <a:off x="1983277" y="356173"/>
            <a:ext cx="7592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a:t>
            </a:r>
            <a:r>
              <a:rPr lang="en-US" sz="4000" b="1" dirty="0" err="1">
                <a:solidFill>
                  <a:srgbClr val="00B050"/>
                </a:solidFill>
                <a:latin typeface="Lato"/>
                <a:ea typeface="Lato"/>
                <a:cs typeface="Lato"/>
                <a:sym typeface="Lato"/>
              </a:rPr>
              <a:t>Qué</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hizo</a:t>
            </a:r>
            <a:r>
              <a:rPr lang="en-US" sz="4000" b="1" dirty="0">
                <a:solidFill>
                  <a:srgbClr val="00B050"/>
                </a:solidFill>
                <a:latin typeface="Lato"/>
                <a:ea typeface="Lato"/>
                <a:cs typeface="Lato"/>
                <a:sym typeface="Lato"/>
              </a:rPr>
              <a:t> Jesús para </a:t>
            </a:r>
            <a:r>
              <a:rPr lang="en-US" sz="4000" b="1" dirty="0" err="1">
                <a:solidFill>
                  <a:srgbClr val="00B050"/>
                </a:solidFill>
                <a:latin typeface="Lato"/>
                <a:ea typeface="Lato"/>
                <a:cs typeface="Lato"/>
                <a:sym typeface="Lato"/>
              </a:rPr>
              <a:t>nuestra</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salvación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su</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muerte</a:t>
            </a:r>
            <a:r>
              <a:rPr lang="en-US" sz="4000" b="1" dirty="0">
                <a:solidFill>
                  <a:srgbClr val="00B050"/>
                </a:solidFill>
                <a:latin typeface="Lato"/>
                <a:ea typeface="Lato"/>
                <a:cs typeface="Lato"/>
                <a:sym typeface="Lato"/>
              </a:rPr>
              <a:t>?</a:t>
            </a:r>
            <a:endParaRPr lang="en-US"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a:extLst>
              <a:ext uri="{FF2B5EF4-FFF2-40B4-BE49-F238E27FC236}">
                <a16:creationId xmlns:a16="http://schemas.microsoft.com/office/drawing/2014/main" id="{4C7389EC-5C6E-9FCB-551F-575DFAEBB33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156;g2eb293faa54_0_118">
            <a:extLst>
              <a:ext uri="{FF2B5EF4-FFF2-40B4-BE49-F238E27FC236}">
                <a16:creationId xmlns:a16="http://schemas.microsoft.com/office/drawing/2014/main" id="{1F70B42F-DD8A-C670-6661-596F7AC45276}"/>
              </a:ext>
            </a:extLst>
          </p:cNvPr>
          <p:cNvSpPr txBox="1"/>
          <p:nvPr/>
        </p:nvSpPr>
        <p:spPr>
          <a:xfrm>
            <a:off x="2135677" y="2025948"/>
            <a:ext cx="9329492"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i="0" u="none" strike="noStrike" cap="none" dirty="0">
                <a:solidFill>
                  <a:schemeClr val="tx1"/>
                </a:solidFill>
                <a:latin typeface="Lato"/>
                <a:ea typeface="Lato"/>
                <a:cs typeface="Lato"/>
                <a:sym typeface="Lato"/>
              </a:rPr>
              <a:t>En </a:t>
            </a:r>
            <a:r>
              <a:rPr lang="en-US" sz="3600" i="0" u="none" strike="noStrike" cap="none" dirty="0" err="1">
                <a:solidFill>
                  <a:schemeClr val="tx1"/>
                </a:solidFill>
                <a:latin typeface="Lato"/>
                <a:ea typeface="Lato"/>
                <a:cs typeface="Lato"/>
                <a:sym typeface="Lato"/>
              </a:rPr>
              <a:t>su</a:t>
            </a:r>
            <a:r>
              <a:rPr lang="en-US" sz="3600" i="0" u="none" strike="noStrike" cap="none" dirty="0">
                <a:solidFill>
                  <a:schemeClr val="tx1"/>
                </a:solidFill>
                <a:latin typeface="Lato"/>
                <a:ea typeface="Lato"/>
                <a:cs typeface="Lato"/>
                <a:sym typeface="Lato"/>
              </a:rPr>
              <a:t> </a:t>
            </a:r>
            <a:r>
              <a:rPr lang="en-US" sz="3600" dirty="0" err="1">
                <a:solidFill>
                  <a:schemeClr val="tx1"/>
                </a:solidFill>
                <a:latin typeface="Lato"/>
                <a:ea typeface="Lato"/>
                <a:cs typeface="Lato"/>
                <a:sym typeface="Lato"/>
              </a:rPr>
              <a:t>m</a:t>
            </a:r>
            <a:r>
              <a:rPr lang="en-US" sz="3600" i="0" u="none" strike="noStrike" cap="none" dirty="0" err="1">
                <a:solidFill>
                  <a:schemeClr val="tx1"/>
                </a:solidFill>
                <a:latin typeface="Lato"/>
                <a:ea typeface="Lato"/>
                <a:cs typeface="Lato"/>
                <a:sym typeface="Lato"/>
              </a:rPr>
              <a:t>uerte</a:t>
            </a:r>
            <a:r>
              <a:rPr lang="en-US" sz="3600" i="0" u="none" strike="noStrike" cap="none" dirty="0">
                <a:solidFill>
                  <a:schemeClr val="tx1"/>
                </a:solidFill>
                <a:latin typeface="Lato"/>
                <a:ea typeface="Lato"/>
                <a:cs typeface="Lato"/>
                <a:sym typeface="Lato"/>
              </a:rPr>
              <a:t>, </a:t>
            </a:r>
            <a:r>
              <a:rPr lang="en-US" sz="3600" b="1" i="0" u="none" strike="noStrike" cap="none" dirty="0">
                <a:solidFill>
                  <a:schemeClr val="tx1"/>
                </a:solidFill>
                <a:latin typeface="Lato"/>
                <a:ea typeface="Lato"/>
                <a:cs typeface="Lato"/>
                <a:sym typeface="Lato"/>
              </a:rPr>
              <a:t>Jesús </a:t>
            </a:r>
            <a:r>
              <a:rPr lang="en-US" sz="3600" b="1" i="0" u="none" strike="noStrike" cap="none" dirty="0" err="1">
                <a:solidFill>
                  <a:schemeClr val="tx1"/>
                </a:solidFill>
                <a:latin typeface="Lato"/>
                <a:ea typeface="Lato"/>
                <a:cs typeface="Lato"/>
                <a:sym typeface="Lato"/>
              </a:rPr>
              <a:t>sufrió</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el</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castigo</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eterno</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una</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vez</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por</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todos</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los</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pecados</a:t>
            </a:r>
            <a:r>
              <a:rPr lang="en-US" sz="3600" b="1" i="0" u="none" strike="noStrike" cap="none" dirty="0">
                <a:solidFill>
                  <a:schemeClr val="tx1"/>
                </a:solidFill>
                <a:latin typeface="Lato"/>
                <a:ea typeface="Lato"/>
                <a:cs typeface="Lato"/>
                <a:sym typeface="Lato"/>
              </a:rPr>
              <a:t> </a:t>
            </a:r>
            <a:r>
              <a:rPr lang="en-US" sz="3600" i="0" u="none" strike="noStrike" cap="none" dirty="0">
                <a:solidFill>
                  <a:schemeClr val="tx1"/>
                </a:solidFill>
                <a:latin typeface="Lato"/>
                <a:ea typeface="Lato"/>
                <a:cs typeface="Lato"/>
                <a:sym typeface="Lato"/>
              </a:rPr>
              <a:t>de </a:t>
            </a:r>
            <a:r>
              <a:rPr lang="en-US" sz="3600" i="0" u="none" strike="noStrike" cap="none" dirty="0" err="1">
                <a:solidFill>
                  <a:schemeClr val="tx1"/>
                </a:solidFill>
                <a:latin typeface="Lato"/>
                <a:ea typeface="Lato"/>
                <a:cs typeface="Lato"/>
                <a:sym typeface="Lato"/>
              </a:rPr>
              <a:t>todos</a:t>
            </a:r>
            <a:r>
              <a:rPr lang="en-US" sz="3600" i="0" u="none" strike="noStrike" cap="none" dirty="0">
                <a:solidFill>
                  <a:schemeClr val="tx1"/>
                </a:solidFill>
                <a:latin typeface="Lato"/>
                <a:ea typeface="Lato"/>
                <a:cs typeface="Lato"/>
                <a:sym typeface="Lato"/>
              </a:rPr>
              <a:t> </a:t>
            </a:r>
            <a:r>
              <a:rPr lang="en-US" sz="3600" i="0" u="none" strike="noStrike" cap="none" dirty="0" err="1">
                <a:solidFill>
                  <a:schemeClr val="tx1"/>
                </a:solidFill>
                <a:latin typeface="Lato"/>
                <a:ea typeface="Lato"/>
                <a:cs typeface="Lato"/>
                <a:sym typeface="Lato"/>
              </a:rPr>
              <a:t>los</a:t>
            </a:r>
            <a:r>
              <a:rPr lang="en-US" sz="3600" i="0" u="none" strike="noStrike" cap="none" dirty="0">
                <a:solidFill>
                  <a:schemeClr val="tx1"/>
                </a:solidFill>
                <a:latin typeface="Lato"/>
                <a:ea typeface="Lato"/>
                <a:cs typeface="Lato"/>
                <a:sym typeface="Lato"/>
              </a:rPr>
              <a:t> </a:t>
            </a:r>
            <a:r>
              <a:rPr lang="en-US" sz="3600" i="0" u="none" strike="noStrike" cap="none" dirty="0" err="1">
                <a:solidFill>
                  <a:schemeClr val="tx1"/>
                </a:solidFill>
                <a:latin typeface="Lato"/>
                <a:ea typeface="Lato"/>
                <a:cs typeface="Lato"/>
                <a:sym typeface="Lato"/>
              </a:rPr>
              <a:t>tiempos</a:t>
            </a:r>
            <a:r>
              <a:rPr lang="en-US" sz="3600" i="0" u="none" strike="noStrike" cap="none" dirty="0">
                <a:solidFill>
                  <a:schemeClr val="tx1"/>
                </a:solidFill>
                <a:latin typeface="Lato"/>
                <a:ea typeface="Lato"/>
                <a:cs typeface="Lato"/>
                <a:sym typeface="Lato"/>
              </a:rPr>
              <a:t> de </a:t>
            </a:r>
            <a:r>
              <a:rPr lang="en-US" sz="3600" i="0" u="none" strike="noStrike" cap="none" dirty="0" err="1">
                <a:solidFill>
                  <a:schemeClr val="tx1"/>
                </a:solidFill>
                <a:latin typeface="Lato"/>
                <a:ea typeface="Lato"/>
                <a:cs typeface="Lato"/>
                <a:sym typeface="Lato"/>
              </a:rPr>
              <a:t>todas</a:t>
            </a:r>
            <a:r>
              <a:rPr lang="en-US" sz="3600" i="0" u="none" strike="noStrike" cap="none" dirty="0">
                <a:solidFill>
                  <a:schemeClr val="tx1"/>
                </a:solidFill>
                <a:latin typeface="Lato"/>
                <a:ea typeface="Lato"/>
                <a:cs typeface="Lato"/>
                <a:sym typeface="Lato"/>
              </a:rPr>
              <a:t> las personas.</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i="1" dirty="0">
                <a:solidFill>
                  <a:schemeClr val="tx1"/>
                </a:solidFill>
                <a:latin typeface="Lato"/>
                <a:ea typeface="Lato"/>
                <a:cs typeface="Lato"/>
                <a:sym typeface="Lato"/>
              </a:rPr>
              <a:t>Juan 1:29</a:t>
            </a:r>
          </a:p>
          <a:p>
            <a:pPr marL="0" marR="0" lvl="0" indent="0" algn="l" rtl="0">
              <a:lnSpc>
                <a:spcPct val="100000"/>
              </a:lnSpc>
              <a:spcBef>
                <a:spcPts val="0"/>
              </a:spcBef>
              <a:spcAft>
                <a:spcPts val="0"/>
              </a:spcAft>
              <a:buClr>
                <a:schemeClr val="dk1"/>
              </a:buClr>
              <a:buSzPts val="1100"/>
              <a:buFont typeface="Arial"/>
              <a:buNone/>
            </a:pPr>
            <a:r>
              <a:rPr lang="en-US" sz="3200" i="1" dirty="0">
                <a:solidFill>
                  <a:schemeClr val="tx1"/>
                </a:solidFill>
                <a:latin typeface="Lato"/>
                <a:ea typeface="Lato"/>
                <a:cs typeface="Lato"/>
                <a:sym typeface="Lato"/>
              </a:rPr>
              <a:t>El </a:t>
            </a:r>
            <a:r>
              <a:rPr lang="en-US" sz="3200" i="1" dirty="0" err="1">
                <a:solidFill>
                  <a:schemeClr val="tx1"/>
                </a:solidFill>
                <a:latin typeface="Lato"/>
                <a:ea typeface="Lato"/>
                <a:cs typeface="Lato"/>
                <a:sym typeface="Lato"/>
              </a:rPr>
              <a:t>siguiente</a:t>
            </a:r>
            <a:r>
              <a:rPr lang="en-US" sz="3200" i="1" dirty="0">
                <a:solidFill>
                  <a:schemeClr val="tx1"/>
                </a:solidFill>
                <a:latin typeface="Lato"/>
                <a:ea typeface="Lato"/>
                <a:cs typeface="Lato"/>
                <a:sym typeface="Lato"/>
              </a:rPr>
              <a:t> día Juan </a:t>
            </a:r>
            <a:r>
              <a:rPr lang="en-US" sz="3200" i="1" dirty="0" err="1">
                <a:solidFill>
                  <a:schemeClr val="tx1"/>
                </a:solidFill>
                <a:latin typeface="Lato"/>
                <a:ea typeface="Lato"/>
                <a:cs typeface="Lato"/>
                <a:sym typeface="Lato"/>
              </a:rPr>
              <a:t>vio</a:t>
            </a:r>
            <a:r>
              <a:rPr lang="en-US" sz="3200" i="1" dirty="0">
                <a:solidFill>
                  <a:schemeClr val="tx1"/>
                </a:solidFill>
                <a:latin typeface="Lato"/>
                <a:ea typeface="Lato"/>
                <a:cs typeface="Lato"/>
                <a:sym typeface="Lato"/>
              </a:rPr>
              <a:t> que Jesús </a:t>
            </a:r>
            <a:r>
              <a:rPr lang="en-US" sz="3200" i="1" dirty="0" err="1">
                <a:solidFill>
                  <a:schemeClr val="tx1"/>
                </a:solidFill>
                <a:latin typeface="Lato"/>
                <a:ea typeface="Lato"/>
                <a:cs typeface="Lato"/>
                <a:sym typeface="Lato"/>
              </a:rPr>
              <a:t>venía</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hacía</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él</a:t>
            </a:r>
            <a:r>
              <a:rPr lang="en-US" sz="3200" i="1" dirty="0">
                <a:solidFill>
                  <a:schemeClr val="tx1"/>
                </a:solidFill>
                <a:latin typeface="Lato"/>
                <a:ea typeface="Lato"/>
                <a:cs typeface="Lato"/>
                <a:sym typeface="Lato"/>
              </a:rPr>
              <a:t>, y </a:t>
            </a:r>
            <a:r>
              <a:rPr lang="en-US" sz="3200" i="1" dirty="0" err="1">
                <a:solidFill>
                  <a:schemeClr val="tx1"/>
                </a:solidFill>
                <a:latin typeface="Lato"/>
                <a:ea typeface="Lato"/>
                <a:cs typeface="Lato"/>
                <a:sym typeface="Lato"/>
              </a:rPr>
              <a:t>dijo</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Éste</a:t>
            </a:r>
            <a:r>
              <a:rPr lang="en-US" sz="3200" i="1" dirty="0">
                <a:solidFill>
                  <a:schemeClr val="tx1"/>
                </a:solidFill>
                <a:latin typeface="Lato"/>
                <a:ea typeface="Lato"/>
                <a:cs typeface="Lato"/>
                <a:sym typeface="Lato"/>
              </a:rPr>
              <a:t> es </a:t>
            </a:r>
            <a:r>
              <a:rPr lang="en-US" sz="3200" i="1" dirty="0" err="1">
                <a:solidFill>
                  <a:schemeClr val="tx1"/>
                </a:solidFill>
                <a:latin typeface="Lato"/>
                <a:ea typeface="Lato"/>
                <a:cs typeface="Lato"/>
                <a:sym typeface="Lato"/>
              </a:rPr>
              <a:t>el</a:t>
            </a:r>
            <a:r>
              <a:rPr lang="en-US" sz="3200" i="1" dirty="0">
                <a:solidFill>
                  <a:schemeClr val="tx1"/>
                </a:solidFill>
                <a:latin typeface="Lato"/>
                <a:ea typeface="Lato"/>
                <a:cs typeface="Lato"/>
                <a:sym typeface="Lato"/>
              </a:rPr>
              <a:t> Cordero de Dios, que </a:t>
            </a:r>
            <a:r>
              <a:rPr lang="en-US" sz="3200" i="1" dirty="0" err="1">
                <a:solidFill>
                  <a:schemeClr val="tx1"/>
                </a:solidFill>
                <a:latin typeface="Lato"/>
                <a:ea typeface="Lato"/>
                <a:cs typeface="Lato"/>
                <a:sym typeface="Lato"/>
              </a:rPr>
              <a:t>quita</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el</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pecado</a:t>
            </a:r>
            <a:r>
              <a:rPr lang="en-US" sz="3200" i="1" dirty="0">
                <a:solidFill>
                  <a:schemeClr val="tx1"/>
                </a:solidFill>
                <a:latin typeface="Lato"/>
                <a:ea typeface="Lato"/>
                <a:cs typeface="Lato"/>
                <a:sym typeface="Lato"/>
              </a:rPr>
              <a:t> del </a:t>
            </a:r>
            <a:r>
              <a:rPr lang="en-US" sz="3200" i="1" dirty="0" err="1">
                <a:solidFill>
                  <a:schemeClr val="tx1"/>
                </a:solidFill>
                <a:latin typeface="Lato"/>
                <a:ea typeface="Lato"/>
                <a:cs typeface="Lato"/>
                <a:sym typeface="Lato"/>
              </a:rPr>
              <a:t>mundo</a:t>
            </a:r>
            <a:r>
              <a:rPr lang="en-US" sz="3200" i="1" dirty="0">
                <a:solidFill>
                  <a:schemeClr val="tx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600"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301985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a:extLst>
            <a:ext uri="{FF2B5EF4-FFF2-40B4-BE49-F238E27FC236}">
              <a16:creationId xmlns:a16="http://schemas.microsoft.com/office/drawing/2014/main" id="{A553616F-965D-E479-7970-A485F35C40F0}"/>
            </a:ext>
          </a:extLst>
        </p:cNvPr>
        <p:cNvGrpSpPr/>
        <p:nvPr/>
      </p:nvGrpSpPr>
      <p:grpSpPr>
        <a:xfrm>
          <a:off x="0" y="0"/>
          <a:ext cx="0" cy="0"/>
          <a:chOff x="0" y="0"/>
          <a:chExt cx="0" cy="0"/>
        </a:xfrm>
      </p:grpSpPr>
      <p:sp>
        <p:nvSpPr>
          <p:cNvPr id="154" name="Google Shape;154;g2eb293faa54_0_118">
            <a:extLst>
              <a:ext uri="{FF2B5EF4-FFF2-40B4-BE49-F238E27FC236}">
                <a16:creationId xmlns:a16="http://schemas.microsoft.com/office/drawing/2014/main" id="{0E965E54-D14E-717E-8696-888F9758FA2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eb293faa54_0_118">
            <a:extLst>
              <a:ext uri="{FF2B5EF4-FFF2-40B4-BE49-F238E27FC236}">
                <a16:creationId xmlns:a16="http://schemas.microsoft.com/office/drawing/2014/main" id="{1025B046-133A-4418-0EDE-221D0868150A}"/>
              </a:ext>
            </a:extLst>
          </p:cNvPr>
          <p:cNvSpPr txBox="1"/>
          <p:nvPr/>
        </p:nvSpPr>
        <p:spPr>
          <a:xfrm>
            <a:off x="1983277" y="356173"/>
            <a:ext cx="7592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a:t>
            </a:r>
            <a:r>
              <a:rPr lang="en-US" sz="4000" b="1" dirty="0" err="1">
                <a:solidFill>
                  <a:srgbClr val="00B050"/>
                </a:solidFill>
                <a:latin typeface="Lato"/>
                <a:ea typeface="Lato"/>
                <a:cs typeface="Lato"/>
                <a:sym typeface="Lato"/>
              </a:rPr>
              <a:t>Qué</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hizo</a:t>
            </a:r>
            <a:r>
              <a:rPr lang="en-US" sz="4000" b="1" dirty="0">
                <a:solidFill>
                  <a:srgbClr val="00B050"/>
                </a:solidFill>
                <a:latin typeface="Lato"/>
                <a:ea typeface="Lato"/>
                <a:cs typeface="Lato"/>
                <a:sym typeface="Lato"/>
              </a:rPr>
              <a:t> Jesús para </a:t>
            </a:r>
            <a:r>
              <a:rPr lang="en-US" sz="4000" b="1" dirty="0" err="1">
                <a:solidFill>
                  <a:srgbClr val="00B050"/>
                </a:solidFill>
                <a:latin typeface="Lato"/>
                <a:ea typeface="Lato"/>
                <a:cs typeface="Lato"/>
                <a:sym typeface="Lato"/>
              </a:rPr>
              <a:t>nuestra</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salvación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su</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muerte</a:t>
            </a:r>
            <a:r>
              <a:rPr lang="en-US" sz="4000" b="1" dirty="0">
                <a:solidFill>
                  <a:srgbClr val="00B050"/>
                </a:solidFill>
                <a:latin typeface="Lato"/>
                <a:ea typeface="Lato"/>
                <a:cs typeface="Lato"/>
                <a:sym typeface="Lato"/>
              </a:rPr>
              <a:t>?</a:t>
            </a:r>
            <a:endParaRPr lang="en-US"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a:extLst>
              <a:ext uri="{FF2B5EF4-FFF2-40B4-BE49-F238E27FC236}">
                <a16:creationId xmlns:a16="http://schemas.microsoft.com/office/drawing/2014/main" id="{7B2A8A21-F9C4-EC54-D572-216D5ACE8A0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156;g2eb293faa54_0_118">
            <a:extLst>
              <a:ext uri="{FF2B5EF4-FFF2-40B4-BE49-F238E27FC236}">
                <a16:creationId xmlns:a16="http://schemas.microsoft.com/office/drawing/2014/main" id="{D4D5212B-FF1D-EFD6-A4A4-D215D2753339}"/>
              </a:ext>
            </a:extLst>
          </p:cNvPr>
          <p:cNvSpPr txBox="1"/>
          <p:nvPr/>
        </p:nvSpPr>
        <p:spPr>
          <a:xfrm>
            <a:off x="1983277" y="2377640"/>
            <a:ext cx="9329492" cy="37240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i="0" u="none" strike="noStrike" cap="none" dirty="0">
                <a:solidFill>
                  <a:schemeClr val="tx1"/>
                </a:solidFill>
                <a:latin typeface="Lato"/>
                <a:ea typeface="Lato"/>
                <a:cs typeface="Lato"/>
                <a:sym typeface="Lato"/>
              </a:rPr>
              <a:t>En </a:t>
            </a:r>
            <a:r>
              <a:rPr lang="en-US" sz="3600" i="0" u="none" strike="noStrike" cap="none" dirty="0" err="1">
                <a:solidFill>
                  <a:schemeClr val="tx1"/>
                </a:solidFill>
                <a:latin typeface="Lato"/>
                <a:ea typeface="Lato"/>
                <a:cs typeface="Lato"/>
                <a:sym typeface="Lato"/>
              </a:rPr>
              <a:t>su</a:t>
            </a:r>
            <a:r>
              <a:rPr lang="en-US" sz="3600" i="0" u="none" strike="noStrike" cap="none" dirty="0">
                <a:solidFill>
                  <a:schemeClr val="tx1"/>
                </a:solidFill>
                <a:latin typeface="Lato"/>
                <a:ea typeface="Lato"/>
                <a:cs typeface="Lato"/>
                <a:sym typeface="Lato"/>
              </a:rPr>
              <a:t> </a:t>
            </a:r>
            <a:r>
              <a:rPr lang="en-US" sz="3600" dirty="0" err="1">
                <a:solidFill>
                  <a:schemeClr val="tx1"/>
                </a:solidFill>
                <a:latin typeface="Lato"/>
                <a:ea typeface="Lato"/>
                <a:cs typeface="Lato"/>
                <a:sym typeface="Lato"/>
              </a:rPr>
              <a:t>m</a:t>
            </a:r>
            <a:r>
              <a:rPr lang="en-US" sz="3600" i="0" u="none" strike="noStrike" cap="none" dirty="0" err="1">
                <a:solidFill>
                  <a:schemeClr val="tx1"/>
                </a:solidFill>
                <a:latin typeface="Lato"/>
                <a:ea typeface="Lato"/>
                <a:cs typeface="Lato"/>
                <a:sym typeface="Lato"/>
              </a:rPr>
              <a:t>uerte</a:t>
            </a:r>
            <a:r>
              <a:rPr lang="en-US" sz="3600" i="0" u="none" strike="noStrike" cap="none" dirty="0">
                <a:solidFill>
                  <a:schemeClr val="tx1"/>
                </a:solidFill>
                <a:latin typeface="Lato"/>
                <a:ea typeface="Lato"/>
                <a:cs typeface="Lato"/>
                <a:sym typeface="Lato"/>
              </a:rPr>
              <a:t>, </a:t>
            </a:r>
            <a:r>
              <a:rPr lang="en-US" sz="3600" b="1" i="0" u="none" strike="noStrike" cap="none" dirty="0">
                <a:solidFill>
                  <a:schemeClr val="tx1"/>
                </a:solidFill>
                <a:latin typeface="Lato"/>
                <a:ea typeface="Lato"/>
                <a:cs typeface="Lato"/>
                <a:sym typeface="Lato"/>
              </a:rPr>
              <a:t>Jesús es </a:t>
            </a:r>
            <a:r>
              <a:rPr lang="en-US" sz="3600" b="1" i="0" u="none" strike="noStrike" cap="none" dirty="0" err="1">
                <a:solidFill>
                  <a:schemeClr val="tx1"/>
                </a:solidFill>
                <a:latin typeface="Lato"/>
                <a:ea typeface="Lato"/>
                <a:cs typeface="Lato"/>
                <a:sym typeface="Lato"/>
              </a:rPr>
              <a:t>nuestro</a:t>
            </a:r>
            <a:r>
              <a:rPr lang="en-US" sz="3600" b="1" i="0" u="none" strike="noStrike" cap="none" dirty="0">
                <a:solidFill>
                  <a:schemeClr val="tx1"/>
                </a:solidFill>
                <a:latin typeface="Lato"/>
                <a:ea typeface="Lato"/>
                <a:cs typeface="Lato"/>
                <a:sym typeface="Lato"/>
              </a:rPr>
              <a:t> </a:t>
            </a:r>
            <a:r>
              <a:rPr lang="en-US" sz="3600" b="1" i="0" u="none" strike="noStrike" cap="none" dirty="0" err="1">
                <a:solidFill>
                  <a:schemeClr val="tx1"/>
                </a:solidFill>
                <a:latin typeface="Lato"/>
                <a:ea typeface="Lato"/>
                <a:cs typeface="Lato"/>
                <a:sym typeface="Lato"/>
              </a:rPr>
              <a:t>sustituto</a:t>
            </a:r>
            <a:r>
              <a:rPr lang="en-US" sz="3600" b="1" i="0" u="none" strike="noStrike" cap="none" dirty="0">
                <a:solidFill>
                  <a:schemeClr val="tx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i="1" dirty="0">
                <a:solidFill>
                  <a:schemeClr val="tx1"/>
                </a:solidFill>
                <a:latin typeface="Lato"/>
                <a:ea typeface="Lato"/>
                <a:cs typeface="Lato"/>
                <a:sym typeface="Lato"/>
              </a:rPr>
              <a:t>Isaías 53:5</a:t>
            </a:r>
          </a:p>
          <a:p>
            <a:pPr marL="0" marR="0" lvl="0" indent="0" algn="l" rtl="0">
              <a:lnSpc>
                <a:spcPct val="100000"/>
              </a:lnSpc>
              <a:spcBef>
                <a:spcPts val="0"/>
              </a:spcBef>
              <a:spcAft>
                <a:spcPts val="0"/>
              </a:spcAft>
              <a:buClr>
                <a:schemeClr val="dk1"/>
              </a:buClr>
              <a:buSzPts val="1100"/>
              <a:buFont typeface="Arial"/>
              <a:buNone/>
            </a:pPr>
            <a:r>
              <a:rPr lang="en-US" sz="3200" i="1" u="none" strike="noStrike" cap="none" dirty="0">
                <a:solidFill>
                  <a:schemeClr val="tx1"/>
                </a:solidFill>
                <a:latin typeface="Lato"/>
                <a:ea typeface="Lato"/>
                <a:cs typeface="Lato"/>
                <a:sym typeface="Lato"/>
              </a:rPr>
              <a:t>Mas </a:t>
            </a:r>
            <a:r>
              <a:rPr lang="en-US" sz="3200" i="1" u="none" strike="noStrike" cap="none" dirty="0" err="1">
                <a:solidFill>
                  <a:schemeClr val="tx1"/>
                </a:solidFill>
                <a:latin typeface="Lato"/>
                <a:ea typeface="Lato"/>
                <a:cs typeface="Lato"/>
                <a:sym typeface="Lato"/>
              </a:rPr>
              <a:t>él</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herido</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fue</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por</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nuestras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rebeliones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molido</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por</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nuestros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pecados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el</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castigo</a:t>
            </a:r>
            <a:r>
              <a:rPr lang="en-US" sz="3200" i="1" u="none" strike="noStrike" cap="none" dirty="0">
                <a:solidFill>
                  <a:schemeClr val="tx1"/>
                </a:solidFill>
                <a:latin typeface="Lato"/>
                <a:ea typeface="Lato"/>
                <a:cs typeface="Lato"/>
                <a:sym typeface="Lato"/>
              </a:rPr>
              <a:t> de </a:t>
            </a:r>
            <a:r>
              <a:rPr lang="en-US" sz="3200" i="1" u="none" strike="noStrike" cap="none" dirty="0" err="1">
                <a:solidFill>
                  <a:schemeClr val="tx1"/>
                </a:solidFill>
                <a:latin typeface="Lato"/>
                <a:ea typeface="Lato"/>
                <a:cs typeface="Lato"/>
                <a:sym typeface="Lato"/>
              </a:rPr>
              <a:t>nuestra</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paz</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fue</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sobre</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él</a:t>
            </a:r>
            <a:r>
              <a:rPr lang="en-US" sz="3200" i="1" u="none" strike="noStrike" cap="none" dirty="0">
                <a:solidFill>
                  <a:schemeClr val="tx1"/>
                </a:solidFill>
                <a:latin typeface="Lato"/>
                <a:ea typeface="Lato"/>
                <a:cs typeface="Lato"/>
                <a:sym typeface="Lato"/>
              </a:rPr>
              <a:t>, y </a:t>
            </a:r>
            <a:r>
              <a:rPr lang="en-US" sz="3200" i="1" u="none" strike="noStrike" cap="none" dirty="0" err="1">
                <a:solidFill>
                  <a:schemeClr val="tx1"/>
                </a:solidFill>
                <a:latin typeface="Lato"/>
                <a:ea typeface="Lato"/>
                <a:cs typeface="Lato"/>
                <a:sym typeface="Lato"/>
              </a:rPr>
              <a:t>por</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su</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llaga</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fuimos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nosotros</a:t>
            </a:r>
            <a:r>
              <a:rPr lang="en-US" sz="3200" i="1" u="none" strike="noStrike" cap="none" dirty="0">
                <a:solidFill>
                  <a:schemeClr val="tx1"/>
                </a:solidFill>
                <a:latin typeface="Lato"/>
                <a:ea typeface="Lato"/>
                <a:cs typeface="Lato"/>
                <a:sym typeface="Lato"/>
              </a:rPr>
              <a:t> </a:t>
            </a:r>
            <a:r>
              <a:rPr lang="en-US" sz="3200" i="1" u="none" strike="noStrike" cap="none" dirty="0" err="1">
                <a:solidFill>
                  <a:schemeClr val="tx1"/>
                </a:solidFill>
                <a:latin typeface="Lato"/>
                <a:ea typeface="Lato"/>
                <a:cs typeface="Lato"/>
                <a:sym typeface="Lato"/>
              </a:rPr>
              <a:t>curados</a:t>
            </a:r>
            <a:r>
              <a:rPr lang="en-US" sz="3200" i="1" u="none" strike="noStrike" cap="none" dirty="0">
                <a:solidFill>
                  <a:schemeClr val="tx1"/>
                </a:solidFill>
                <a:latin typeface="Lato"/>
                <a:ea typeface="Lato"/>
                <a:cs typeface="Lato"/>
                <a:sym typeface="Lato"/>
              </a:rPr>
              <a:t>. </a:t>
            </a:r>
            <a:endParaRPr lang="en-US" sz="3600"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260496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a:extLst>
            <a:ext uri="{FF2B5EF4-FFF2-40B4-BE49-F238E27FC236}">
              <a16:creationId xmlns:a16="http://schemas.microsoft.com/office/drawing/2014/main" id="{9C50997A-BD37-1C48-F421-087D345EC0DB}"/>
            </a:ext>
          </a:extLst>
        </p:cNvPr>
        <p:cNvGrpSpPr/>
        <p:nvPr/>
      </p:nvGrpSpPr>
      <p:grpSpPr>
        <a:xfrm>
          <a:off x="0" y="0"/>
          <a:ext cx="0" cy="0"/>
          <a:chOff x="0" y="0"/>
          <a:chExt cx="0" cy="0"/>
        </a:xfrm>
      </p:grpSpPr>
      <p:sp>
        <p:nvSpPr>
          <p:cNvPr id="154" name="Google Shape;154;g2eb293faa54_0_118">
            <a:extLst>
              <a:ext uri="{FF2B5EF4-FFF2-40B4-BE49-F238E27FC236}">
                <a16:creationId xmlns:a16="http://schemas.microsoft.com/office/drawing/2014/main" id="{F6A9F941-0E27-234B-60EC-64BA140C34B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g2eb293faa54_0_118">
            <a:extLst>
              <a:ext uri="{FF2B5EF4-FFF2-40B4-BE49-F238E27FC236}">
                <a16:creationId xmlns:a16="http://schemas.microsoft.com/office/drawing/2014/main" id="{66A70238-6559-8FBC-6357-12461750A0D4}"/>
              </a:ext>
            </a:extLst>
          </p:cNvPr>
          <p:cNvPicPr preferRelativeResize="0"/>
          <p:nvPr/>
        </p:nvPicPr>
        <p:blipFill rotWithShape="1">
          <a:blip r:embed="rId3">
            <a:alphaModFix/>
          </a:blip>
          <a:srcRect/>
          <a:stretch/>
        </p:blipFill>
        <p:spPr>
          <a:xfrm>
            <a:off x="-1" y="37104"/>
            <a:ext cx="3125597" cy="3218436"/>
          </a:xfrm>
          <a:prstGeom prst="rect">
            <a:avLst/>
          </a:prstGeom>
          <a:noFill/>
          <a:ln>
            <a:noFill/>
          </a:ln>
          <a:effectLst>
            <a:outerShdw blurRad="50800" dist="38100" dir="2700000" algn="tl" rotWithShape="0">
              <a:srgbClr val="000000">
                <a:alpha val="40000"/>
              </a:srgbClr>
            </a:outerShdw>
          </a:effectLst>
        </p:spPr>
      </p:pic>
      <p:sp>
        <p:nvSpPr>
          <p:cNvPr id="156" name="Google Shape;156;g2eb293faa54_0_118">
            <a:extLst>
              <a:ext uri="{FF2B5EF4-FFF2-40B4-BE49-F238E27FC236}">
                <a16:creationId xmlns:a16="http://schemas.microsoft.com/office/drawing/2014/main" id="{C21195BE-491C-B47C-2536-E9C1B0D26CF6}"/>
              </a:ext>
            </a:extLst>
          </p:cNvPr>
          <p:cNvSpPr txBox="1"/>
          <p:nvPr/>
        </p:nvSpPr>
        <p:spPr>
          <a:xfrm>
            <a:off x="3125596" y="605904"/>
            <a:ext cx="7592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logró</a:t>
            </a:r>
            <a:r>
              <a:rPr lang="en-US" sz="4000" b="1" dirty="0">
                <a:solidFill>
                  <a:schemeClr val="dk1"/>
                </a:solidFill>
                <a:latin typeface="Lato"/>
                <a:ea typeface="Lato"/>
                <a:cs typeface="Lato"/>
                <a:sym typeface="Lato"/>
              </a:rPr>
              <a:t> Jesús para </a:t>
            </a:r>
            <a:r>
              <a:rPr lang="en-US" sz="4000" b="1" dirty="0" err="1">
                <a:solidFill>
                  <a:schemeClr val="dk1"/>
                </a:solidFill>
                <a:latin typeface="Lato"/>
                <a:ea typeface="Lato"/>
                <a:cs typeface="Lato"/>
                <a:sym typeface="Lato"/>
              </a:rPr>
              <a:t>nuestra</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salvación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su</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vida</a:t>
            </a:r>
            <a:r>
              <a:rPr lang="en-US" sz="4000" b="1" dirty="0">
                <a:solidFill>
                  <a:schemeClr val="dk1"/>
                </a:solidFill>
                <a:latin typeface="Lato"/>
                <a:ea typeface="Lato"/>
                <a:cs typeface="Lato"/>
                <a:sym typeface="Lato"/>
              </a:rPr>
              <a:t>?</a:t>
            </a:r>
            <a:endParaRPr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a:extLst>
              <a:ext uri="{FF2B5EF4-FFF2-40B4-BE49-F238E27FC236}">
                <a16:creationId xmlns:a16="http://schemas.microsoft.com/office/drawing/2014/main" id="{DAF759F8-8CA5-C206-22B6-852B8990A052}"/>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pic>
        <p:nvPicPr>
          <p:cNvPr id="7170" name="Picture 2" descr="The When and Where of Jesus' Deliverance Ministry - Charisma Magazine Online">
            <a:extLst>
              <a:ext uri="{FF2B5EF4-FFF2-40B4-BE49-F238E27FC236}">
                <a16:creationId xmlns:a16="http://schemas.microsoft.com/office/drawing/2014/main" id="{1EDCA3D7-626A-2E36-2055-007D053A5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596" y="2398249"/>
            <a:ext cx="78486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4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a:extLst>
            <a:ext uri="{FF2B5EF4-FFF2-40B4-BE49-F238E27FC236}">
              <a16:creationId xmlns:a16="http://schemas.microsoft.com/office/drawing/2014/main" id="{94B7DE32-7E04-FCA0-A48E-91C014B6F9B6}"/>
            </a:ext>
          </a:extLst>
        </p:cNvPr>
        <p:cNvGrpSpPr/>
        <p:nvPr/>
      </p:nvGrpSpPr>
      <p:grpSpPr>
        <a:xfrm>
          <a:off x="0" y="0"/>
          <a:ext cx="0" cy="0"/>
          <a:chOff x="0" y="0"/>
          <a:chExt cx="0" cy="0"/>
        </a:xfrm>
      </p:grpSpPr>
      <p:sp>
        <p:nvSpPr>
          <p:cNvPr id="154" name="Google Shape;154;g2eb293faa54_0_118">
            <a:extLst>
              <a:ext uri="{FF2B5EF4-FFF2-40B4-BE49-F238E27FC236}">
                <a16:creationId xmlns:a16="http://schemas.microsoft.com/office/drawing/2014/main" id="{82E9C04A-387E-AE7B-F4EA-FF0ADD65CD5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eb293faa54_0_118">
            <a:extLst>
              <a:ext uri="{FF2B5EF4-FFF2-40B4-BE49-F238E27FC236}">
                <a16:creationId xmlns:a16="http://schemas.microsoft.com/office/drawing/2014/main" id="{DEE4E51E-6F15-87F1-D90B-198FFEDF2B6F}"/>
              </a:ext>
            </a:extLst>
          </p:cNvPr>
          <p:cNvSpPr txBox="1"/>
          <p:nvPr/>
        </p:nvSpPr>
        <p:spPr>
          <a:xfrm>
            <a:off x="1983277" y="356173"/>
            <a:ext cx="7592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a:t>
            </a:r>
            <a:r>
              <a:rPr lang="en-US" sz="4000" b="1" dirty="0" err="1">
                <a:solidFill>
                  <a:srgbClr val="00B050"/>
                </a:solidFill>
                <a:latin typeface="Lato"/>
                <a:ea typeface="Lato"/>
                <a:cs typeface="Lato"/>
                <a:sym typeface="Lato"/>
              </a:rPr>
              <a:t>Qué</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logró</a:t>
            </a:r>
            <a:r>
              <a:rPr lang="en-US" sz="4000" b="1" dirty="0">
                <a:solidFill>
                  <a:srgbClr val="00B050"/>
                </a:solidFill>
                <a:latin typeface="Lato"/>
                <a:ea typeface="Lato"/>
                <a:cs typeface="Lato"/>
                <a:sym typeface="Lato"/>
              </a:rPr>
              <a:t> Jesús para </a:t>
            </a:r>
            <a:r>
              <a:rPr lang="en-US" sz="4000" b="1" dirty="0" err="1">
                <a:solidFill>
                  <a:srgbClr val="00B050"/>
                </a:solidFill>
                <a:latin typeface="Lato"/>
                <a:ea typeface="Lato"/>
                <a:cs typeface="Lato"/>
                <a:sym typeface="Lato"/>
              </a:rPr>
              <a:t>nuestra</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salvación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su</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vida</a:t>
            </a:r>
            <a:r>
              <a:rPr lang="en-US" sz="4000" b="1" dirty="0">
                <a:solidFill>
                  <a:srgbClr val="00B050"/>
                </a:solidFill>
                <a:latin typeface="Lato"/>
                <a:ea typeface="Lato"/>
                <a:cs typeface="Lato"/>
                <a:sym typeface="Lato"/>
              </a:rPr>
              <a:t>?</a:t>
            </a:r>
            <a:endParaRPr lang="en-US"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a:extLst>
              <a:ext uri="{FF2B5EF4-FFF2-40B4-BE49-F238E27FC236}">
                <a16:creationId xmlns:a16="http://schemas.microsoft.com/office/drawing/2014/main" id="{30887A84-A103-AE13-841D-BFE9D23A4AA5}"/>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156;g2eb293faa54_0_118">
            <a:extLst>
              <a:ext uri="{FF2B5EF4-FFF2-40B4-BE49-F238E27FC236}">
                <a16:creationId xmlns:a16="http://schemas.microsoft.com/office/drawing/2014/main" id="{98F7B05D-8F9B-D977-7D1C-2EFF47DEBD58}"/>
              </a:ext>
            </a:extLst>
          </p:cNvPr>
          <p:cNvSpPr txBox="1"/>
          <p:nvPr/>
        </p:nvSpPr>
        <p:spPr>
          <a:xfrm>
            <a:off x="1983277" y="2025948"/>
            <a:ext cx="9329492"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dirty="0">
                <a:solidFill>
                  <a:schemeClr val="tx1"/>
                </a:solidFill>
                <a:latin typeface="Lato"/>
                <a:ea typeface="Lato"/>
                <a:cs typeface="Lato"/>
                <a:sym typeface="Lato"/>
              </a:rPr>
              <a:t>Dios </a:t>
            </a:r>
            <a:r>
              <a:rPr lang="en-US" sz="3600" dirty="0" err="1">
                <a:solidFill>
                  <a:schemeClr val="tx1"/>
                </a:solidFill>
                <a:latin typeface="Lato"/>
                <a:ea typeface="Lato"/>
                <a:cs typeface="Lato"/>
                <a:sym typeface="Lato"/>
              </a:rPr>
              <a:t>exige</a:t>
            </a:r>
            <a:r>
              <a:rPr lang="en-US" sz="3600" dirty="0">
                <a:solidFill>
                  <a:schemeClr val="tx1"/>
                </a:solidFill>
                <a:latin typeface="Lato"/>
                <a:ea typeface="Lato"/>
                <a:cs typeface="Lato"/>
                <a:sym typeface="Lato"/>
              </a:rPr>
              <a:t> la </a:t>
            </a:r>
            <a:r>
              <a:rPr lang="en-US" sz="3600" dirty="0" err="1">
                <a:solidFill>
                  <a:schemeClr val="tx1"/>
                </a:solidFill>
                <a:latin typeface="Lato"/>
                <a:ea typeface="Lato"/>
                <a:cs typeface="Lato"/>
                <a:sym typeface="Lato"/>
              </a:rPr>
              <a:t>perfección</a:t>
            </a:r>
            <a:r>
              <a:rPr lang="en-US" sz="3600" dirty="0">
                <a:solidFill>
                  <a:schemeClr val="tx1"/>
                </a:solidFill>
                <a:latin typeface="Lato"/>
                <a:ea typeface="Lato"/>
                <a:cs typeface="Lato"/>
                <a:sym typeface="Lato"/>
              </a:rPr>
              <a:t>. (Mateo 5:48)</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b="1" dirty="0">
                <a:solidFill>
                  <a:schemeClr val="tx1"/>
                </a:solidFill>
                <a:latin typeface="Lato"/>
                <a:ea typeface="Lato"/>
                <a:cs typeface="Lato"/>
                <a:sym typeface="Lato"/>
              </a:rPr>
              <a:t>Jesús </a:t>
            </a:r>
            <a:r>
              <a:rPr lang="en-US" sz="3600" b="1" dirty="0" err="1">
                <a:solidFill>
                  <a:schemeClr val="tx1"/>
                </a:solidFill>
                <a:latin typeface="Lato"/>
                <a:ea typeface="Lato"/>
                <a:cs typeface="Lato"/>
                <a:sym typeface="Lato"/>
              </a:rPr>
              <a:t>obedeció</a:t>
            </a:r>
            <a:r>
              <a:rPr lang="en-US" sz="3600" b="1" dirty="0">
                <a:solidFill>
                  <a:schemeClr val="tx1"/>
                </a:solidFill>
                <a:latin typeface="Lato"/>
                <a:ea typeface="Lato"/>
                <a:cs typeface="Lato"/>
                <a:sym typeface="Lato"/>
              </a:rPr>
              <a:t> </a:t>
            </a:r>
            <a:r>
              <a:rPr lang="en-US" sz="3600" b="1" dirty="0" err="1">
                <a:solidFill>
                  <a:schemeClr val="tx1"/>
                </a:solidFill>
                <a:latin typeface="Lato"/>
                <a:ea typeface="Lato"/>
                <a:cs typeface="Lato"/>
                <a:sym typeface="Lato"/>
              </a:rPr>
              <a:t>perfectamente</a:t>
            </a:r>
            <a:r>
              <a:rPr lang="en-US" sz="3600" b="1" dirty="0">
                <a:solidFill>
                  <a:schemeClr val="tx1"/>
                </a:solidFill>
                <a:latin typeface="Lato"/>
                <a:ea typeface="Lato"/>
                <a:cs typeface="Lato"/>
                <a:sym typeface="Lato"/>
              </a:rPr>
              <a:t> la ley </a:t>
            </a:r>
            <a:r>
              <a:rPr lang="en-US" sz="3600" b="1" dirty="0" err="1">
                <a:solidFill>
                  <a:schemeClr val="tx1"/>
                </a:solidFill>
                <a:latin typeface="Lato"/>
                <a:ea typeface="Lato"/>
                <a:cs typeface="Lato"/>
                <a:sym typeface="Lato"/>
              </a:rPr>
              <a:t>como</a:t>
            </a:r>
            <a:r>
              <a:rPr lang="en-US" sz="3600" b="1" dirty="0">
                <a:solidFill>
                  <a:schemeClr val="tx1"/>
                </a:solidFill>
                <a:latin typeface="Lato"/>
                <a:ea typeface="Lato"/>
                <a:cs typeface="Lato"/>
                <a:sym typeface="Lato"/>
              </a:rPr>
              <a:t> </a:t>
            </a:r>
            <a:r>
              <a:rPr lang="en-US" sz="3600" b="1" dirty="0" err="1">
                <a:solidFill>
                  <a:schemeClr val="tx1"/>
                </a:solidFill>
                <a:latin typeface="Lato"/>
                <a:ea typeface="Lato"/>
                <a:cs typeface="Lato"/>
                <a:sym typeface="Lato"/>
              </a:rPr>
              <a:t>nuestro</a:t>
            </a:r>
            <a:r>
              <a:rPr lang="en-US" sz="3600" b="1" dirty="0">
                <a:solidFill>
                  <a:schemeClr val="tx1"/>
                </a:solidFill>
                <a:latin typeface="Lato"/>
                <a:ea typeface="Lato"/>
                <a:cs typeface="Lato"/>
                <a:sym typeface="Lato"/>
              </a:rPr>
              <a:t> </a:t>
            </a:r>
            <a:r>
              <a:rPr lang="en-US" sz="3600" b="1" dirty="0" err="1">
                <a:solidFill>
                  <a:schemeClr val="tx1"/>
                </a:solidFill>
                <a:latin typeface="Lato"/>
                <a:ea typeface="Lato"/>
                <a:cs typeface="Lato"/>
                <a:sym typeface="Lato"/>
              </a:rPr>
              <a:t>sustituto</a:t>
            </a:r>
            <a:r>
              <a:rPr lang="en-US" sz="3600" b="1" dirty="0">
                <a:solidFill>
                  <a:schemeClr val="tx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i="1" dirty="0">
                <a:solidFill>
                  <a:schemeClr val="tx1"/>
                </a:solidFill>
                <a:latin typeface="Lato"/>
                <a:ea typeface="Lato"/>
                <a:cs typeface="Lato"/>
                <a:sym typeface="Lato"/>
              </a:rPr>
              <a:t>Romanos 5:19</a:t>
            </a:r>
          </a:p>
          <a:p>
            <a:pPr marL="0" marR="0" lvl="0" indent="0" algn="l" rtl="0">
              <a:lnSpc>
                <a:spcPct val="100000"/>
              </a:lnSpc>
              <a:spcBef>
                <a:spcPts val="0"/>
              </a:spcBef>
              <a:spcAft>
                <a:spcPts val="0"/>
              </a:spcAft>
              <a:buClr>
                <a:schemeClr val="dk1"/>
              </a:buClr>
              <a:buSzPts val="1100"/>
              <a:buFont typeface="Arial"/>
              <a:buNone/>
            </a:pPr>
            <a:r>
              <a:rPr lang="en-US" sz="3200" i="1" dirty="0">
                <a:solidFill>
                  <a:schemeClr val="tx1"/>
                </a:solidFill>
                <a:latin typeface="Lato"/>
                <a:ea typeface="Lato"/>
                <a:cs typeface="Lato"/>
                <a:sym typeface="Lato"/>
              </a:rPr>
              <a:t>Por la </a:t>
            </a:r>
            <a:r>
              <a:rPr lang="en-US" sz="3200" i="1" dirty="0" err="1">
                <a:solidFill>
                  <a:schemeClr val="tx1"/>
                </a:solidFill>
                <a:latin typeface="Lato"/>
                <a:ea typeface="Lato"/>
                <a:cs typeface="Lato"/>
                <a:sym typeface="Lato"/>
              </a:rPr>
              <a:t>obediencia</a:t>
            </a:r>
            <a:r>
              <a:rPr lang="en-US" sz="3200" i="1" dirty="0">
                <a:solidFill>
                  <a:schemeClr val="tx1"/>
                </a:solidFill>
                <a:latin typeface="Lato"/>
                <a:ea typeface="Lato"/>
                <a:cs typeface="Lato"/>
                <a:sym typeface="Lato"/>
              </a:rPr>
              <a:t> de uno solo </a:t>
            </a:r>
            <a:r>
              <a:rPr lang="en-US" sz="3200" i="1" dirty="0" err="1">
                <a:solidFill>
                  <a:schemeClr val="tx1"/>
                </a:solidFill>
                <a:latin typeface="Lato"/>
                <a:ea typeface="Lato"/>
                <a:cs typeface="Lato"/>
                <a:sym typeface="Lato"/>
              </a:rPr>
              <a:t>muchos</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serán</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constituidos</a:t>
            </a:r>
            <a:r>
              <a:rPr lang="en-US" sz="3200" i="1" dirty="0">
                <a:solidFill>
                  <a:schemeClr val="tx1"/>
                </a:solidFill>
                <a:latin typeface="Lato"/>
                <a:ea typeface="Lato"/>
                <a:cs typeface="Lato"/>
                <a:sym typeface="Lato"/>
              </a:rPr>
              <a:t> </a:t>
            </a:r>
            <a:r>
              <a:rPr lang="en-US" sz="3200" i="1" dirty="0" err="1">
                <a:solidFill>
                  <a:schemeClr val="tx1"/>
                </a:solidFill>
                <a:latin typeface="Lato"/>
                <a:ea typeface="Lato"/>
                <a:cs typeface="Lato"/>
                <a:sym typeface="Lato"/>
              </a:rPr>
              <a:t>justos</a:t>
            </a:r>
            <a:r>
              <a:rPr lang="en-US" sz="3200" i="1" dirty="0">
                <a:solidFill>
                  <a:schemeClr val="tx1"/>
                </a:solidFill>
                <a:latin typeface="Lato"/>
                <a:ea typeface="Lato"/>
                <a:cs typeface="Lato"/>
                <a:sym typeface="Lato"/>
              </a:rPr>
              <a:t>. </a:t>
            </a:r>
            <a:endParaRPr lang="en-US" sz="3600"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179675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a:extLst>
            <a:ext uri="{FF2B5EF4-FFF2-40B4-BE49-F238E27FC236}">
              <a16:creationId xmlns:a16="http://schemas.microsoft.com/office/drawing/2014/main" id="{5D4CA67A-4733-84AE-9BAE-D8C408FD6160}"/>
            </a:ext>
          </a:extLst>
        </p:cNvPr>
        <p:cNvGrpSpPr/>
        <p:nvPr/>
      </p:nvGrpSpPr>
      <p:grpSpPr>
        <a:xfrm>
          <a:off x="0" y="0"/>
          <a:ext cx="0" cy="0"/>
          <a:chOff x="0" y="0"/>
          <a:chExt cx="0" cy="0"/>
        </a:xfrm>
      </p:grpSpPr>
      <p:sp>
        <p:nvSpPr>
          <p:cNvPr id="154" name="Google Shape;154;g2eb293faa54_0_118">
            <a:extLst>
              <a:ext uri="{FF2B5EF4-FFF2-40B4-BE49-F238E27FC236}">
                <a16:creationId xmlns:a16="http://schemas.microsoft.com/office/drawing/2014/main" id="{8DD0C9E1-A6C6-B682-6E09-85D9BB22297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g2eb293faa54_0_118">
            <a:extLst>
              <a:ext uri="{FF2B5EF4-FFF2-40B4-BE49-F238E27FC236}">
                <a16:creationId xmlns:a16="http://schemas.microsoft.com/office/drawing/2014/main" id="{925E0DE2-8C03-034C-C6BB-52C996C8D8CA}"/>
              </a:ext>
            </a:extLst>
          </p:cNvPr>
          <p:cNvPicPr preferRelativeResize="0"/>
          <p:nvPr/>
        </p:nvPicPr>
        <p:blipFill rotWithShape="1">
          <a:blip r:embed="rId3">
            <a:alphaModFix/>
          </a:blip>
          <a:srcRect/>
          <a:stretch/>
        </p:blipFill>
        <p:spPr>
          <a:xfrm>
            <a:off x="-1" y="37104"/>
            <a:ext cx="3125597" cy="3218436"/>
          </a:xfrm>
          <a:prstGeom prst="rect">
            <a:avLst/>
          </a:prstGeom>
          <a:noFill/>
          <a:ln>
            <a:noFill/>
          </a:ln>
          <a:effectLst>
            <a:outerShdw blurRad="50800" dist="38100" dir="2700000" algn="tl" rotWithShape="0">
              <a:srgbClr val="000000">
                <a:alpha val="40000"/>
              </a:srgbClr>
            </a:outerShdw>
          </a:effectLst>
        </p:spPr>
      </p:pic>
      <p:sp>
        <p:nvSpPr>
          <p:cNvPr id="156" name="Google Shape;156;g2eb293faa54_0_118">
            <a:extLst>
              <a:ext uri="{FF2B5EF4-FFF2-40B4-BE49-F238E27FC236}">
                <a16:creationId xmlns:a16="http://schemas.microsoft.com/office/drawing/2014/main" id="{6B3F9DCA-D009-57FA-A6C3-6597DCE9CD4E}"/>
              </a:ext>
            </a:extLst>
          </p:cNvPr>
          <p:cNvSpPr txBox="1"/>
          <p:nvPr/>
        </p:nvSpPr>
        <p:spPr>
          <a:xfrm>
            <a:off x="2115133" y="4069709"/>
            <a:ext cx="403218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Cómo</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respondemos</a:t>
            </a:r>
            <a:r>
              <a:rPr lang="en-US" sz="4000" b="1" dirty="0">
                <a:solidFill>
                  <a:schemeClr val="dk1"/>
                </a:solidFill>
                <a:latin typeface="Lato"/>
                <a:ea typeface="Lato"/>
                <a:cs typeface="Lato"/>
                <a:sym typeface="Lato"/>
              </a:rPr>
              <a:t> a la </a:t>
            </a:r>
            <a:r>
              <a:rPr lang="en-US" sz="4000" b="1" dirty="0" err="1">
                <a:solidFill>
                  <a:schemeClr val="dk1"/>
                </a:solidFill>
                <a:latin typeface="Lato"/>
                <a:ea typeface="Lato"/>
                <a:cs typeface="Lato"/>
                <a:sym typeface="Lato"/>
              </a:rPr>
              <a:t>obra</a:t>
            </a:r>
            <a:r>
              <a:rPr lang="en-US" sz="4000" b="1" dirty="0">
                <a:solidFill>
                  <a:schemeClr val="dk1"/>
                </a:solidFill>
                <a:latin typeface="Lato"/>
                <a:ea typeface="Lato"/>
                <a:cs typeface="Lato"/>
                <a:sym typeface="Lato"/>
              </a:rPr>
              <a:t> de Jesús?</a:t>
            </a:r>
            <a:endParaRPr sz="4000" b="1" i="0" u="none" strike="noStrike" cap="none" dirty="0">
              <a:solidFill>
                <a:schemeClr val="dk1"/>
              </a:solidFill>
              <a:latin typeface="Lato"/>
              <a:ea typeface="Lato"/>
              <a:cs typeface="Lato"/>
              <a:sym typeface="Lato"/>
            </a:endParaRPr>
          </a:p>
        </p:txBody>
      </p:sp>
      <p:pic>
        <p:nvPicPr>
          <p:cNvPr id="9218" name="Picture 2" descr="Jesus - ChristianPhotoshops.com">
            <a:extLst>
              <a:ext uri="{FF2B5EF4-FFF2-40B4-BE49-F238E27FC236}">
                <a16:creationId xmlns:a16="http://schemas.microsoft.com/office/drawing/2014/main" id="{6EA96E4A-DB92-B006-0BBF-F637E97CA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406" y="605904"/>
            <a:ext cx="4826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g279abd6aa86_0_183"/>
          <p:cNvSpPr txBox="1"/>
          <p:nvPr/>
        </p:nvSpPr>
        <p:spPr>
          <a:xfrm>
            <a:off x="3287399" y="1705050"/>
            <a:ext cx="7805700" cy="344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err="1">
                <a:solidFill>
                  <a:schemeClr val="dk1"/>
                </a:solidFill>
                <a:latin typeface="Lato"/>
                <a:ea typeface="Lato"/>
                <a:cs typeface="Lato"/>
                <a:sym typeface="Lato"/>
              </a:rPr>
              <a:t>Así</a:t>
            </a:r>
            <a:r>
              <a:rPr lang="en-US" sz="3400" dirty="0">
                <a:solidFill>
                  <a:schemeClr val="dk1"/>
                </a:solidFill>
                <a:latin typeface="Lato"/>
                <a:ea typeface="Lato"/>
                <a:cs typeface="Lato"/>
                <a:sym typeface="Lato"/>
              </a:rPr>
              <a:t> que, </a:t>
            </a:r>
            <a:r>
              <a:rPr lang="en-US" sz="3400" dirty="0" err="1">
                <a:solidFill>
                  <a:schemeClr val="dk1"/>
                </a:solidFill>
                <a:latin typeface="Lato"/>
                <a:ea typeface="Lato"/>
                <a:cs typeface="Lato"/>
                <a:sym typeface="Lato"/>
              </a:rPr>
              <a:t>hermanos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yo</a:t>
            </a:r>
            <a:r>
              <a:rPr lang="en-US" sz="3400" dirty="0">
                <a:solidFill>
                  <a:schemeClr val="dk1"/>
                </a:solidFill>
                <a:latin typeface="Lato"/>
                <a:ea typeface="Lato"/>
                <a:cs typeface="Lato"/>
                <a:sym typeface="Lato"/>
              </a:rPr>
              <a:t> les </a:t>
            </a:r>
            <a:r>
              <a:rPr lang="en-US" sz="3400" dirty="0" err="1">
                <a:solidFill>
                  <a:schemeClr val="dk1"/>
                </a:solidFill>
                <a:latin typeface="Lato"/>
                <a:ea typeface="Lato"/>
                <a:cs typeface="Lato"/>
                <a:sym typeface="Lato"/>
              </a:rPr>
              <a:t>ruego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por</a:t>
            </a:r>
            <a:r>
              <a:rPr lang="en-US" sz="3400" dirty="0">
                <a:solidFill>
                  <a:schemeClr val="dk1"/>
                </a:solidFill>
                <a:latin typeface="Lato"/>
                <a:ea typeface="Lato"/>
                <a:cs typeface="Lato"/>
                <a:sym typeface="Lato"/>
              </a:rPr>
              <a:t> las misericordias de Dios, que se </a:t>
            </a:r>
            <a:r>
              <a:rPr lang="en-US" sz="3400" dirty="0" err="1">
                <a:solidFill>
                  <a:schemeClr val="dk1"/>
                </a:solidFill>
                <a:latin typeface="Lato"/>
                <a:ea typeface="Lato"/>
                <a:cs typeface="Lato"/>
                <a:sym typeface="Lato"/>
              </a:rPr>
              <a:t>presenten</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ustedes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mismos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como</a:t>
            </a:r>
            <a:r>
              <a:rPr lang="en-US" sz="3400" dirty="0">
                <a:solidFill>
                  <a:schemeClr val="dk1"/>
                </a:solidFill>
                <a:latin typeface="Lato"/>
                <a:ea typeface="Lato"/>
                <a:cs typeface="Lato"/>
                <a:sym typeface="Lato"/>
              </a:rPr>
              <a:t> un </a:t>
            </a:r>
            <a:r>
              <a:rPr lang="en-US" sz="3400" dirty="0" err="1">
                <a:solidFill>
                  <a:schemeClr val="dk1"/>
                </a:solidFill>
                <a:latin typeface="Lato"/>
                <a:ea typeface="Lato"/>
                <a:cs typeface="Lato"/>
                <a:sym typeface="Lato"/>
              </a:rPr>
              <a:t>sacrificio</a:t>
            </a:r>
            <a:r>
              <a:rPr lang="en-US" sz="3400" dirty="0">
                <a:solidFill>
                  <a:schemeClr val="dk1"/>
                </a:solidFill>
                <a:latin typeface="Lato"/>
                <a:ea typeface="Lato"/>
                <a:cs typeface="Lato"/>
                <a:sym typeface="Lato"/>
              </a:rPr>
              <a:t> vivo, santo y </a:t>
            </a:r>
            <a:r>
              <a:rPr lang="en-US" sz="3400" dirty="0" err="1">
                <a:solidFill>
                  <a:schemeClr val="dk1"/>
                </a:solidFill>
                <a:latin typeface="Lato"/>
                <a:ea typeface="Lato"/>
                <a:cs typeface="Lato"/>
                <a:sym typeface="Lato"/>
              </a:rPr>
              <a:t>agradable</a:t>
            </a:r>
            <a:r>
              <a:rPr lang="en-US" sz="3400" dirty="0">
                <a:solidFill>
                  <a:schemeClr val="dk1"/>
                </a:solidFill>
                <a:latin typeface="Lato"/>
                <a:ea typeface="Lato"/>
                <a:cs typeface="Lato"/>
                <a:sym typeface="Lato"/>
              </a:rPr>
              <a:t> a Dios. ¡</a:t>
            </a:r>
            <a:r>
              <a:rPr lang="en-US" sz="3400" dirty="0" err="1">
                <a:solidFill>
                  <a:schemeClr val="dk1"/>
                </a:solidFill>
                <a:latin typeface="Lato"/>
                <a:ea typeface="Lato"/>
                <a:cs typeface="Lato"/>
                <a:sym typeface="Lato"/>
              </a:rPr>
              <a:t>Así</a:t>
            </a:r>
            <a:r>
              <a:rPr lang="en-US" sz="3400" dirty="0">
                <a:solidFill>
                  <a:schemeClr val="dk1"/>
                </a:solidFill>
                <a:latin typeface="Lato"/>
                <a:ea typeface="Lato"/>
                <a:cs typeface="Lato"/>
                <a:sym typeface="Lato"/>
              </a:rPr>
              <a:t> es </a:t>
            </a:r>
            <a:r>
              <a:rPr lang="en-US" sz="3400" dirty="0" err="1">
                <a:solidFill>
                  <a:schemeClr val="dk1"/>
                </a:solidFill>
                <a:latin typeface="Lato"/>
                <a:ea typeface="Lato"/>
                <a:cs typeface="Lato"/>
                <a:sym typeface="Lato"/>
              </a:rPr>
              <a:t>como</a:t>
            </a:r>
            <a:r>
              <a:rPr lang="en-US" sz="3400" dirty="0">
                <a:solidFill>
                  <a:schemeClr val="dk1"/>
                </a:solidFill>
                <a:latin typeface="Lato"/>
                <a:ea typeface="Lato"/>
                <a:cs typeface="Lato"/>
                <a:sym typeface="Lato"/>
              </a:rPr>
              <a:t> se </a:t>
            </a:r>
            <a:r>
              <a:rPr lang="en-US" sz="3400" dirty="0" err="1">
                <a:solidFill>
                  <a:schemeClr val="dk1"/>
                </a:solidFill>
                <a:latin typeface="Lato"/>
                <a:ea typeface="Lato"/>
                <a:cs typeface="Lato"/>
                <a:sym typeface="Lato"/>
              </a:rPr>
              <a:t>debe</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adorar</a:t>
            </a:r>
            <a:r>
              <a:rPr lang="en-US" sz="3400" dirty="0">
                <a:solidFill>
                  <a:schemeClr val="dk1"/>
                </a:solidFill>
                <a:latin typeface="Lato"/>
                <a:ea typeface="Lato"/>
                <a:cs typeface="Lato"/>
                <a:sym typeface="Lato"/>
              </a:rPr>
              <a:t> a Dios!</a:t>
            </a:r>
            <a:endParaRPr sz="34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endParaRPr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i="1" dirty="0">
                <a:solidFill>
                  <a:schemeClr val="dk1"/>
                </a:solidFill>
                <a:latin typeface="Lato"/>
                <a:ea typeface="Lato"/>
                <a:cs typeface="Lato"/>
                <a:sym typeface="Lato"/>
              </a:rPr>
              <a:t>Romanos 12:1</a:t>
            </a:r>
            <a:endParaRPr sz="3400" b="0" i="0" u="none" strike="noStrike" cap="none" dirty="0">
              <a:solidFill>
                <a:schemeClr val="dk1"/>
              </a:solidFill>
              <a:latin typeface="Lato"/>
              <a:ea typeface="Lato"/>
              <a:cs typeface="Lato"/>
              <a:sym typeface="Lato"/>
            </a:endParaRPr>
          </a:p>
        </p:txBody>
      </p:sp>
      <p:sp>
        <p:nvSpPr>
          <p:cNvPr id="203" name="Google Shape;203;g279abd6aa86_0_18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4" name="Google Shape;204;g279abd6aa86_0_183"/>
          <p:cNvPicPr preferRelativeResize="0"/>
          <p:nvPr/>
        </p:nvPicPr>
        <p:blipFill rotWithShape="1">
          <a:blip r:embed="rId3">
            <a:alphaModFix/>
          </a:blip>
          <a:srcRect/>
          <a:stretch/>
        </p:blipFill>
        <p:spPr>
          <a:xfrm>
            <a:off x="80901" y="1460358"/>
            <a:ext cx="3125596" cy="3218436"/>
          </a:xfrm>
          <a:prstGeom prst="rect">
            <a:avLst/>
          </a:prstGeom>
          <a:noFill/>
          <a:ln>
            <a:noFill/>
          </a:ln>
          <a:effectLst>
            <a:outerShdw blurRad="50800" dist="38100" dir="2700000" algn="tl" rotWithShape="0">
              <a:srgbClr val="000000">
                <a:alpha val="40000"/>
              </a:srgbClr>
            </a:outerShdw>
          </a:effectLst>
        </p:spPr>
      </p:pic>
      <p:pic>
        <p:nvPicPr>
          <p:cNvPr id="205" name="Google Shape;205;g279abd6aa86_0_183"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1024671E-ABE8-095E-4935-6C97D53286EB}"/>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CE8F7877-C0FB-76AD-553F-49B994166344}"/>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E2E8BD87-91E4-6104-7503-BDA9027DDE47}"/>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00A003AD-BE91-E1F0-DD1D-D50BC78E0C7E}"/>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C13C8DB5-CC8B-729F-264A-718506DBF39E}"/>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CB2D6943-64E5-926F-D8FB-36C5FB139B4A}"/>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871CBB08-17EB-5ADF-5B2F-9F4C50168F33}"/>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A4E51548-ABF2-9786-0DC5-C43CDA4EFB4B}"/>
                </a:ext>
              </a:extLst>
            </p:cNvPr>
            <p:cNvSpPr txBox="1"/>
            <p:nvPr/>
          </p:nvSpPr>
          <p:spPr>
            <a:xfrm>
              <a:off x="1302586" y="0"/>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tx1"/>
                  </a:solidFill>
                  <a:latin typeface="Lato"/>
                  <a:ea typeface="Lato"/>
                  <a:cs typeface="Lato"/>
                  <a:sym typeface="Lato"/>
                </a:rPr>
                <a:t>Describir</a:t>
              </a:r>
              <a:r>
                <a:rPr lang="en-US" sz="2500" b="0" i="0" u="none" strike="noStrike" cap="none" dirty="0">
                  <a:solidFill>
                    <a:schemeClr val="tx1"/>
                  </a:solidFill>
                  <a:latin typeface="Lato"/>
                  <a:ea typeface="Lato"/>
                  <a:cs typeface="Lato"/>
                  <a:sym typeface="Lato"/>
                </a:rPr>
                <a:t> la </a:t>
              </a:r>
              <a:r>
                <a:rPr lang="en-US" sz="2500" b="0" i="0" u="none" strike="noStrike" cap="none" dirty="0" err="1">
                  <a:solidFill>
                    <a:schemeClr val="tx1"/>
                  </a:solidFill>
                  <a:latin typeface="Lato"/>
                  <a:ea typeface="Lato"/>
                  <a:cs typeface="Lato"/>
                  <a:sym typeface="Lato"/>
                </a:rPr>
                <a:t>obra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redentora</a:t>
              </a:r>
              <a:r>
                <a:rPr lang="en-US" sz="2500" b="0" i="0" u="none" strike="noStrike" cap="none" dirty="0">
                  <a:solidFill>
                    <a:schemeClr val="tx1"/>
                  </a:solidFill>
                  <a:latin typeface="Lato"/>
                  <a:ea typeface="Lato"/>
                  <a:cs typeface="Lato"/>
                  <a:sym typeface="Lato"/>
                </a:rPr>
                <a:t> de Jesús, tanto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vida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como</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muerte</a:t>
              </a:r>
              <a:r>
                <a:rPr lang="en-US" sz="2500" b="0" i="0" u="none" strike="noStrike" cap="none" dirty="0">
                  <a:solidFill>
                    <a:schemeClr val="tx1"/>
                  </a:solidFill>
                  <a:latin typeface="Lato"/>
                  <a:ea typeface="Lato"/>
                  <a:cs typeface="Lato"/>
                  <a:sym typeface="Lato"/>
                </a:rPr>
                <a:t>. </a:t>
              </a:r>
              <a:endParaRPr sz="2500" b="0" i="0" u="none" strike="noStrike" cap="none"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62F60314-75DE-1569-F25A-F8ACDDBA787B}"/>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DBF5CE9A-1923-D334-7060-9086DA4E4F16}"/>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5EA81F56-04C0-90DA-8914-70CB9CAB7F80}"/>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76C07F42-E256-0D15-848B-4738E628F1FF}"/>
                </a:ext>
              </a:extLst>
            </p:cNvPr>
            <p:cNvSpPr txBox="1"/>
            <p:nvPr/>
          </p:nvSpPr>
          <p:spPr>
            <a:xfrm>
              <a:off x="1302586" y="1410207"/>
              <a:ext cx="9147694" cy="112778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err="1">
                  <a:solidFill>
                    <a:schemeClr val="tx1"/>
                  </a:solidFill>
                  <a:latin typeface="Lato"/>
                  <a:ea typeface="Lato"/>
                  <a:cs typeface="Lato"/>
                  <a:sym typeface="Lato"/>
                </a:rPr>
                <a:t>Identificar</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los</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oficios</a:t>
              </a:r>
              <a:r>
                <a:rPr lang="en-US" sz="2500" b="0" i="0" u="none" strike="noStrike" cap="none" dirty="0">
                  <a:solidFill>
                    <a:schemeClr val="tx1"/>
                  </a:solidFill>
                  <a:latin typeface="Lato"/>
                  <a:ea typeface="Lato"/>
                  <a:cs typeface="Lato"/>
                  <a:sym typeface="Lato"/>
                </a:rPr>
                <a:t> de Jesús </a:t>
              </a:r>
              <a:r>
                <a:rPr lang="en-US" sz="2500" b="0" i="0" u="none" strike="noStrike" cap="none" dirty="0" err="1">
                  <a:solidFill>
                    <a:schemeClr val="tx1"/>
                  </a:solidFill>
                  <a:latin typeface="Lato"/>
                  <a:ea typeface="Lato"/>
                  <a:cs typeface="Lato"/>
                  <a:sym typeface="Lato"/>
                </a:rPr>
                <a:t>como</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nuestro</a:t>
              </a:r>
              <a:r>
                <a:rPr lang="en-US" sz="2500" b="0" i="0" u="none" strike="noStrike" cap="none" dirty="0">
                  <a:solidFill>
                    <a:schemeClr val="tx1"/>
                  </a:solidFill>
                  <a:latin typeface="Lato"/>
                  <a:ea typeface="Lato"/>
                  <a:cs typeface="Lato"/>
                  <a:sym typeface="Lato"/>
                </a:rPr>
                <a:t> Profeta, Sacerdote y Rey.</a:t>
              </a:r>
              <a:endParaRPr sz="2500" b="0" i="0" u="none" strike="noStrike" cap="none" dirty="0">
                <a:solidFill>
                  <a:schemeClr val="tx1"/>
                </a:solidFill>
                <a:latin typeface="Lato"/>
                <a:ea typeface="Lato"/>
                <a:cs typeface="Lato"/>
                <a:sym typeface="Lato"/>
              </a:endParaRPr>
            </a:p>
          </p:txBody>
        </p:sp>
        <p:sp>
          <p:nvSpPr>
            <p:cNvPr id="137" name="Google Shape;137;p5">
              <a:extLst>
                <a:ext uri="{FF2B5EF4-FFF2-40B4-BE49-F238E27FC236}">
                  <a16:creationId xmlns:a16="http://schemas.microsoft.com/office/drawing/2014/main" id="{1F214E04-62EB-0DA9-28D6-64746D476EB8}"/>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42DAAAC3-0A77-6A0E-1A8E-4238436E9E26}"/>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7B7AECF5-A859-3DC8-9F52-3942C8953F37}"/>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07368F1E-51C0-1C88-260B-B5C1EE7C9996}"/>
                </a:ext>
              </a:extLst>
            </p:cNvPr>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lt1"/>
                  </a:solidFill>
                  <a:latin typeface="Lato"/>
                  <a:ea typeface="Lato"/>
                  <a:cs typeface="Lato"/>
                  <a:sym typeface="Lato"/>
                </a:rPr>
                <a:t>Reflexionar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sobre</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cómo</a:t>
              </a:r>
              <a:r>
                <a:rPr lang="en-US" sz="2500" b="0" i="0" u="none" strike="noStrike" cap="none" dirty="0">
                  <a:solidFill>
                    <a:schemeClr val="lt1"/>
                  </a:solidFill>
                  <a:latin typeface="Lato"/>
                  <a:ea typeface="Lato"/>
                  <a:cs typeface="Lato"/>
                  <a:sym typeface="Lato"/>
                </a:rPr>
                <a:t> Podemos </a:t>
              </a:r>
              <a:r>
                <a:rPr lang="en-US" sz="2500" b="0" i="0" u="none" strike="noStrike" cap="none" dirty="0" err="1">
                  <a:solidFill>
                    <a:schemeClr val="lt1"/>
                  </a:solidFill>
                  <a:latin typeface="Lato"/>
                  <a:ea typeface="Lato"/>
                  <a:cs typeface="Lato"/>
                  <a:sym typeface="Lato"/>
                </a:rPr>
                <a:t>enfrentar</a:t>
              </a:r>
              <a:r>
                <a:rPr lang="en-US" sz="2500" b="0" i="0" u="none" strike="noStrike" cap="none" dirty="0">
                  <a:solidFill>
                    <a:schemeClr val="lt1"/>
                  </a:solidFill>
                  <a:latin typeface="Lato"/>
                  <a:ea typeface="Lato"/>
                  <a:cs typeface="Lato"/>
                  <a:sym typeface="Lato"/>
                </a:rPr>
                <a:t> la </a:t>
              </a:r>
              <a:r>
                <a:rPr lang="en-US" sz="2500" b="0" i="0" u="none" strike="noStrike" cap="none" dirty="0" err="1">
                  <a:solidFill>
                    <a:schemeClr val="lt1"/>
                  </a:solidFill>
                  <a:latin typeface="Lato"/>
                  <a:ea typeface="Lato"/>
                  <a:cs typeface="Lato"/>
                  <a:sym typeface="Lato"/>
                </a:rPr>
                <a:t>persecución</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por</a:t>
              </a:r>
              <a:r>
                <a:rPr lang="en-US" sz="2500" b="0" i="0" u="none" strike="noStrike" cap="none" dirty="0">
                  <a:solidFill>
                    <a:schemeClr val="lt1"/>
                  </a:solidFill>
                  <a:latin typeface="Lato"/>
                  <a:ea typeface="Lato"/>
                  <a:cs typeface="Lato"/>
                  <a:sym typeface="Lato"/>
                </a:rPr>
                <a:t> causa de </a:t>
              </a:r>
              <a:r>
                <a:rPr lang="en-US" sz="2500" b="0" i="0" u="none" strike="noStrike" cap="none" dirty="0" err="1">
                  <a:solidFill>
                    <a:schemeClr val="lt1"/>
                  </a:solidFill>
                  <a:latin typeface="Lato"/>
                  <a:ea typeface="Lato"/>
                  <a:cs typeface="Lato"/>
                  <a:sym typeface="Lato"/>
                </a:rPr>
                <a:t>nuestra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fe</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CE1356E0-47A6-CF67-F3B8-D89F55204D40}"/>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2633053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AD5D651B-61FD-D86F-957D-D5E82EB12692}"/>
            </a:ext>
          </a:extLst>
        </p:cNvPr>
        <p:cNvGrpSpPr/>
        <p:nvPr/>
      </p:nvGrpSpPr>
      <p:grpSpPr>
        <a:xfrm>
          <a:off x="0" y="0"/>
          <a:ext cx="0" cy="0"/>
          <a:chOff x="0" y="0"/>
          <a:chExt cx="0" cy="0"/>
        </a:xfrm>
      </p:grpSpPr>
      <p:sp>
        <p:nvSpPr>
          <p:cNvPr id="178" name="Google Shape;178;g279abd6aa86_0_5">
            <a:extLst>
              <a:ext uri="{FF2B5EF4-FFF2-40B4-BE49-F238E27FC236}">
                <a16:creationId xmlns:a16="http://schemas.microsoft.com/office/drawing/2014/main" id="{6A462371-D2D9-FE5E-8B89-BAB8BC82736D}"/>
              </a:ext>
            </a:extLst>
          </p:cNvPr>
          <p:cNvSpPr txBox="1"/>
          <p:nvPr/>
        </p:nvSpPr>
        <p:spPr>
          <a:xfrm>
            <a:off x="1248300" y="4342272"/>
            <a:ext cx="96954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4000" dirty="0">
                <a:solidFill>
                  <a:schemeClr val="dk1"/>
                </a:solidFill>
                <a:latin typeface="Lato"/>
                <a:ea typeface="Lato"/>
                <a:cs typeface="Lato"/>
                <a:sym typeface="Lato"/>
              </a:rPr>
              <a:t>Los </a:t>
            </a:r>
            <a:r>
              <a:rPr lang="en-US" sz="4000" dirty="0" err="1">
                <a:solidFill>
                  <a:schemeClr val="dk1"/>
                </a:solidFill>
                <a:latin typeface="Lato"/>
                <a:ea typeface="Lato"/>
                <a:cs typeface="Lato"/>
                <a:sym typeface="Lato"/>
              </a:rPr>
              <a:t>oficios</a:t>
            </a:r>
            <a:r>
              <a:rPr lang="en-US" sz="4000" dirty="0">
                <a:solidFill>
                  <a:schemeClr val="dk1"/>
                </a:solidFill>
                <a:latin typeface="Lato"/>
                <a:ea typeface="Lato"/>
                <a:cs typeface="Lato"/>
                <a:sym typeface="Lato"/>
              </a:rPr>
              <a:t> de Jesús</a:t>
            </a:r>
          </a:p>
        </p:txBody>
      </p:sp>
      <p:pic>
        <p:nvPicPr>
          <p:cNvPr id="179" name="Google Shape;179;g279abd6aa86_0_5" descr="A green bird with leaves&#10;&#10;Description automatically generated">
            <a:extLst>
              <a:ext uri="{FF2B5EF4-FFF2-40B4-BE49-F238E27FC236}">
                <a16:creationId xmlns:a16="http://schemas.microsoft.com/office/drawing/2014/main" id="{ECDF27F8-3A24-2648-7BB9-263EF1C3DB6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180" name="Google Shape;180;g279abd6aa86_0_5">
            <a:extLst>
              <a:ext uri="{FF2B5EF4-FFF2-40B4-BE49-F238E27FC236}">
                <a16:creationId xmlns:a16="http://schemas.microsoft.com/office/drawing/2014/main" id="{B90BC25C-7372-D718-1803-41ACCDA1407C}"/>
              </a:ext>
            </a:extLst>
          </p:cNvPr>
          <p:cNvSpPr txBox="1"/>
          <p:nvPr/>
        </p:nvSpPr>
        <p:spPr>
          <a:xfrm>
            <a:off x="746850" y="1747173"/>
            <a:ext cx="106983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7200" b="0" i="0" u="none" strike="noStrike" cap="none" dirty="0">
                <a:solidFill>
                  <a:srgbClr val="009444"/>
                </a:solidFill>
                <a:latin typeface="Lato Black"/>
                <a:ea typeface="Lato Black"/>
                <a:cs typeface="Lato Black"/>
                <a:sym typeface="Lato Black"/>
              </a:rPr>
              <a:t>Jesús es </a:t>
            </a:r>
            <a:r>
              <a:rPr lang="en-US" sz="7200" b="0" i="0" u="none" strike="noStrike" cap="none" dirty="0" err="1">
                <a:solidFill>
                  <a:srgbClr val="009444"/>
                </a:solidFill>
                <a:latin typeface="Lato Black"/>
                <a:ea typeface="Lato Black"/>
                <a:cs typeface="Lato Black"/>
                <a:sym typeface="Lato Black"/>
              </a:rPr>
              <a:t>nuestro</a:t>
            </a:r>
            <a:br>
              <a:rPr lang="en-US" sz="7200" b="0" i="0" u="none" strike="noStrike" cap="none" dirty="0">
                <a:solidFill>
                  <a:srgbClr val="009444"/>
                </a:solidFill>
                <a:latin typeface="Lato Black"/>
                <a:ea typeface="Lato Black"/>
                <a:cs typeface="Lato Black"/>
                <a:sym typeface="Lato Black"/>
              </a:rPr>
            </a:br>
            <a:r>
              <a:rPr lang="en-US" sz="7200" b="0" i="0" u="none" strike="noStrike" cap="none" dirty="0" err="1">
                <a:solidFill>
                  <a:srgbClr val="009444"/>
                </a:solidFill>
                <a:latin typeface="Lato Black"/>
                <a:ea typeface="Lato Black"/>
                <a:cs typeface="Lato Black"/>
                <a:sym typeface="Lato Black"/>
              </a:rPr>
              <a:t>profeta</a:t>
            </a:r>
            <a:r>
              <a:rPr lang="en-US" sz="7200" b="0" i="0" u="none" strike="noStrike" cap="none" dirty="0">
                <a:solidFill>
                  <a:srgbClr val="009444"/>
                </a:solidFill>
                <a:latin typeface="Lato Black"/>
                <a:ea typeface="Lato Black"/>
                <a:cs typeface="Lato Black"/>
                <a:sym typeface="Lato Black"/>
              </a:rPr>
              <a:t>, </a:t>
            </a:r>
            <a:r>
              <a:rPr lang="en-US" sz="7200" b="0" i="0" u="none" strike="noStrike" cap="none" dirty="0" err="1">
                <a:solidFill>
                  <a:srgbClr val="009444"/>
                </a:solidFill>
                <a:latin typeface="Lato Black"/>
                <a:ea typeface="Lato Black"/>
                <a:cs typeface="Lato Black"/>
                <a:sym typeface="Lato Black"/>
              </a:rPr>
              <a:t>sacerdote</a:t>
            </a:r>
            <a:r>
              <a:rPr lang="en-US" sz="7200" b="0" i="0" u="none" strike="noStrike" cap="none" dirty="0">
                <a:solidFill>
                  <a:srgbClr val="009444"/>
                </a:solidFill>
                <a:latin typeface="Lato Black"/>
                <a:ea typeface="Lato Black"/>
                <a:cs typeface="Lato Black"/>
                <a:sym typeface="Lato Black"/>
              </a:rPr>
              <a:t> y </a:t>
            </a:r>
            <a:r>
              <a:rPr lang="en-US" sz="7200" b="0" i="0" u="none" strike="noStrike" cap="none" dirty="0" err="1">
                <a:solidFill>
                  <a:srgbClr val="009444"/>
                </a:solidFill>
                <a:latin typeface="Lato Black"/>
                <a:ea typeface="Lato Black"/>
                <a:cs typeface="Lato Black"/>
                <a:sym typeface="Lato Black"/>
              </a:rPr>
              <a:t>rey</a:t>
            </a:r>
            <a:endParaRPr sz="7200" b="0" i="0" u="none" strike="noStrike" cap="none" dirty="0">
              <a:solidFill>
                <a:srgbClr val="009444"/>
              </a:solidFill>
              <a:latin typeface="Lato Black"/>
              <a:ea typeface="Lato Black"/>
              <a:cs typeface="Lato Black"/>
              <a:sym typeface="Lato Black"/>
            </a:endParaRPr>
          </a:p>
        </p:txBody>
      </p:sp>
    </p:spTree>
    <p:extLst>
      <p:ext uri="{BB962C8B-B14F-4D97-AF65-F5344CB8AC3E}">
        <p14:creationId xmlns:p14="http://schemas.microsoft.com/office/powerpoint/2010/main" val="2380877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CF94CE1-70A3-7022-2EAE-F3C11FE9145F}"/>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4ADE6BB6-5775-BABB-3FD2-350E99ECF720}"/>
              </a:ext>
            </a:extLst>
          </p:cNvPr>
          <p:cNvSpPr txBox="1"/>
          <p:nvPr/>
        </p:nvSpPr>
        <p:spPr>
          <a:xfrm>
            <a:off x="1959568" y="674420"/>
            <a:ext cx="9788342" cy="5509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1" dirty="0" err="1">
                <a:solidFill>
                  <a:schemeClr val="dk1"/>
                </a:solidFill>
                <a:latin typeface="Lato"/>
                <a:ea typeface="Lato"/>
                <a:cs typeface="Lato"/>
                <a:sym typeface="Lato"/>
              </a:rPr>
              <a:t>Deuteronomio</a:t>
            </a:r>
            <a:r>
              <a:rPr lang="en-US" sz="3200" b="1" dirty="0">
                <a:solidFill>
                  <a:schemeClr val="dk1"/>
                </a:solidFill>
                <a:latin typeface="Lato"/>
                <a:ea typeface="Lato"/>
                <a:cs typeface="Lato"/>
                <a:sym typeface="Lato"/>
              </a:rPr>
              <a:t> 18:15</a:t>
            </a: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dirty="0">
                <a:solidFill>
                  <a:schemeClr val="dk1"/>
                </a:solidFill>
                <a:latin typeface="Lato"/>
                <a:ea typeface="Lato"/>
                <a:cs typeface="Lato"/>
                <a:sym typeface="Lato"/>
              </a:rPr>
              <a:t>El </a:t>
            </a:r>
            <a:r>
              <a:rPr lang="en-US" sz="3200" dirty="0" err="1">
                <a:solidFill>
                  <a:schemeClr val="dk1"/>
                </a:solidFill>
                <a:latin typeface="Lato"/>
                <a:ea typeface="Lato"/>
                <a:cs typeface="Lato"/>
                <a:sym typeface="Lato"/>
              </a:rPr>
              <a:t>Señor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tu</a:t>
            </a:r>
            <a:r>
              <a:rPr lang="en-US" sz="3200" dirty="0">
                <a:solidFill>
                  <a:schemeClr val="dk1"/>
                </a:solidFill>
                <a:latin typeface="Lato"/>
                <a:ea typeface="Lato"/>
                <a:cs typeface="Lato"/>
                <a:sym typeface="Lato"/>
              </a:rPr>
              <a:t> Dios </a:t>
            </a:r>
            <a:r>
              <a:rPr lang="en-US" sz="3200" dirty="0" err="1">
                <a:solidFill>
                  <a:schemeClr val="dk1"/>
                </a:solidFill>
                <a:latin typeface="Lato"/>
                <a:ea typeface="Lato"/>
                <a:cs typeface="Lato"/>
                <a:sym typeface="Lato"/>
              </a:rPr>
              <a:t>hará</a:t>
            </a:r>
            <a:r>
              <a:rPr lang="en-US" sz="3200" dirty="0">
                <a:solidFill>
                  <a:schemeClr val="dk1"/>
                </a:solidFill>
                <a:latin typeface="Lato"/>
                <a:ea typeface="Lato"/>
                <a:cs typeface="Lato"/>
                <a:sym typeface="Lato"/>
              </a:rPr>
              <a:t> que </a:t>
            </a:r>
            <a:r>
              <a:rPr lang="en-US" sz="3200" dirty="0" err="1">
                <a:solidFill>
                  <a:schemeClr val="dk1"/>
                </a:solidFill>
                <a:latin typeface="Lato"/>
                <a:ea typeface="Lato"/>
                <a:cs typeface="Lato"/>
                <a:sym typeface="Lato"/>
              </a:rPr>
              <a:t>surja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medio de </a:t>
            </a:r>
            <a:r>
              <a:rPr lang="en-US" sz="3200" dirty="0" err="1">
                <a:solidFill>
                  <a:schemeClr val="dk1"/>
                </a:solidFill>
                <a:latin typeface="Lato"/>
                <a:ea typeface="Lato"/>
                <a:cs typeface="Lato"/>
                <a:sym typeface="Lato"/>
              </a:rPr>
              <a:t>ti</a:t>
            </a:r>
            <a:r>
              <a:rPr lang="en-US" sz="3200" dirty="0">
                <a:solidFill>
                  <a:schemeClr val="dk1"/>
                </a:solidFill>
                <a:latin typeface="Lato"/>
                <a:ea typeface="Lato"/>
                <a:cs typeface="Lato"/>
                <a:sym typeface="Lato"/>
              </a:rPr>
              <a:t>, de entre </a:t>
            </a:r>
            <a:r>
              <a:rPr lang="en-US" sz="3200" dirty="0" err="1">
                <a:solidFill>
                  <a:schemeClr val="dk1"/>
                </a:solidFill>
                <a:latin typeface="Lato"/>
                <a:ea typeface="Lato"/>
                <a:cs typeface="Lato"/>
                <a:sym typeface="Lato"/>
              </a:rPr>
              <a:t>tus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hermanos</a:t>
            </a:r>
            <a:r>
              <a:rPr lang="en-US" sz="3200" dirty="0">
                <a:solidFill>
                  <a:schemeClr val="dk1"/>
                </a:solidFill>
                <a:latin typeface="Lato"/>
                <a:ea typeface="Lato"/>
                <a:cs typeface="Lato"/>
                <a:sym typeface="Lato"/>
              </a:rPr>
              <a:t>, un </a:t>
            </a:r>
            <a:r>
              <a:rPr lang="en-US" sz="3200" dirty="0" err="1">
                <a:solidFill>
                  <a:schemeClr val="dk1"/>
                </a:solidFill>
                <a:latin typeface="Lato"/>
                <a:ea typeface="Lato"/>
                <a:cs typeface="Lato"/>
                <a:sym typeface="Lato"/>
              </a:rPr>
              <a:t>profeta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como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yo</a:t>
            </a:r>
            <a:r>
              <a:rPr lang="en-US" sz="3200" dirty="0">
                <a:solidFill>
                  <a:schemeClr val="dk1"/>
                </a:solidFill>
                <a:latin typeface="Lato"/>
                <a:ea typeface="Lato"/>
                <a:cs typeface="Lato"/>
                <a:sym typeface="Lato"/>
              </a:rPr>
              <a:t>. A </a:t>
            </a:r>
            <a:r>
              <a:rPr lang="en-US" sz="3200" dirty="0" err="1">
                <a:solidFill>
                  <a:schemeClr val="dk1"/>
                </a:solidFill>
                <a:latin typeface="Lato"/>
                <a:ea typeface="Lato"/>
                <a:cs typeface="Lato"/>
                <a:sym typeface="Lato"/>
              </a:rPr>
              <a:t>él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deberán</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escuchar</a:t>
            </a:r>
            <a:r>
              <a:rPr lang="en-US" sz="32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Lucas 8:1 </a:t>
            </a:r>
            <a:r>
              <a:rPr lang="en-US" sz="3200" dirty="0">
                <a:solidFill>
                  <a:schemeClr val="dk1"/>
                </a:solidFill>
                <a:latin typeface="Lato"/>
                <a:ea typeface="Lato"/>
                <a:cs typeface="Lato"/>
                <a:sym typeface="Lato"/>
              </a:rPr>
              <a:t>Jesús </a:t>
            </a:r>
            <a:r>
              <a:rPr lang="en-US" sz="3200" dirty="0" err="1">
                <a:solidFill>
                  <a:schemeClr val="dk1"/>
                </a:solidFill>
                <a:latin typeface="Lato"/>
                <a:ea typeface="Lato"/>
                <a:cs typeface="Lato"/>
                <a:sym typeface="Lato"/>
              </a:rPr>
              <a:t>andaba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todas</a:t>
            </a:r>
            <a:r>
              <a:rPr lang="en-US" sz="3200" dirty="0">
                <a:solidFill>
                  <a:schemeClr val="dk1"/>
                </a:solidFill>
                <a:latin typeface="Lato"/>
                <a:ea typeface="Lato"/>
                <a:cs typeface="Lato"/>
                <a:sym typeface="Lato"/>
              </a:rPr>
              <a:t> las </a:t>
            </a:r>
            <a:r>
              <a:rPr lang="en-US" sz="3200" dirty="0" err="1">
                <a:solidFill>
                  <a:schemeClr val="dk1"/>
                </a:solidFill>
                <a:latin typeface="Lato"/>
                <a:ea typeface="Lato"/>
                <a:cs typeface="Lato"/>
                <a:sym typeface="Lato"/>
              </a:rPr>
              <a:t>ciudades</a:t>
            </a:r>
            <a:r>
              <a:rPr lang="en-US" sz="3200" dirty="0">
                <a:solidFill>
                  <a:schemeClr val="dk1"/>
                </a:solidFill>
                <a:latin typeface="Lato"/>
                <a:ea typeface="Lato"/>
                <a:cs typeface="Lato"/>
                <a:sym typeface="Lato"/>
              </a:rPr>
              <a:t> y aldeas, y </a:t>
            </a:r>
            <a:r>
              <a:rPr lang="en-US" sz="3200" dirty="0" err="1">
                <a:solidFill>
                  <a:schemeClr val="dk1"/>
                </a:solidFill>
                <a:latin typeface="Lato"/>
                <a:ea typeface="Lato"/>
                <a:cs typeface="Lato"/>
                <a:sym typeface="Lato"/>
              </a:rPr>
              <a:t>allí</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proclamaba</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anunciaba</a:t>
            </a:r>
            <a:r>
              <a:rPr lang="en-US" sz="3200" dirty="0">
                <a:solidFill>
                  <a:schemeClr val="dk1"/>
                </a:solidFill>
                <a:latin typeface="Lato"/>
                <a:ea typeface="Lato"/>
                <a:cs typeface="Lato"/>
                <a:sym typeface="Lato"/>
              </a:rPr>
              <a:t> las </a:t>
            </a:r>
            <a:r>
              <a:rPr lang="en-US" sz="3200" dirty="0" err="1">
                <a:solidFill>
                  <a:schemeClr val="dk1"/>
                </a:solidFill>
                <a:latin typeface="Lato"/>
                <a:ea typeface="Lato"/>
                <a:cs typeface="Lato"/>
                <a:sym typeface="Lato"/>
              </a:rPr>
              <a:t>buenas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noticias</a:t>
            </a:r>
            <a:r>
              <a:rPr lang="en-US" sz="3200" dirty="0">
                <a:solidFill>
                  <a:schemeClr val="dk1"/>
                </a:solidFill>
                <a:latin typeface="Lato"/>
                <a:ea typeface="Lato"/>
                <a:cs typeface="Lato"/>
                <a:sym typeface="Lato"/>
              </a:rPr>
              <a:t> del </a:t>
            </a:r>
            <a:r>
              <a:rPr lang="en-US" sz="3200" dirty="0" err="1">
                <a:solidFill>
                  <a:schemeClr val="dk1"/>
                </a:solidFill>
                <a:latin typeface="Lato"/>
                <a:ea typeface="Lato"/>
                <a:cs typeface="Lato"/>
                <a:sym typeface="Lato"/>
              </a:rPr>
              <a:t>reino</a:t>
            </a:r>
            <a:r>
              <a:rPr lang="en-US" sz="3200" dirty="0">
                <a:solidFill>
                  <a:schemeClr val="dk1"/>
                </a:solidFill>
                <a:latin typeface="Lato"/>
                <a:ea typeface="Lato"/>
                <a:cs typeface="Lato"/>
                <a:sym typeface="Lato"/>
              </a:rPr>
              <a:t> de Dios. </a:t>
            </a:r>
          </a:p>
          <a:p>
            <a:pPr marL="0" marR="0" lvl="0" indent="0" algn="l" rtl="0">
              <a:lnSpc>
                <a:spcPct val="100000"/>
              </a:lnSpc>
              <a:spcBef>
                <a:spcPts val="0"/>
              </a:spcBef>
              <a:spcAft>
                <a:spcPts val="0"/>
              </a:spcAft>
              <a:buClr>
                <a:schemeClr val="dk1"/>
              </a:buClr>
              <a:buSzPts val="1100"/>
              <a:buFont typeface="Arial"/>
              <a:buNone/>
            </a:pP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Mateo 17:5 </a:t>
            </a:r>
            <a:r>
              <a:rPr lang="en-US" sz="3200" dirty="0">
                <a:solidFill>
                  <a:schemeClr val="dk1"/>
                </a:solidFill>
                <a:latin typeface="Lato"/>
                <a:ea typeface="Lato"/>
                <a:cs typeface="Lato"/>
                <a:sym typeface="Lato"/>
              </a:rPr>
              <a:t>Se </a:t>
            </a:r>
            <a:r>
              <a:rPr lang="en-US" sz="3200" dirty="0" err="1">
                <a:solidFill>
                  <a:schemeClr val="dk1"/>
                </a:solidFill>
                <a:latin typeface="Lato"/>
                <a:ea typeface="Lato"/>
                <a:cs typeface="Lato"/>
                <a:sym typeface="Lato"/>
              </a:rPr>
              <a:t>oyó</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una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voz</a:t>
            </a:r>
            <a:r>
              <a:rPr lang="en-US" sz="3200" dirty="0">
                <a:solidFill>
                  <a:schemeClr val="dk1"/>
                </a:solidFill>
                <a:latin typeface="Lato"/>
                <a:ea typeface="Lato"/>
                <a:cs typeface="Lato"/>
                <a:sym typeface="Lato"/>
              </a:rPr>
              <a:t> que </a:t>
            </a:r>
            <a:r>
              <a:rPr lang="en-US" sz="3200" dirty="0" err="1">
                <a:solidFill>
                  <a:schemeClr val="dk1"/>
                </a:solidFill>
                <a:latin typeface="Lato"/>
                <a:ea typeface="Lato"/>
                <a:cs typeface="Lato"/>
                <a:sym typeface="Lato"/>
              </a:rPr>
              <a:t>decía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Éste</a:t>
            </a:r>
            <a:r>
              <a:rPr lang="en-US" sz="3200" dirty="0">
                <a:solidFill>
                  <a:schemeClr val="dk1"/>
                </a:solidFill>
                <a:latin typeface="Lato"/>
                <a:ea typeface="Lato"/>
                <a:cs typeface="Lato"/>
                <a:sym typeface="Lato"/>
              </a:rPr>
              <a:t> es mi </a:t>
            </a:r>
            <a:r>
              <a:rPr lang="en-US" sz="3200" dirty="0" err="1">
                <a:solidFill>
                  <a:schemeClr val="dk1"/>
                </a:solidFill>
                <a:latin typeface="Lato"/>
                <a:ea typeface="Lato"/>
                <a:cs typeface="Lato"/>
                <a:sym typeface="Lato"/>
              </a:rPr>
              <a:t>Hijo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amado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quien</a:t>
            </a:r>
            <a:r>
              <a:rPr lang="en-US" sz="3200" dirty="0">
                <a:solidFill>
                  <a:schemeClr val="dk1"/>
                </a:solidFill>
                <a:latin typeface="Lato"/>
                <a:ea typeface="Lato"/>
                <a:cs typeface="Lato"/>
                <a:sym typeface="Lato"/>
              </a:rPr>
              <a:t> me </a:t>
            </a:r>
            <a:r>
              <a:rPr lang="en-US" sz="3200" dirty="0" err="1">
                <a:solidFill>
                  <a:schemeClr val="dk1"/>
                </a:solidFill>
                <a:latin typeface="Lato"/>
                <a:ea typeface="Lato"/>
                <a:cs typeface="Lato"/>
                <a:sym typeface="Lato"/>
              </a:rPr>
              <a:t>complazco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Escúchenlo</a:t>
            </a:r>
            <a:r>
              <a:rPr lang="en-US" sz="3200" dirty="0">
                <a:solidFill>
                  <a:schemeClr val="dk1"/>
                </a:solidFill>
                <a:latin typeface="Lato"/>
                <a:ea typeface="Lato"/>
                <a:cs typeface="Lato"/>
                <a:sym typeface="Lato"/>
              </a:rPr>
              <a:t>!</a:t>
            </a:r>
          </a:p>
        </p:txBody>
      </p:sp>
      <p:sp>
        <p:nvSpPr>
          <p:cNvPr id="171" name="Google Shape;171;g2ee3aea5128_1_0">
            <a:extLst>
              <a:ext uri="{FF2B5EF4-FFF2-40B4-BE49-F238E27FC236}">
                <a16:creationId xmlns:a16="http://schemas.microsoft.com/office/drawing/2014/main" id="{64DFAD05-8C57-5947-73ED-499F387D169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0810CD1B-EE55-76AD-E08F-F33F11448E47}"/>
              </a:ext>
            </a:extLst>
          </p:cNvPr>
          <p:cNvPicPr preferRelativeResize="0"/>
          <p:nvPr/>
        </p:nvPicPr>
        <p:blipFill rotWithShape="1">
          <a:blip r:embed="rId3">
            <a:alphaModFix/>
          </a:blip>
          <a:srcRect/>
          <a:stretch/>
        </p:blipFill>
        <p:spPr>
          <a:xfrm>
            <a:off x="-147447" y="2552215"/>
            <a:ext cx="1959569" cy="175357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92612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5A21F72C-0C00-5C62-A2CC-5B695A402E1C}"/>
            </a:ext>
          </a:extLst>
        </p:cNvPr>
        <p:cNvGrpSpPr/>
        <p:nvPr/>
      </p:nvGrpSpPr>
      <p:grpSpPr>
        <a:xfrm>
          <a:off x="0" y="0"/>
          <a:ext cx="0" cy="0"/>
          <a:chOff x="0" y="0"/>
          <a:chExt cx="0" cy="0"/>
        </a:xfrm>
      </p:grpSpPr>
      <p:sp>
        <p:nvSpPr>
          <p:cNvPr id="171" name="Google Shape;171;g2ee3aea5128_1_0">
            <a:extLst>
              <a:ext uri="{FF2B5EF4-FFF2-40B4-BE49-F238E27FC236}">
                <a16:creationId xmlns:a16="http://schemas.microsoft.com/office/drawing/2014/main" id="{644ACE91-CD20-219C-4750-1DEF5BA8127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42" name="Picture 2" descr="Jesus' Theology Was Hidden in His Parables | by Ed Elliott | Medium">
            <a:extLst>
              <a:ext uri="{FF2B5EF4-FFF2-40B4-BE49-F238E27FC236}">
                <a16:creationId xmlns:a16="http://schemas.microsoft.com/office/drawing/2014/main" id="{6B2AD370-E12D-39C4-65ED-9BC0983A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14" y="982024"/>
            <a:ext cx="8968155" cy="489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9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3779502" y="2409622"/>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Lección</a:t>
            </a:r>
            <a:r>
              <a:rPr lang="en-US" sz="4860" b="0" i="0" u="none" strike="noStrike" cap="none" dirty="0">
                <a:solidFill>
                  <a:srgbClr val="009444"/>
                </a:solidFill>
                <a:latin typeface="Lato"/>
                <a:ea typeface="Lato"/>
                <a:cs typeface="Lato"/>
                <a:sym typeface="Lato"/>
              </a:rPr>
              <a:t> </a:t>
            </a:r>
            <a:r>
              <a:rPr lang="en-US" sz="4860" dirty="0">
                <a:solidFill>
                  <a:srgbClr val="009444"/>
                </a:solidFill>
                <a:latin typeface="Lato"/>
                <a:ea typeface="Lato"/>
                <a:cs typeface="Lato"/>
                <a:sym typeface="Lato"/>
              </a:rPr>
              <a:t>3</a:t>
            </a:r>
            <a:endParaRPr sz="6000" b="0" i="0" u="none" strike="noStrike" cap="none" dirty="0">
              <a:solidFill>
                <a:srgbClr val="009444"/>
              </a:solidFill>
              <a:latin typeface="Lato"/>
              <a:ea typeface="Lato"/>
              <a:cs typeface="Lato"/>
              <a:sym typeface="Lato"/>
            </a:endParaRPr>
          </a:p>
        </p:txBody>
      </p:sp>
      <p:cxnSp>
        <p:nvCxnSpPr>
          <p:cNvPr id="101" name="Google Shape;101;p2"/>
          <p:cNvCxnSpPr/>
          <p:nvPr/>
        </p:nvCxnSpPr>
        <p:spPr>
          <a:xfrm>
            <a:off x="3501382" y="3405671"/>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3779502" y="3679857"/>
            <a:ext cx="74352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dirty="0">
                <a:solidFill>
                  <a:schemeClr val="dk1"/>
                </a:solidFill>
                <a:latin typeface="Lato"/>
                <a:ea typeface="Lato"/>
                <a:cs typeface="Lato"/>
                <a:sym typeface="Lato"/>
              </a:rPr>
              <a:t>El </a:t>
            </a:r>
            <a:r>
              <a:rPr lang="en-US" sz="3888" dirty="0" err="1">
                <a:solidFill>
                  <a:schemeClr val="dk1"/>
                </a:solidFill>
                <a:latin typeface="Lato"/>
                <a:ea typeface="Lato"/>
                <a:cs typeface="Lato"/>
                <a:sym typeface="Lato"/>
              </a:rPr>
              <a:t>oficio</a:t>
            </a:r>
            <a:r>
              <a:rPr lang="en-US" sz="3888" dirty="0">
                <a:solidFill>
                  <a:schemeClr val="dk1"/>
                </a:solidFill>
                <a:latin typeface="Lato"/>
                <a:ea typeface="Lato"/>
                <a:cs typeface="Lato"/>
                <a:sym typeface="Lato"/>
              </a:rPr>
              <a:t> y la </a:t>
            </a:r>
            <a:r>
              <a:rPr lang="en-US" sz="3888" dirty="0" err="1">
                <a:solidFill>
                  <a:schemeClr val="dk1"/>
                </a:solidFill>
                <a:latin typeface="Lato"/>
                <a:ea typeface="Lato"/>
                <a:cs typeface="Lato"/>
                <a:sym typeface="Lato"/>
              </a:rPr>
              <a:t>obra</a:t>
            </a:r>
            <a:r>
              <a:rPr lang="en-US" sz="3888" dirty="0">
                <a:solidFill>
                  <a:schemeClr val="dk1"/>
                </a:solidFill>
                <a:latin typeface="Lato"/>
                <a:ea typeface="Lato"/>
                <a:cs typeface="Lato"/>
                <a:sym typeface="Lato"/>
              </a:rPr>
              <a:t> de Cristo</a:t>
            </a:r>
            <a:endParaRPr sz="3888" b="0" i="0" u="none" strike="noStrike" cap="none" dirty="0">
              <a:solidFill>
                <a:schemeClr val="dk1"/>
              </a:solidFill>
              <a:latin typeface="Lato"/>
              <a:ea typeface="Lato"/>
              <a:cs typeface="Lato"/>
              <a:sym typeface="Lato"/>
            </a:endParaRP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128712" y="1740206"/>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2EAF350-5C9B-E480-BE1F-08C67114318E}"/>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491A2998-89A3-7D12-89B5-F136C666ECE0}"/>
              </a:ext>
            </a:extLst>
          </p:cNvPr>
          <p:cNvSpPr txBox="1"/>
          <p:nvPr/>
        </p:nvSpPr>
        <p:spPr>
          <a:xfrm>
            <a:off x="1959568" y="428198"/>
            <a:ext cx="9788342"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1" dirty="0" err="1">
                <a:solidFill>
                  <a:schemeClr val="dk1"/>
                </a:solidFill>
                <a:latin typeface="Lato"/>
                <a:ea typeface="Lato"/>
                <a:cs typeface="Lato"/>
                <a:sym typeface="Lato"/>
              </a:rPr>
              <a:t>Hebreos</a:t>
            </a:r>
            <a:r>
              <a:rPr lang="en-US" sz="3200" b="1" dirty="0">
                <a:solidFill>
                  <a:schemeClr val="dk1"/>
                </a:solidFill>
                <a:latin typeface="Lato"/>
                <a:ea typeface="Lato"/>
                <a:cs typeface="Lato"/>
                <a:sym typeface="Lato"/>
              </a:rPr>
              <a:t> 7:26-27 </a:t>
            </a:r>
            <a:r>
              <a:rPr lang="en-US" sz="3200" dirty="0">
                <a:solidFill>
                  <a:schemeClr val="dk1"/>
                </a:solidFill>
                <a:latin typeface="Lato"/>
                <a:ea typeface="Lato"/>
                <a:cs typeface="Lato"/>
                <a:sym typeface="Lato"/>
              </a:rPr>
              <a:t>Jesús es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sumo </a:t>
            </a:r>
            <a:r>
              <a:rPr lang="en-US" sz="3200" dirty="0" err="1">
                <a:solidFill>
                  <a:schemeClr val="dk1"/>
                </a:solidFill>
                <a:latin typeface="Lato"/>
                <a:ea typeface="Lato"/>
                <a:cs typeface="Lato"/>
                <a:sym typeface="Lato"/>
              </a:rPr>
              <a:t>sacerdote</a:t>
            </a:r>
            <a:r>
              <a:rPr lang="en-US" sz="3200" dirty="0">
                <a:solidFill>
                  <a:schemeClr val="dk1"/>
                </a:solidFill>
                <a:latin typeface="Lato"/>
                <a:ea typeface="Lato"/>
                <a:cs typeface="Lato"/>
                <a:sym typeface="Lato"/>
              </a:rPr>
              <a:t> que </a:t>
            </a:r>
            <a:r>
              <a:rPr lang="en-US" sz="3200" dirty="0" err="1">
                <a:solidFill>
                  <a:schemeClr val="dk1"/>
                </a:solidFill>
                <a:latin typeface="Lato"/>
                <a:ea typeface="Lato"/>
                <a:cs typeface="Lato"/>
                <a:sym typeface="Lato"/>
              </a:rPr>
              <a:t>necesitábamos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tener</a:t>
            </a:r>
            <a:r>
              <a:rPr lang="en-US" sz="3200" dirty="0">
                <a:solidFill>
                  <a:schemeClr val="dk1"/>
                </a:solidFill>
                <a:latin typeface="Lato"/>
                <a:ea typeface="Lato"/>
                <a:cs typeface="Lato"/>
                <a:sym typeface="Lato"/>
              </a:rPr>
              <a:t>: santo, </a:t>
            </a:r>
            <a:r>
              <a:rPr lang="en-US" sz="3200" dirty="0" err="1">
                <a:solidFill>
                  <a:schemeClr val="dk1"/>
                </a:solidFill>
                <a:latin typeface="Lato"/>
                <a:ea typeface="Lato"/>
                <a:cs typeface="Lato"/>
                <a:sym typeface="Lato"/>
              </a:rPr>
              <a:t>inocente</a:t>
            </a:r>
            <a:r>
              <a:rPr lang="en-US" sz="3200" dirty="0">
                <a:solidFill>
                  <a:schemeClr val="dk1"/>
                </a:solidFill>
                <a:latin typeface="Lato"/>
                <a:ea typeface="Lato"/>
                <a:cs typeface="Lato"/>
                <a:sym typeface="Lato"/>
              </a:rPr>
              <a:t>, sin </a:t>
            </a:r>
            <a:r>
              <a:rPr lang="en-US" sz="3200" dirty="0" err="1">
                <a:solidFill>
                  <a:schemeClr val="dk1"/>
                </a:solidFill>
                <a:latin typeface="Lato"/>
                <a:ea typeface="Lato"/>
                <a:cs typeface="Lato"/>
                <a:sym typeface="Lato"/>
              </a:rPr>
              <a:t>mancha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apartado</a:t>
            </a:r>
            <a:r>
              <a:rPr lang="en-US" sz="3200" dirty="0">
                <a:solidFill>
                  <a:schemeClr val="dk1"/>
                </a:solidFill>
                <a:latin typeface="Lato"/>
                <a:ea typeface="Lato"/>
                <a:cs typeface="Lato"/>
                <a:sym typeface="Lato"/>
              </a:rPr>
              <a:t> de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pecadores</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exaltado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encima</a:t>
            </a:r>
            <a:r>
              <a:rPr lang="en-US" sz="3200" dirty="0">
                <a:solidFill>
                  <a:schemeClr val="dk1"/>
                </a:solidFill>
                <a:latin typeface="Lato"/>
                <a:ea typeface="Lato"/>
                <a:cs typeface="Lato"/>
                <a:sym typeface="Lato"/>
              </a:rPr>
              <a:t> de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cielos</a:t>
            </a:r>
            <a:r>
              <a:rPr lang="en-US" sz="3200" dirty="0">
                <a:solidFill>
                  <a:schemeClr val="dk1"/>
                </a:solidFill>
                <a:latin typeface="Lato"/>
                <a:ea typeface="Lato"/>
                <a:cs typeface="Lato"/>
                <a:sym typeface="Lato"/>
              </a:rPr>
              <a:t>. No es </a:t>
            </a:r>
            <a:r>
              <a:rPr lang="en-US" sz="3200" dirty="0" err="1">
                <a:solidFill>
                  <a:schemeClr val="dk1"/>
                </a:solidFill>
                <a:latin typeface="Lato"/>
                <a:ea typeface="Lato"/>
                <a:cs typeface="Lato"/>
                <a:sym typeface="Lato"/>
              </a:rPr>
              <a:t>como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otros</a:t>
            </a:r>
            <a:r>
              <a:rPr lang="en-US" sz="3200" dirty="0">
                <a:solidFill>
                  <a:schemeClr val="dk1"/>
                </a:solidFill>
                <a:latin typeface="Lato"/>
                <a:ea typeface="Lato"/>
                <a:cs typeface="Lato"/>
                <a:sym typeface="Lato"/>
              </a:rPr>
              <a:t> sumo </a:t>
            </a:r>
            <a:r>
              <a:rPr lang="en-US" sz="3200" dirty="0" err="1">
                <a:solidFill>
                  <a:schemeClr val="dk1"/>
                </a:solidFill>
                <a:latin typeface="Lato"/>
                <a:ea typeface="Lato"/>
                <a:cs typeface="Lato"/>
                <a:sym typeface="Lato"/>
              </a:rPr>
              <a:t>sacerdotes</a:t>
            </a:r>
            <a:r>
              <a:rPr lang="en-US" sz="3200" dirty="0">
                <a:solidFill>
                  <a:schemeClr val="dk1"/>
                </a:solidFill>
                <a:latin typeface="Lato"/>
                <a:ea typeface="Lato"/>
                <a:cs typeface="Lato"/>
                <a:sym typeface="Lato"/>
              </a:rPr>
              <a:t>, que </a:t>
            </a:r>
            <a:r>
              <a:rPr lang="en-US" sz="3200" dirty="0" err="1">
                <a:solidFill>
                  <a:schemeClr val="dk1"/>
                </a:solidFill>
                <a:latin typeface="Lato"/>
                <a:ea typeface="Lato"/>
                <a:cs typeface="Lato"/>
                <a:sym typeface="Lato"/>
              </a:rPr>
              <a:t>diariamente</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tienen</a:t>
            </a:r>
            <a:r>
              <a:rPr lang="en-US" sz="3200" dirty="0">
                <a:solidFill>
                  <a:schemeClr val="dk1"/>
                </a:solidFill>
                <a:latin typeface="Lato"/>
                <a:ea typeface="Lato"/>
                <a:cs typeface="Lato"/>
                <a:sym typeface="Lato"/>
              </a:rPr>
              <a:t> que </a:t>
            </a:r>
            <a:r>
              <a:rPr lang="en-US" sz="3200" dirty="0" err="1">
                <a:solidFill>
                  <a:schemeClr val="dk1"/>
                </a:solidFill>
                <a:latin typeface="Lato"/>
                <a:ea typeface="Lato"/>
                <a:cs typeface="Lato"/>
                <a:sym typeface="Lato"/>
              </a:rPr>
              <a:t>ofrecer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sacrificos</a:t>
            </a:r>
            <a:r>
              <a:rPr lang="en-US" sz="3200" dirty="0">
                <a:solidFill>
                  <a:schemeClr val="dk1"/>
                </a:solidFill>
                <a:latin typeface="Lato"/>
                <a:ea typeface="Lato"/>
                <a:cs typeface="Lato"/>
                <a:sym typeface="Lato"/>
              </a:rPr>
              <a:t>, primero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sus </a:t>
            </a:r>
            <a:r>
              <a:rPr lang="en-US" sz="3200" dirty="0" err="1">
                <a:solidFill>
                  <a:schemeClr val="dk1"/>
                </a:solidFill>
                <a:latin typeface="Lato"/>
                <a:ea typeface="Lato"/>
                <a:cs typeface="Lato"/>
                <a:sym typeface="Lato"/>
              </a:rPr>
              <a:t>propios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pecados</a:t>
            </a:r>
            <a:r>
              <a:rPr lang="en-US" sz="3200" dirty="0">
                <a:solidFill>
                  <a:schemeClr val="dk1"/>
                </a:solidFill>
                <a:latin typeface="Lato"/>
                <a:ea typeface="Lato"/>
                <a:cs typeface="Lato"/>
                <a:sym typeface="Lato"/>
              </a:rPr>
              <a:t> y luego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del pueblo. </a:t>
            </a:r>
            <a:r>
              <a:rPr lang="en-US" sz="3200" dirty="0" err="1">
                <a:solidFill>
                  <a:schemeClr val="dk1"/>
                </a:solidFill>
                <a:latin typeface="Lato"/>
                <a:ea typeface="Lato"/>
                <a:cs typeface="Lato"/>
                <a:sym typeface="Lato"/>
              </a:rPr>
              <a:t>Jesûs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hizo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esto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una</a:t>
            </a:r>
            <a:r>
              <a:rPr lang="en-US" sz="3200" dirty="0">
                <a:solidFill>
                  <a:schemeClr val="dk1"/>
                </a:solidFill>
                <a:latin typeface="Lato"/>
                <a:ea typeface="Lato"/>
                <a:cs typeface="Lato"/>
                <a:sym typeface="Lato"/>
              </a:rPr>
              <a:t> sola </a:t>
            </a:r>
            <a:r>
              <a:rPr lang="en-US" sz="3200" dirty="0" err="1">
                <a:solidFill>
                  <a:schemeClr val="dk1"/>
                </a:solidFill>
                <a:latin typeface="Lato"/>
                <a:ea typeface="Lato"/>
                <a:cs typeface="Lato"/>
                <a:sym typeface="Lato"/>
              </a:rPr>
              <a:t>vez</a:t>
            </a:r>
            <a:r>
              <a:rPr lang="en-US" sz="3200" dirty="0">
                <a:solidFill>
                  <a:schemeClr val="dk1"/>
                </a:solidFill>
                <a:latin typeface="Lato"/>
                <a:ea typeface="Lato"/>
                <a:cs typeface="Lato"/>
                <a:sym typeface="Lato"/>
              </a:rPr>
              <a:t> y para </a:t>
            </a:r>
            <a:r>
              <a:rPr lang="en-US" sz="3200" dirty="0" err="1">
                <a:solidFill>
                  <a:schemeClr val="dk1"/>
                </a:solidFill>
                <a:latin typeface="Lato"/>
                <a:ea typeface="Lato"/>
                <a:cs typeface="Lato"/>
                <a:sym typeface="Lato"/>
              </a:rPr>
              <a:t>siempre</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cuando</a:t>
            </a:r>
            <a:r>
              <a:rPr lang="en-US" sz="3200" dirty="0">
                <a:solidFill>
                  <a:schemeClr val="dk1"/>
                </a:solidFill>
                <a:latin typeface="Lato"/>
                <a:ea typeface="Lato"/>
                <a:cs typeface="Lato"/>
                <a:sym typeface="Lato"/>
              </a:rPr>
              <a:t> se </a:t>
            </a:r>
            <a:r>
              <a:rPr lang="en-US" sz="3200" dirty="0" err="1">
                <a:solidFill>
                  <a:schemeClr val="dk1"/>
                </a:solidFill>
                <a:latin typeface="Lato"/>
                <a:ea typeface="Lato"/>
                <a:cs typeface="Lato"/>
                <a:sym typeface="Lato"/>
              </a:rPr>
              <a:t>ofreció</a:t>
            </a:r>
            <a:r>
              <a:rPr lang="en-US" sz="3200" dirty="0">
                <a:solidFill>
                  <a:schemeClr val="dk1"/>
                </a:solidFill>
                <a:latin typeface="Lato"/>
                <a:ea typeface="Lato"/>
                <a:cs typeface="Lato"/>
                <a:sym typeface="Lato"/>
              </a:rPr>
              <a:t> a </a:t>
            </a:r>
            <a:r>
              <a:rPr lang="en-US" sz="3200" dirty="0" err="1">
                <a:solidFill>
                  <a:schemeClr val="dk1"/>
                </a:solidFill>
                <a:latin typeface="Lato"/>
                <a:ea typeface="Lato"/>
                <a:cs typeface="Lato"/>
                <a:sym typeface="Lato"/>
              </a:rPr>
              <a:t>sí</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mismo</a:t>
            </a:r>
            <a:r>
              <a:rPr lang="en-US" sz="32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1 Juan 2:2 </a:t>
            </a:r>
            <a:r>
              <a:rPr lang="en-US" sz="3200" dirty="0" err="1">
                <a:solidFill>
                  <a:schemeClr val="dk1"/>
                </a:solidFill>
                <a:latin typeface="Lato"/>
                <a:ea typeface="Lato"/>
                <a:cs typeface="Lato"/>
                <a:sym typeface="Lato"/>
              </a:rPr>
              <a:t>Él</a:t>
            </a:r>
            <a:r>
              <a:rPr lang="en-US" sz="3200" dirty="0">
                <a:solidFill>
                  <a:schemeClr val="dk1"/>
                </a:solidFill>
                <a:latin typeface="Lato"/>
                <a:ea typeface="Lato"/>
                <a:cs typeface="Lato"/>
                <a:sym typeface="Lato"/>
              </a:rPr>
              <a:t> es la </a:t>
            </a:r>
            <a:r>
              <a:rPr lang="en-US" sz="3200" dirty="0" err="1">
                <a:solidFill>
                  <a:schemeClr val="dk1"/>
                </a:solidFill>
                <a:latin typeface="Lato"/>
                <a:ea typeface="Lato"/>
                <a:cs typeface="Lato"/>
                <a:sym typeface="Lato"/>
              </a:rPr>
              <a:t>propiciación</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nuestros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pecados</a:t>
            </a:r>
            <a:r>
              <a:rPr lang="en-US" sz="3200" dirty="0">
                <a:solidFill>
                  <a:schemeClr val="dk1"/>
                </a:solidFill>
                <a:latin typeface="Lato"/>
                <a:ea typeface="Lato"/>
                <a:cs typeface="Lato"/>
                <a:sym typeface="Lato"/>
              </a:rPr>
              <a:t>, y no </a:t>
            </a:r>
            <a:r>
              <a:rPr lang="en-US" sz="3200" dirty="0" err="1">
                <a:solidFill>
                  <a:schemeClr val="dk1"/>
                </a:solidFill>
                <a:latin typeface="Lato"/>
                <a:ea typeface="Lato"/>
                <a:cs typeface="Lato"/>
                <a:sym typeface="Lato"/>
              </a:rPr>
              <a:t>solamente</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nuestros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sino</a:t>
            </a:r>
            <a:r>
              <a:rPr lang="en-US" sz="3200" dirty="0">
                <a:solidFill>
                  <a:schemeClr val="dk1"/>
                </a:solidFill>
                <a:latin typeface="Lato"/>
                <a:ea typeface="Lato"/>
                <a:cs typeface="Lato"/>
                <a:sym typeface="Lato"/>
              </a:rPr>
              <a:t> también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de </a:t>
            </a:r>
            <a:r>
              <a:rPr lang="en-US" sz="3200" dirty="0" err="1">
                <a:solidFill>
                  <a:schemeClr val="dk1"/>
                </a:solidFill>
                <a:latin typeface="Lato"/>
                <a:ea typeface="Lato"/>
                <a:cs typeface="Lato"/>
                <a:sym typeface="Lato"/>
              </a:rPr>
              <a:t>todo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mundo</a:t>
            </a:r>
            <a:endParaRPr lang="en-US" sz="3200" dirty="0">
              <a:solidFill>
                <a:schemeClr val="dk1"/>
              </a:solidFill>
              <a:latin typeface="Lato"/>
              <a:ea typeface="Lato"/>
              <a:cs typeface="Lato"/>
              <a:sym typeface="Lato"/>
            </a:endParaRPr>
          </a:p>
        </p:txBody>
      </p:sp>
      <p:sp>
        <p:nvSpPr>
          <p:cNvPr id="171" name="Google Shape;171;g2ee3aea5128_1_0">
            <a:extLst>
              <a:ext uri="{FF2B5EF4-FFF2-40B4-BE49-F238E27FC236}">
                <a16:creationId xmlns:a16="http://schemas.microsoft.com/office/drawing/2014/main" id="{D91340A5-54B4-82D8-1D8F-18B7EB06A43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D6D0552B-AFAF-B84B-378F-659DCD687A9B}"/>
              </a:ext>
            </a:extLst>
          </p:cNvPr>
          <p:cNvPicPr preferRelativeResize="0"/>
          <p:nvPr/>
        </p:nvPicPr>
        <p:blipFill rotWithShape="1">
          <a:blip r:embed="rId3">
            <a:alphaModFix/>
          </a:blip>
          <a:srcRect/>
          <a:stretch/>
        </p:blipFill>
        <p:spPr>
          <a:xfrm>
            <a:off x="-147447" y="2552215"/>
            <a:ext cx="1959569" cy="175357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632727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92A613DC-D657-7F77-606D-69A13F9596D3}"/>
            </a:ext>
          </a:extLst>
        </p:cNvPr>
        <p:cNvGrpSpPr/>
        <p:nvPr/>
      </p:nvGrpSpPr>
      <p:grpSpPr>
        <a:xfrm>
          <a:off x="0" y="0"/>
          <a:ext cx="0" cy="0"/>
          <a:chOff x="0" y="0"/>
          <a:chExt cx="0" cy="0"/>
        </a:xfrm>
      </p:grpSpPr>
      <p:sp>
        <p:nvSpPr>
          <p:cNvPr id="171" name="Google Shape;171;g2ee3aea5128_1_0">
            <a:extLst>
              <a:ext uri="{FF2B5EF4-FFF2-40B4-BE49-F238E27FC236}">
                <a16:creationId xmlns:a16="http://schemas.microsoft.com/office/drawing/2014/main" id="{6404CAFD-E030-72BF-6245-96D2EB42D71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6" name="Picture 2" descr="Poster Jesus as High Priest in the heavenly sanctuary – Wall Art | UkPosters">
            <a:extLst>
              <a:ext uri="{FF2B5EF4-FFF2-40B4-BE49-F238E27FC236}">
                <a16:creationId xmlns:a16="http://schemas.microsoft.com/office/drawing/2014/main" id="{168687AE-3E18-4C38-718A-D869156C5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0"/>
          <a:stretch/>
        </p:blipFill>
        <p:spPr bwMode="auto">
          <a:xfrm>
            <a:off x="1643699" y="0"/>
            <a:ext cx="93497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002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5DB427AB-E092-D63D-29C6-87D7F5BF42A2}"/>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19EDDBB0-33FA-1F6A-BCA2-F52AF9F0B5EC}"/>
              </a:ext>
            </a:extLst>
          </p:cNvPr>
          <p:cNvSpPr txBox="1"/>
          <p:nvPr/>
        </p:nvSpPr>
        <p:spPr>
          <a:xfrm>
            <a:off x="1812122" y="428198"/>
            <a:ext cx="9788342"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Juan 18:33-36</a:t>
            </a: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dirty="0" err="1">
                <a:solidFill>
                  <a:schemeClr val="dk1"/>
                </a:solidFill>
                <a:latin typeface="Lato"/>
                <a:ea typeface="Lato"/>
                <a:cs typeface="Lato"/>
                <a:sym typeface="Lato"/>
              </a:rPr>
              <a:t>Respondió</a:t>
            </a:r>
            <a:r>
              <a:rPr lang="en-US" sz="3200" dirty="0">
                <a:solidFill>
                  <a:schemeClr val="dk1"/>
                </a:solidFill>
                <a:latin typeface="Lato"/>
                <a:ea typeface="Lato"/>
                <a:cs typeface="Lato"/>
                <a:sym typeface="Lato"/>
              </a:rPr>
              <a:t> Jesús: Mi </a:t>
            </a:r>
            <a:r>
              <a:rPr lang="en-US" sz="3200" dirty="0" err="1">
                <a:solidFill>
                  <a:schemeClr val="dk1"/>
                </a:solidFill>
                <a:latin typeface="Lato"/>
                <a:ea typeface="Lato"/>
                <a:cs typeface="Lato"/>
                <a:sym typeface="Lato"/>
              </a:rPr>
              <a:t>reino</a:t>
            </a:r>
            <a:r>
              <a:rPr lang="en-US" sz="3200" dirty="0">
                <a:solidFill>
                  <a:schemeClr val="dk1"/>
                </a:solidFill>
                <a:latin typeface="Lato"/>
                <a:ea typeface="Lato"/>
                <a:cs typeface="Lato"/>
                <a:sym typeface="Lato"/>
              </a:rPr>
              <a:t> no es de </a:t>
            </a:r>
            <a:r>
              <a:rPr lang="en-US" sz="3200" dirty="0" err="1">
                <a:solidFill>
                  <a:schemeClr val="dk1"/>
                </a:solidFill>
                <a:latin typeface="Lato"/>
                <a:ea typeface="Lato"/>
                <a:cs typeface="Lato"/>
                <a:sym typeface="Lato"/>
              </a:rPr>
              <a:t>este</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mundo</a:t>
            </a:r>
            <a:r>
              <a:rPr lang="en-US" sz="3200" dirty="0">
                <a:solidFill>
                  <a:schemeClr val="dk1"/>
                </a:solidFill>
                <a:latin typeface="Lato"/>
                <a:ea typeface="Lato"/>
                <a:cs typeface="Lato"/>
                <a:sym typeface="Lato"/>
              </a:rPr>
              <a:t>. Si mi </a:t>
            </a:r>
            <a:r>
              <a:rPr lang="en-US" sz="3200" dirty="0" err="1">
                <a:solidFill>
                  <a:schemeClr val="dk1"/>
                </a:solidFill>
                <a:latin typeface="Lato"/>
                <a:ea typeface="Lato"/>
                <a:cs typeface="Lato"/>
                <a:sym typeface="Lato"/>
              </a:rPr>
              <a:t>reino</a:t>
            </a:r>
            <a:r>
              <a:rPr lang="en-US" sz="3200" dirty="0">
                <a:solidFill>
                  <a:schemeClr val="dk1"/>
                </a:solidFill>
                <a:latin typeface="Lato"/>
                <a:ea typeface="Lato"/>
                <a:cs typeface="Lato"/>
                <a:sym typeface="Lato"/>
              </a:rPr>
              <a:t> fuera de </a:t>
            </a:r>
            <a:r>
              <a:rPr lang="en-US" sz="3200" dirty="0" err="1">
                <a:solidFill>
                  <a:schemeClr val="dk1"/>
                </a:solidFill>
                <a:latin typeface="Lato"/>
                <a:ea typeface="Lato"/>
                <a:cs typeface="Lato"/>
                <a:sym typeface="Lato"/>
              </a:rPr>
              <a:t>este</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mundo</a:t>
            </a:r>
            <a:r>
              <a:rPr lang="en-US" sz="3200" dirty="0">
                <a:solidFill>
                  <a:schemeClr val="dk1"/>
                </a:solidFill>
                <a:latin typeface="Lato"/>
                <a:ea typeface="Lato"/>
                <a:cs typeface="Lato"/>
                <a:sym typeface="Lato"/>
              </a:rPr>
              <a:t>, mis </a:t>
            </a:r>
            <a:r>
              <a:rPr lang="en-US" sz="3200" dirty="0" err="1">
                <a:solidFill>
                  <a:schemeClr val="dk1"/>
                </a:solidFill>
                <a:latin typeface="Lato"/>
                <a:ea typeface="Lato"/>
                <a:cs typeface="Lato"/>
                <a:sym typeface="Lato"/>
              </a:rPr>
              <a:t>servidores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lucharían</a:t>
            </a:r>
            <a:r>
              <a:rPr lang="en-US" sz="3200" dirty="0">
                <a:solidFill>
                  <a:schemeClr val="dk1"/>
                </a:solidFill>
                <a:latin typeface="Lato"/>
                <a:ea typeface="Lato"/>
                <a:cs typeface="Lato"/>
                <a:sym typeface="Lato"/>
              </a:rPr>
              <a:t> para que </a:t>
            </a:r>
            <a:r>
              <a:rPr lang="en-US" sz="3200" dirty="0" err="1">
                <a:solidFill>
                  <a:schemeClr val="dk1"/>
                </a:solidFill>
                <a:latin typeface="Lato"/>
                <a:ea typeface="Lato"/>
                <a:cs typeface="Lato"/>
                <a:sym typeface="Lato"/>
              </a:rPr>
              <a:t>yo</a:t>
            </a:r>
            <a:r>
              <a:rPr lang="en-US" sz="3200" dirty="0">
                <a:solidFill>
                  <a:schemeClr val="dk1"/>
                </a:solidFill>
                <a:latin typeface="Lato"/>
                <a:ea typeface="Lato"/>
                <a:cs typeface="Lato"/>
                <a:sym typeface="Lato"/>
              </a:rPr>
              <a:t> no fuera </a:t>
            </a:r>
            <a:r>
              <a:rPr lang="en-US" sz="3200" dirty="0" err="1">
                <a:solidFill>
                  <a:schemeClr val="dk1"/>
                </a:solidFill>
                <a:latin typeface="Lato"/>
                <a:ea typeface="Lato"/>
                <a:cs typeface="Lato"/>
                <a:sym typeface="Lato"/>
              </a:rPr>
              <a:t>entregado</a:t>
            </a:r>
            <a:r>
              <a:rPr lang="en-US" sz="3200" dirty="0">
                <a:solidFill>
                  <a:schemeClr val="dk1"/>
                </a:solidFill>
                <a:latin typeface="Lato"/>
                <a:ea typeface="Lato"/>
                <a:cs typeface="Lato"/>
                <a:sym typeface="Lato"/>
              </a:rPr>
              <a:t> a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judíos</a:t>
            </a:r>
            <a:r>
              <a:rPr lang="en-US" sz="3200" dirty="0">
                <a:solidFill>
                  <a:schemeClr val="dk1"/>
                </a:solidFill>
                <a:latin typeface="Lato"/>
                <a:ea typeface="Lato"/>
                <a:cs typeface="Lato"/>
                <a:sym typeface="Lato"/>
              </a:rPr>
              <a:t>. Pero mi </a:t>
            </a:r>
            <a:r>
              <a:rPr lang="en-US" sz="3200" dirty="0" err="1">
                <a:solidFill>
                  <a:schemeClr val="dk1"/>
                </a:solidFill>
                <a:latin typeface="Lato"/>
                <a:ea typeface="Lato"/>
                <a:cs typeface="Lato"/>
                <a:sym typeface="Lato"/>
              </a:rPr>
              <a:t>reino</a:t>
            </a:r>
            <a:r>
              <a:rPr lang="en-US" sz="3200" dirty="0">
                <a:solidFill>
                  <a:schemeClr val="dk1"/>
                </a:solidFill>
                <a:latin typeface="Lato"/>
                <a:ea typeface="Lato"/>
                <a:cs typeface="Lato"/>
                <a:sym typeface="Lato"/>
              </a:rPr>
              <a:t> no es de </a:t>
            </a:r>
            <a:r>
              <a:rPr lang="en-US" sz="3200" dirty="0" err="1">
                <a:solidFill>
                  <a:schemeClr val="dk1"/>
                </a:solidFill>
                <a:latin typeface="Lato"/>
                <a:ea typeface="Lato"/>
                <a:cs typeface="Lato"/>
                <a:sym typeface="Lato"/>
              </a:rPr>
              <a:t>aquí</a:t>
            </a:r>
            <a:r>
              <a:rPr lang="en-US" sz="32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Romanos 14:9 </a:t>
            </a:r>
            <a:r>
              <a:rPr lang="en-US" sz="3200" dirty="0" err="1">
                <a:solidFill>
                  <a:schemeClr val="dk1"/>
                </a:solidFill>
                <a:latin typeface="Lato"/>
                <a:ea typeface="Lato"/>
                <a:cs typeface="Lato"/>
                <a:sym typeface="Lato"/>
              </a:rPr>
              <a:t>Porque</a:t>
            </a:r>
            <a:r>
              <a:rPr lang="en-US" sz="3200" dirty="0">
                <a:solidFill>
                  <a:schemeClr val="dk1"/>
                </a:solidFill>
                <a:latin typeface="Lato"/>
                <a:ea typeface="Lato"/>
                <a:cs typeface="Lato"/>
                <a:sym typeface="Lato"/>
              </a:rPr>
              <a:t> para </a:t>
            </a:r>
            <a:r>
              <a:rPr lang="en-US" sz="3200" dirty="0" err="1">
                <a:solidFill>
                  <a:schemeClr val="dk1"/>
                </a:solidFill>
                <a:latin typeface="Lato"/>
                <a:ea typeface="Lato"/>
                <a:cs typeface="Lato"/>
                <a:sym typeface="Lato"/>
              </a:rPr>
              <a:t>esto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mismo</a:t>
            </a:r>
            <a:r>
              <a:rPr lang="en-US" sz="3200" dirty="0">
                <a:solidFill>
                  <a:schemeClr val="dk1"/>
                </a:solidFill>
                <a:latin typeface="Lato"/>
                <a:ea typeface="Lato"/>
                <a:cs typeface="Lato"/>
                <a:sym typeface="Lato"/>
              </a:rPr>
              <a:t> Cristo </a:t>
            </a:r>
            <a:r>
              <a:rPr lang="en-US" sz="3200" dirty="0" err="1">
                <a:solidFill>
                  <a:schemeClr val="dk1"/>
                </a:solidFill>
                <a:latin typeface="Lato"/>
                <a:ea typeface="Lato"/>
                <a:cs typeface="Lato"/>
                <a:sym typeface="Lato"/>
              </a:rPr>
              <a:t>murió</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resucitó</a:t>
            </a:r>
            <a:r>
              <a:rPr lang="en-US" sz="3200" dirty="0">
                <a:solidFill>
                  <a:schemeClr val="dk1"/>
                </a:solidFill>
                <a:latin typeface="Lato"/>
                <a:ea typeface="Lato"/>
                <a:cs typeface="Lato"/>
                <a:sym typeface="Lato"/>
              </a:rPr>
              <a:t>: para ser </a:t>
            </a:r>
            <a:r>
              <a:rPr lang="en-US" sz="3200" dirty="0" err="1">
                <a:solidFill>
                  <a:schemeClr val="dk1"/>
                </a:solidFill>
                <a:latin typeface="Lato"/>
                <a:ea typeface="Lato"/>
                <a:cs typeface="Lato"/>
                <a:sym typeface="Lato"/>
              </a:rPr>
              <a:t>Señor</a:t>
            </a:r>
            <a:r>
              <a:rPr lang="en-US" sz="3200" dirty="0">
                <a:solidFill>
                  <a:schemeClr val="dk1"/>
                </a:solidFill>
                <a:latin typeface="Lato"/>
                <a:ea typeface="Lato"/>
                <a:cs typeface="Lato"/>
                <a:sym typeface="Lato"/>
              </a:rPr>
              <a:t> de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vivos</a:t>
            </a:r>
            <a:r>
              <a:rPr lang="en-US" sz="3200" dirty="0">
                <a:solidFill>
                  <a:schemeClr val="dk1"/>
                </a:solidFill>
                <a:latin typeface="Lato"/>
                <a:ea typeface="Lato"/>
                <a:cs typeface="Lato"/>
                <a:sym typeface="Lato"/>
              </a:rPr>
              <a:t> y de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muertos</a:t>
            </a:r>
            <a:r>
              <a:rPr lang="en-US" sz="32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2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Mateo 28:18 </a:t>
            </a:r>
            <a:r>
              <a:rPr lang="en-US" sz="3200" dirty="0">
                <a:solidFill>
                  <a:schemeClr val="dk1"/>
                </a:solidFill>
                <a:latin typeface="Lato"/>
                <a:ea typeface="Lato"/>
                <a:cs typeface="Lato"/>
                <a:sym typeface="Lato"/>
              </a:rPr>
              <a:t>Jesús se </a:t>
            </a:r>
            <a:r>
              <a:rPr lang="en-US" sz="3200" dirty="0" err="1">
                <a:solidFill>
                  <a:schemeClr val="dk1"/>
                </a:solidFill>
                <a:latin typeface="Lato"/>
                <a:ea typeface="Lato"/>
                <a:cs typeface="Lato"/>
                <a:sym typeface="Lato"/>
              </a:rPr>
              <a:t>acercó</a:t>
            </a:r>
            <a:r>
              <a:rPr lang="en-US" sz="3200" dirty="0">
                <a:solidFill>
                  <a:schemeClr val="dk1"/>
                </a:solidFill>
                <a:latin typeface="Lato"/>
                <a:ea typeface="Lato"/>
                <a:cs typeface="Lato"/>
                <a:sym typeface="Lato"/>
              </a:rPr>
              <a:t> y les </a:t>
            </a:r>
            <a:r>
              <a:rPr lang="en-US" sz="3200" dirty="0" err="1">
                <a:solidFill>
                  <a:schemeClr val="dk1"/>
                </a:solidFill>
                <a:latin typeface="Lato"/>
                <a:ea typeface="Lato"/>
                <a:cs typeface="Lato"/>
                <a:sym typeface="Lato"/>
              </a:rPr>
              <a:t>dijo</a:t>
            </a:r>
            <a:r>
              <a:rPr lang="en-US" sz="3200" dirty="0">
                <a:solidFill>
                  <a:schemeClr val="dk1"/>
                </a:solidFill>
                <a:latin typeface="Lato"/>
                <a:ea typeface="Lato"/>
                <a:cs typeface="Lato"/>
                <a:sym typeface="Lato"/>
              </a:rPr>
              <a:t>: Toda </a:t>
            </a:r>
            <a:r>
              <a:rPr lang="en-US" sz="3200" dirty="0" err="1">
                <a:solidFill>
                  <a:schemeClr val="dk1"/>
                </a:solidFill>
                <a:latin typeface="Lato"/>
                <a:ea typeface="Lato"/>
                <a:cs typeface="Lato"/>
                <a:sym typeface="Lato"/>
              </a:rPr>
              <a:t>autoridad</a:t>
            </a:r>
            <a:r>
              <a:rPr lang="en-US" sz="3200" dirty="0">
                <a:solidFill>
                  <a:schemeClr val="dk1"/>
                </a:solidFill>
                <a:latin typeface="Lato"/>
                <a:ea typeface="Lato"/>
                <a:cs typeface="Lato"/>
                <a:sym typeface="Lato"/>
              </a:rPr>
              <a:t> me ha </a:t>
            </a:r>
            <a:r>
              <a:rPr lang="en-US" sz="3200" dirty="0" err="1">
                <a:solidFill>
                  <a:schemeClr val="dk1"/>
                </a:solidFill>
                <a:latin typeface="Lato"/>
                <a:ea typeface="Lato"/>
                <a:cs typeface="Lato"/>
                <a:sym typeface="Lato"/>
              </a:rPr>
              <a:t>sido</a:t>
            </a:r>
            <a:r>
              <a:rPr lang="en-US" sz="3200" dirty="0">
                <a:solidFill>
                  <a:schemeClr val="dk1"/>
                </a:solidFill>
                <a:latin typeface="Lato"/>
                <a:ea typeface="Lato"/>
                <a:cs typeface="Lato"/>
                <a:sym typeface="Lato"/>
              </a:rPr>
              <a:t> dada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cielo</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la tierra. </a:t>
            </a:r>
          </a:p>
        </p:txBody>
      </p:sp>
      <p:sp>
        <p:nvSpPr>
          <p:cNvPr id="171" name="Google Shape;171;g2ee3aea5128_1_0">
            <a:extLst>
              <a:ext uri="{FF2B5EF4-FFF2-40B4-BE49-F238E27FC236}">
                <a16:creationId xmlns:a16="http://schemas.microsoft.com/office/drawing/2014/main" id="{FE950092-A595-FEDB-5ECC-EB555A66121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22DB616D-2B79-8446-5C57-A6A477DD9045}"/>
              </a:ext>
            </a:extLst>
          </p:cNvPr>
          <p:cNvPicPr preferRelativeResize="0"/>
          <p:nvPr/>
        </p:nvPicPr>
        <p:blipFill rotWithShape="1">
          <a:blip r:embed="rId3">
            <a:alphaModFix/>
          </a:blip>
          <a:srcRect/>
          <a:stretch/>
        </p:blipFill>
        <p:spPr>
          <a:xfrm>
            <a:off x="-147447" y="2552215"/>
            <a:ext cx="1959569" cy="175357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751187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C9784436-104D-B757-5B61-BBE7A21BE877}"/>
            </a:ext>
          </a:extLst>
        </p:cNvPr>
        <p:cNvGrpSpPr/>
        <p:nvPr/>
      </p:nvGrpSpPr>
      <p:grpSpPr>
        <a:xfrm>
          <a:off x="0" y="0"/>
          <a:ext cx="0" cy="0"/>
          <a:chOff x="0" y="0"/>
          <a:chExt cx="0" cy="0"/>
        </a:xfrm>
      </p:grpSpPr>
      <p:sp>
        <p:nvSpPr>
          <p:cNvPr id="171" name="Google Shape;171;g2ee3aea5128_1_0">
            <a:extLst>
              <a:ext uri="{FF2B5EF4-FFF2-40B4-BE49-F238E27FC236}">
                <a16:creationId xmlns:a16="http://schemas.microsoft.com/office/drawing/2014/main" id="{85CBF7DB-0646-4808-7F8E-E490BA5A8F6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74" name="Picture 2" descr="Why Jesus Is the Powerful and Blessed King - emeryhorvath.com">
            <a:extLst>
              <a:ext uri="{FF2B5EF4-FFF2-40B4-BE49-F238E27FC236}">
                <a16:creationId xmlns:a16="http://schemas.microsoft.com/office/drawing/2014/main" id="{C4D0560A-A28A-3227-A56C-267DA4E6E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98" y="495299"/>
            <a:ext cx="8027839" cy="596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78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F0E5DC12-6B23-89FD-C05C-8BD8EDC36B62}"/>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ABD2BDB8-40E7-C637-1992-DE355C319698}"/>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8322E5B5-994C-744E-A8B9-5F977E1DF8F3}"/>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D1F7F0E5-80E6-7764-1B20-C3234DB4C716}"/>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923843C1-C36A-11CF-D0E1-C17485AC6620}"/>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CAC209ED-0293-A7EF-49AA-43801544ACB4}"/>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5735020C-3471-AC58-163C-D37AD6B0A7B7}"/>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86E17753-1630-5458-CB3C-888EEAC1DB30}"/>
                </a:ext>
              </a:extLst>
            </p:cNvPr>
            <p:cNvSpPr txBox="1"/>
            <p:nvPr/>
          </p:nvSpPr>
          <p:spPr>
            <a:xfrm>
              <a:off x="1302586" y="0"/>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tx1"/>
                  </a:solidFill>
                  <a:latin typeface="Lato"/>
                  <a:ea typeface="Lato"/>
                  <a:cs typeface="Lato"/>
                  <a:sym typeface="Lato"/>
                </a:rPr>
                <a:t>Describir</a:t>
              </a:r>
              <a:r>
                <a:rPr lang="en-US" sz="2500" b="0" i="0" u="none" strike="noStrike" cap="none" dirty="0">
                  <a:solidFill>
                    <a:schemeClr val="tx1"/>
                  </a:solidFill>
                  <a:latin typeface="Lato"/>
                  <a:ea typeface="Lato"/>
                  <a:cs typeface="Lato"/>
                  <a:sym typeface="Lato"/>
                </a:rPr>
                <a:t> la </a:t>
              </a:r>
              <a:r>
                <a:rPr lang="en-US" sz="2500" b="0" i="0" u="none" strike="noStrike" cap="none" dirty="0" err="1">
                  <a:solidFill>
                    <a:schemeClr val="tx1"/>
                  </a:solidFill>
                  <a:latin typeface="Lato"/>
                  <a:ea typeface="Lato"/>
                  <a:cs typeface="Lato"/>
                  <a:sym typeface="Lato"/>
                </a:rPr>
                <a:t>obra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redentora</a:t>
              </a:r>
              <a:r>
                <a:rPr lang="en-US" sz="2500" b="0" i="0" u="none" strike="noStrike" cap="none" dirty="0">
                  <a:solidFill>
                    <a:schemeClr val="tx1"/>
                  </a:solidFill>
                  <a:latin typeface="Lato"/>
                  <a:ea typeface="Lato"/>
                  <a:cs typeface="Lato"/>
                  <a:sym typeface="Lato"/>
                </a:rPr>
                <a:t> de Jesús, tanto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vida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como</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muerte</a:t>
              </a:r>
              <a:r>
                <a:rPr lang="en-US" sz="2500" b="0" i="0" u="none" strike="noStrike" cap="none" dirty="0">
                  <a:solidFill>
                    <a:schemeClr val="tx1"/>
                  </a:solidFill>
                  <a:latin typeface="Lato"/>
                  <a:ea typeface="Lato"/>
                  <a:cs typeface="Lato"/>
                  <a:sym typeface="Lato"/>
                </a:rPr>
                <a:t>. </a:t>
              </a:r>
              <a:endParaRPr sz="2500" b="0" i="0" u="none" strike="noStrike" cap="none"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26EC5A00-2875-F860-ABB0-2249B6F83242}"/>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4260595F-F584-7887-C5A0-C946863667B5}"/>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B4B38E52-2BCB-7CCC-294C-D22B240D48CC}"/>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C0D867D7-7DD9-641A-18D9-688FCFD36F35}"/>
                </a:ext>
              </a:extLst>
            </p:cNvPr>
            <p:cNvSpPr txBox="1"/>
            <p:nvPr/>
          </p:nvSpPr>
          <p:spPr>
            <a:xfrm>
              <a:off x="1302586" y="1410207"/>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err="1">
                  <a:solidFill>
                    <a:schemeClr val="tx1"/>
                  </a:solidFill>
                  <a:latin typeface="Lato"/>
                  <a:ea typeface="Lato"/>
                  <a:cs typeface="Lato"/>
                  <a:sym typeface="Lato"/>
                </a:rPr>
                <a:t>Identificar</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los</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oficios</a:t>
              </a:r>
              <a:r>
                <a:rPr lang="en-US" sz="2500" b="0" i="0" u="none" strike="noStrike" cap="none" dirty="0">
                  <a:solidFill>
                    <a:schemeClr val="tx1"/>
                  </a:solidFill>
                  <a:latin typeface="Lato"/>
                  <a:ea typeface="Lato"/>
                  <a:cs typeface="Lato"/>
                  <a:sym typeface="Lato"/>
                </a:rPr>
                <a:t> de Jesús </a:t>
              </a:r>
              <a:r>
                <a:rPr lang="en-US" sz="2500" b="0" i="0" u="none" strike="noStrike" cap="none" dirty="0" err="1">
                  <a:solidFill>
                    <a:schemeClr val="tx1"/>
                  </a:solidFill>
                  <a:latin typeface="Lato"/>
                  <a:ea typeface="Lato"/>
                  <a:cs typeface="Lato"/>
                  <a:sym typeface="Lato"/>
                </a:rPr>
                <a:t>como</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nuestro</a:t>
              </a:r>
              <a:r>
                <a:rPr lang="en-US" sz="2500" b="0" i="0" u="none" strike="noStrike" cap="none" dirty="0">
                  <a:solidFill>
                    <a:schemeClr val="tx1"/>
                  </a:solidFill>
                  <a:latin typeface="Lato"/>
                  <a:ea typeface="Lato"/>
                  <a:cs typeface="Lato"/>
                  <a:sym typeface="Lato"/>
                </a:rPr>
                <a:t> Profeta, Sacerdote y Rey.</a:t>
              </a:r>
              <a:endParaRPr sz="2500" b="0" i="0" u="none" strike="noStrike" cap="none" dirty="0">
                <a:solidFill>
                  <a:schemeClr val="tx1"/>
                </a:solidFill>
                <a:latin typeface="Lato"/>
                <a:ea typeface="Lato"/>
                <a:cs typeface="Lato"/>
                <a:sym typeface="Lato"/>
              </a:endParaRPr>
            </a:p>
          </p:txBody>
        </p:sp>
        <p:sp>
          <p:nvSpPr>
            <p:cNvPr id="137" name="Google Shape;137;p5">
              <a:extLst>
                <a:ext uri="{FF2B5EF4-FFF2-40B4-BE49-F238E27FC236}">
                  <a16:creationId xmlns:a16="http://schemas.microsoft.com/office/drawing/2014/main" id="{08FE1171-845D-F4E9-CF66-BD36B971A398}"/>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B5B7186F-3721-53AF-4C6F-8A140115A654}"/>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E6E104AE-E1F9-92E0-D9F8-FF2D84C0E373}"/>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18E51CD2-749A-7000-9A67-B33AC251F067}"/>
                </a:ext>
              </a:extLst>
            </p:cNvPr>
            <p:cNvSpPr txBox="1"/>
            <p:nvPr/>
          </p:nvSpPr>
          <p:spPr>
            <a:xfrm>
              <a:off x="1302586" y="2819933"/>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tx1"/>
                  </a:solidFill>
                  <a:latin typeface="Lato"/>
                  <a:ea typeface="Lato"/>
                  <a:cs typeface="Lato"/>
                  <a:sym typeface="Lato"/>
                </a:rPr>
                <a:t>Reflexionar</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sobre</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cómo</a:t>
              </a:r>
              <a:r>
                <a:rPr lang="en-US" sz="2500" b="0" i="0" u="none" strike="noStrike" cap="none" dirty="0">
                  <a:solidFill>
                    <a:schemeClr val="tx1"/>
                  </a:solidFill>
                  <a:latin typeface="Lato"/>
                  <a:ea typeface="Lato"/>
                  <a:cs typeface="Lato"/>
                  <a:sym typeface="Lato"/>
                </a:rPr>
                <a:t> </a:t>
              </a:r>
              <a:r>
                <a:rPr lang="en-US" sz="2500" dirty="0" err="1">
                  <a:solidFill>
                    <a:schemeClr val="tx1"/>
                  </a:solidFill>
                  <a:latin typeface="Lato"/>
                  <a:ea typeface="Lato"/>
                  <a:cs typeface="Lato"/>
                  <a:sym typeface="Lato"/>
                </a:rPr>
                <a:t>p</a:t>
              </a:r>
              <a:r>
                <a:rPr lang="en-US" sz="2500" b="0" i="0" u="none" strike="noStrike" cap="none" dirty="0" err="1">
                  <a:solidFill>
                    <a:schemeClr val="tx1"/>
                  </a:solidFill>
                  <a:latin typeface="Lato"/>
                  <a:ea typeface="Lato"/>
                  <a:cs typeface="Lato"/>
                  <a:sym typeface="Lato"/>
                </a:rPr>
                <a:t>odemos</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enfrentar</a:t>
              </a:r>
              <a:r>
                <a:rPr lang="en-US" sz="2500" b="0" i="0" u="none" strike="noStrike" cap="none" dirty="0">
                  <a:solidFill>
                    <a:schemeClr val="tx1"/>
                  </a:solidFill>
                  <a:latin typeface="Lato"/>
                  <a:ea typeface="Lato"/>
                  <a:cs typeface="Lato"/>
                  <a:sym typeface="Lato"/>
                </a:rPr>
                <a:t> la </a:t>
              </a:r>
              <a:r>
                <a:rPr lang="en-US" sz="2500" b="0" i="0" u="none" strike="noStrike" cap="none" dirty="0" err="1">
                  <a:solidFill>
                    <a:schemeClr val="tx1"/>
                  </a:solidFill>
                  <a:latin typeface="Lato"/>
                  <a:ea typeface="Lato"/>
                  <a:cs typeface="Lato"/>
                  <a:sym typeface="Lato"/>
                </a:rPr>
                <a:t>persecución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por</a:t>
              </a:r>
              <a:r>
                <a:rPr lang="en-US" sz="2500" b="0" i="0" u="none" strike="noStrike" cap="none" dirty="0">
                  <a:solidFill>
                    <a:schemeClr val="tx1"/>
                  </a:solidFill>
                  <a:latin typeface="Lato"/>
                  <a:ea typeface="Lato"/>
                  <a:cs typeface="Lato"/>
                  <a:sym typeface="Lato"/>
                </a:rPr>
                <a:t> causa de </a:t>
              </a:r>
              <a:r>
                <a:rPr lang="en-US" sz="2500" b="0" i="0" u="none" strike="noStrike" cap="none" dirty="0" err="1">
                  <a:solidFill>
                    <a:schemeClr val="tx1"/>
                  </a:solidFill>
                  <a:latin typeface="Lato"/>
                  <a:ea typeface="Lato"/>
                  <a:cs typeface="Lato"/>
                  <a:sym typeface="Lato"/>
                </a:rPr>
                <a:t>nuestra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fe</a:t>
              </a:r>
              <a:r>
                <a:rPr lang="en-US" sz="2500" b="0" i="0" u="none" strike="noStrike" cap="none" dirty="0">
                  <a:solidFill>
                    <a:schemeClr val="tx1"/>
                  </a:solidFill>
                  <a:latin typeface="Lato"/>
                  <a:ea typeface="Lato"/>
                  <a:cs typeface="Lato"/>
                  <a:sym typeface="Lato"/>
                </a:rPr>
                <a:t>. </a:t>
              </a:r>
              <a:endParaRPr sz="2500" b="0" i="0" u="none" strike="noStrike" cap="none" dirty="0">
                <a:solidFill>
                  <a:schemeClr val="tx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922F7A22-D7A4-5190-C16B-5917902FD0D7}"/>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2633086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pic>
        <p:nvPicPr>
          <p:cNvPr id="226" name="Google Shape;226;g2ee3aea5128_1_22"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grpSp>
        <p:nvGrpSpPr>
          <p:cNvPr id="227" name="Google Shape;227;g2ee3aea5128_1_22"/>
          <p:cNvGrpSpPr/>
          <p:nvPr/>
        </p:nvGrpSpPr>
        <p:grpSpPr>
          <a:xfrm>
            <a:off x="875750" y="381000"/>
            <a:ext cx="4736950" cy="6201000"/>
            <a:chOff x="4107" y="256"/>
            <a:chExt cx="3915" cy="5125"/>
          </a:xfrm>
        </p:grpSpPr>
        <p:sp>
          <p:nvSpPr>
            <p:cNvPr id="228" name="Google Shape;228;g2ee3aea5128_1_22"/>
            <p:cNvSpPr/>
            <p:nvPr/>
          </p:nvSpPr>
          <p:spPr>
            <a:xfrm>
              <a:off x="4107" y="256"/>
              <a:ext cx="3850" cy="5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g2ee3aea5128_1_22"/>
            <p:cNvPicPr preferRelativeResize="0"/>
            <p:nvPr/>
          </p:nvPicPr>
          <p:blipFill rotWithShape="1">
            <a:blip r:embed="rId4">
              <a:alphaModFix/>
            </a:blip>
            <a:srcRect/>
            <a:stretch/>
          </p:blipFill>
          <p:spPr>
            <a:xfrm>
              <a:off x="4156" y="286"/>
              <a:ext cx="3790" cy="5073"/>
            </a:xfrm>
            <a:prstGeom prst="rect">
              <a:avLst/>
            </a:prstGeom>
            <a:noFill/>
            <a:ln>
              <a:noFill/>
            </a:ln>
          </p:spPr>
        </p:pic>
        <p:sp>
          <p:nvSpPr>
            <p:cNvPr id="230" name="Google Shape;230;g2ee3aea5128_1_22"/>
            <p:cNvSpPr/>
            <p:nvPr/>
          </p:nvSpPr>
          <p:spPr>
            <a:xfrm>
              <a:off x="4122" y="271"/>
              <a:ext cx="3900" cy="5100"/>
            </a:xfrm>
            <a:prstGeom prst="rect">
              <a:avLst/>
            </a:prstGeom>
            <a:noFill/>
            <a:ln w="1905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g2ee3aea5128_1_22"/>
          <p:cNvSpPr txBox="1"/>
          <p:nvPr/>
        </p:nvSpPr>
        <p:spPr>
          <a:xfrm>
            <a:off x="6244001" y="1557911"/>
            <a:ext cx="5054100" cy="38471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b="1" dirty="0">
                <a:solidFill>
                  <a:schemeClr val="dk1"/>
                </a:solidFill>
                <a:latin typeface="Lato"/>
                <a:ea typeface="Lato"/>
                <a:cs typeface="Lato"/>
                <a:sym typeface="Lato"/>
              </a:rPr>
              <a:t>La </a:t>
            </a:r>
            <a:r>
              <a:rPr lang="en-US" sz="3400" b="1" dirty="0" err="1">
                <a:solidFill>
                  <a:schemeClr val="dk1"/>
                </a:solidFill>
                <a:latin typeface="Lato"/>
                <a:ea typeface="Lato"/>
                <a:cs typeface="Lato"/>
                <a:sym typeface="Lato"/>
              </a:rPr>
              <a:t>persecución</a:t>
            </a:r>
            <a:r>
              <a:rPr lang="en-US" sz="3400" b="1" dirty="0">
                <a:solidFill>
                  <a:schemeClr val="dk1"/>
                </a:solidFill>
                <a:latin typeface="Lato"/>
                <a:ea typeface="Lato"/>
                <a:cs typeface="Lato"/>
                <a:sym typeface="Lato"/>
              </a:rPr>
              <a:t> </a:t>
            </a:r>
            <a:r>
              <a:rPr lang="en-US" sz="3400" b="1" dirty="0" err="1">
                <a:solidFill>
                  <a:schemeClr val="dk1"/>
                </a:solidFill>
                <a:latin typeface="Lato"/>
                <a:ea typeface="Lato"/>
                <a:cs typeface="Lato"/>
                <a:sym typeface="Lato"/>
              </a:rPr>
              <a:t>por</a:t>
            </a:r>
            <a:r>
              <a:rPr lang="en-US" sz="3400" b="1" dirty="0">
                <a:solidFill>
                  <a:schemeClr val="dk1"/>
                </a:solidFill>
                <a:latin typeface="Lato"/>
                <a:ea typeface="Lato"/>
                <a:cs typeface="Lato"/>
                <a:sym typeface="Lato"/>
              </a:rPr>
              <a:t> causa de la </a:t>
            </a:r>
            <a:r>
              <a:rPr lang="en-US" sz="3400" b="1" dirty="0" err="1">
                <a:solidFill>
                  <a:schemeClr val="dk1"/>
                </a:solidFill>
                <a:latin typeface="Lato"/>
                <a:ea typeface="Lato"/>
                <a:cs typeface="Lato"/>
                <a:sym typeface="Lato"/>
              </a:rPr>
              <a:t>fe</a:t>
            </a:r>
            <a:endParaRPr lang="en-US" sz="3400" b="1" dirty="0">
              <a:solidFill>
                <a:schemeClr val="dk1"/>
              </a:solidFill>
              <a:latin typeface="Lato"/>
              <a:ea typeface="Lato"/>
              <a:cs typeface="Lato"/>
              <a:sym typeface="Lato"/>
            </a:endParaRPr>
          </a:p>
          <a:p>
            <a:pPr marL="0" lvl="0" indent="0" algn="l" rtl="0">
              <a:spcBef>
                <a:spcPts val="0"/>
              </a:spcBef>
              <a:spcAft>
                <a:spcPts val="0"/>
              </a:spcAft>
              <a:buNone/>
            </a:pPr>
            <a:endParaRPr lang="en-US" sz="3400" b="1" dirty="0">
              <a:solidFill>
                <a:schemeClr val="dk1"/>
              </a:solidFill>
              <a:latin typeface="Lato"/>
              <a:ea typeface="Lato"/>
              <a:cs typeface="Lato"/>
              <a:sym typeface="Lato"/>
            </a:endParaRPr>
          </a:p>
          <a:p>
            <a:pPr marL="0" lvl="0" indent="0" algn="l" rtl="0">
              <a:spcBef>
                <a:spcPts val="0"/>
              </a:spcBef>
              <a:spcAft>
                <a:spcPts val="0"/>
              </a:spcAft>
              <a:buNone/>
            </a:pPr>
            <a:endParaRPr lang="en-US" sz="3400" b="1" dirty="0">
              <a:solidFill>
                <a:schemeClr val="dk1"/>
              </a:solidFill>
              <a:latin typeface="Lato"/>
              <a:ea typeface="Lato"/>
              <a:cs typeface="Lato"/>
              <a:sym typeface="Lato"/>
            </a:endParaRPr>
          </a:p>
          <a:p>
            <a:pPr marL="0" lvl="0" indent="0" algn="l" rtl="0">
              <a:spcBef>
                <a:spcPts val="0"/>
              </a:spcBef>
              <a:spcAft>
                <a:spcPts val="0"/>
              </a:spcAft>
              <a:buNone/>
            </a:pPr>
            <a:r>
              <a:rPr lang="en-US" sz="3400" b="1" dirty="0">
                <a:solidFill>
                  <a:schemeClr val="dk1"/>
                </a:solidFill>
                <a:latin typeface="Lato"/>
                <a:ea typeface="Lato"/>
                <a:cs typeface="Lato"/>
                <a:sym typeface="Lato"/>
              </a:rPr>
              <a:t>¿Has visto o </a:t>
            </a:r>
            <a:r>
              <a:rPr lang="en-US" sz="3400" b="1" dirty="0" err="1">
                <a:solidFill>
                  <a:schemeClr val="dk1"/>
                </a:solidFill>
                <a:latin typeface="Lato"/>
                <a:ea typeface="Lato"/>
                <a:cs typeface="Lato"/>
                <a:sym typeface="Lato"/>
              </a:rPr>
              <a:t>experimentado</a:t>
            </a:r>
            <a:r>
              <a:rPr lang="en-US" sz="3400" b="1" dirty="0">
                <a:solidFill>
                  <a:schemeClr val="dk1"/>
                </a:solidFill>
                <a:latin typeface="Lato"/>
                <a:ea typeface="Lato"/>
                <a:cs typeface="Lato"/>
                <a:sym typeface="Lato"/>
              </a:rPr>
              <a:t> </a:t>
            </a:r>
            <a:r>
              <a:rPr lang="en-US" sz="3400" b="1" dirty="0" err="1">
                <a:solidFill>
                  <a:schemeClr val="dk1"/>
                </a:solidFill>
                <a:latin typeface="Lato"/>
                <a:ea typeface="Lato"/>
                <a:cs typeface="Lato"/>
                <a:sym typeface="Lato"/>
              </a:rPr>
              <a:t>este</a:t>
            </a:r>
            <a:r>
              <a:rPr lang="en-US" sz="3400" b="1" dirty="0">
                <a:solidFill>
                  <a:schemeClr val="dk1"/>
                </a:solidFill>
                <a:latin typeface="Lato"/>
                <a:ea typeface="Lato"/>
                <a:cs typeface="Lato"/>
                <a:sym typeface="Lato"/>
              </a:rPr>
              <a:t> </a:t>
            </a:r>
            <a:r>
              <a:rPr lang="en-US" sz="3400" b="1" dirty="0" err="1">
                <a:solidFill>
                  <a:schemeClr val="dk1"/>
                </a:solidFill>
                <a:latin typeface="Lato"/>
                <a:ea typeface="Lato"/>
                <a:cs typeface="Lato"/>
                <a:sym typeface="Lato"/>
              </a:rPr>
              <a:t>tipo</a:t>
            </a:r>
            <a:r>
              <a:rPr lang="en-US" sz="3400" b="1" dirty="0">
                <a:solidFill>
                  <a:schemeClr val="dk1"/>
                </a:solidFill>
                <a:latin typeface="Lato"/>
                <a:ea typeface="Lato"/>
                <a:cs typeface="Lato"/>
                <a:sym typeface="Lato"/>
              </a:rPr>
              <a:t> de </a:t>
            </a:r>
            <a:r>
              <a:rPr lang="en-US" sz="3400" b="1" dirty="0" err="1">
                <a:solidFill>
                  <a:schemeClr val="dk1"/>
                </a:solidFill>
                <a:latin typeface="Lato"/>
                <a:ea typeface="Lato"/>
                <a:cs typeface="Lato"/>
                <a:sym typeface="Lato"/>
              </a:rPr>
              <a:t>persecución</a:t>
            </a:r>
            <a:r>
              <a:rPr lang="en-US" sz="3400" b="1" dirty="0">
                <a:solidFill>
                  <a:schemeClr val="dk1"/>
                </a:solidFill>
                <a:latin typeface="Lato"/>
                <a:ea typeface="Lato"/>
                <a:cs typeface="Lato"/>
                <a:sym typeface="Lato"/>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CD91C0F0-0FE5-226B-D07A-1B14D86C55F6}"/>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D2FC64AA-7BAA-BF19-A610-7C5A668CE653}"/>
              </a:ext>
            </a:extLst>
          </p:cNvPr>
          <p:cNvSpPr txBox="1"/>
          <p:nvPr/>
        </p:nvSpPr>
        <p:spPr>
          <a:xfrm>
            <a:off x="1959567" y="328748"/>
            <a:ext cx="9892463" cy="6186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1 </a:t>
            </a:r>
            <a:r>
              <a:rPr lang="en-US" sz="3600" b="1" dirty="0" err="1">
                <a:solidFill>
                  <a:schemeClr val="dk1"/>
                </a:solidFill>
                <a:latin typeface="Lato"/>
                <a:ea typeface="Lato"/>
                <a:cs typeface="Lato"/>
                <a:sym typeface="Lato"/>
              </a:rPr>
              <a:t>Corintios</a:t>
            </a:r>
            <a:r>
              <a:rPr lang="en-US" sz="3600" b="1" dirty="0">
                <a:solidFill>
                  <a:schemeClr val="dk1"/>
                </a:solidFill>
                <a:latin typeface="Lato"/>
                <a:ea typeface="Lato"/>
                <a:cs typeface="Lato"/>
                <a:sym typeface="Lato"/>
              </a:rPr>
              <a:t> 1:18</a:t>
            </a: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a:solidFill>
                  <a:schemeClr val="dk1"/>
                </a:solidFill>
                <a:latin typeface="Lato"/>
                <a:ea typeface="Lato"/>
                <a:cs typeface="Lato"/>
                <a:sym typeface="Lato"/>
              </a:rPr>
              <a:t>El </a:t>
            </a:r>
            <a:r>
              <a:rPr lang="en-US" sz="3600" dirty="0" err="1">
                <a:solidFill>
                  <a:schemeClr val="dk1"/>
                </a:solidFill>
                <a:latin typeface="Lato"/>
                <a:ea typeface="Lato"/>
                <a:cs typeface="Lato"/>
                <a:sym typeface="Lato"/>
              </a:rPr>
              <a:t>mensaje</a:t>
            </a:r>
            <a:r>
              <a:rPr lang="en-US" sz="3600" dirty="0">
                <a:solidFill>
                  <a:schemeClr val="dk1"/>
                </a:solidFill>
                <a:latin typeface="Lato"/>
                <a:ea typeface="Lato"/>
                <a:cs typeface="Lato"/>
                <a:sym typeface="Lato"/>
              </a:rPr>
              <a:t> de la </a:t>
            </a:r>
            <a:r>
              <a:rPr lang="en-US" sz="3600" dirty="0" err="1">
                <a:solidFill>
                  <a:schemeClr val="dk1"/>
                </a:solidFill>
                <a:latin typeface="Lato"/>
                <a:ea typeface="Lato"/>
                <a:cs typeface="Lato"/>
                <a:sym typeface="Lato"/>
              </a:rPr>
              <a:t>cruz</a:t>
            </a:r>
            <a:r>
              <a:rPr lang="en-US" sz="3600" dirty="0">
                <a:solidFill>
                  <a:schemeClr val="dk1"/>
                </a:solidFill>
                <a:latin typeface="Lato"/>
                <a:ea typeface="Lato"/>
                <a:cs typeface="Lato"/>
                <a:sym typeface="Lato"/>
              </a:rPr>
              <a:t> es </a:t>
            </a:r>
            <a:r>
              <a:rPr lang="en-US" sz="3600" dirty="0" err="1">
                <a:solidFill>
                  <a:schemeClr val="dk1"/>
                </a:solidFill>
                <a:latin typeface="Lato"/>
                <a:ea typeface="Lato"/>
                <a:cs typeface="Lato"/>
                <a:sym typeface="Lato"/>
              </a:rPr>
              <a:t>ciertamente</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una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locura</a:t>
            </a:r>
            <a:r>
              <a:rPr lang="en-US" sz="3600" dirty="0">
                <a:solidFill>
                  <a:schemeClr val="dk1"/>
                </a:solidFill>
                <a:latin typeface="Lato"/>
                <a:ea typeface="Lato"/>
                <a:cs typeface="Lato"/>
                <a:sym typeface="Lato"/>
              </a:rPr>
              <a:t> para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que se </a:t>
            </a:r>
            <a:r>
              <a:rPr lang="en-US" sz="3600" dirty="0" err="1">
                <a:solidFill>
                  <a:schemeClr val="dk1"/>
                </a:solidFill>
                <a:latin typeface="Lato"/>
                <a:ea typeface="Lato"/>
                <a:cs typeface="Lato"/>
                <a:sym typeface="Lato"/>
              </a:rPr>
              <a:t>pierden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pero</a:t>
            </a:r>
            <a:r>
              <a:rPr lang="en-US" sz="3600" dirty="0">
                <a:solidFill>
                  <a:schemeClr val="dk1"/>
                </a:solidFill>
                <a:latin typeface="Lato"/>
                <a:ea typeface="Lato"/>
                <a:cs typeface="Lato"/>
                <a:sym typeface="Lato"/>
              </a:rPr>
              <a:t> para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que se </a:t>
            </a:r>
            <a:r>
              <a:rPr lang="en-US" sz="3600" dirty="0" err="1">
                <a:solidFill>
                  <a:schemeClr val="dk1"/>
                </a:solidFill>
                <a:latin typeface="Lato"/>
                <a:ea typeface="Lato"/>
                <a:cs typeface="Lato"/>
                <a:sym typeface="Lato"/>
              </a:rPr>
              <a:t>salvan</a:t>
            </a:r>
            <a:r>
              <a:rPr lang="en-US" sz="3600" dirty="0">
                <a:solidFill>
                  <a:schemeClr val="dk1"/>
                </a:solidFill>
                <a:latin typeface="Lato"/>
                <a:ea typeface="Lato"/>
                <a:cs typeface="Lato"/>
                <a:sym typeface="Lato"/>
              </a:rPr>
              <a:t>, es </a:t>
            </a:r>
            <a:r>
              <a:rPr lang="en-US" sz="3600" dirty="0" err="1">
                <a:solidFill>
                  <a:schemeClr val="dk1"/>
                </a:solidFill>
                <a:latin typeface="Lato"/>
                <a:ea typeface="Lato"/>
                <a:cs typeface="Lato"/>
                <a:sym typeface="Lato"/>
              </a:rPr>
              <a:t>decir</a:t>
            </a:r>
            <a:r>
              <a:rPr lang="en-US" sz="3600" dirty="0">
                <a:solidFill>
                  <a:schemeClr val="dk1"/>
                </a:solidFill>
                <a:latin typeface="Lato"/>
                <a:ea typeface="Lato"/>
                <a:cs typeface="Lato"/>
                <a:sym typeface="Lato"/>
              </a:rPr>
              <a:t>, para </a:t>
            </a:r>
            <a:r>
              <a:rPr lang="en-US" sz="3600" dirty="0" err="1">
                <a:solidFill>
                  <a:schemeClr val="dk1"/>
                </a:solidFill>
                <a:latin typeface="Lato"/>
                <a:ea typeface="Lato"/>
                <a:cs typeface="Lato"/>
                <a:sym typeface="Lato"/>
              </a:rPr>
              <a:t>nosotros</a:t>
            </a:r>
            <a:r>
              <a:rPr lang="en-US" sz="3600" dirty="0">
                <a:solidFill>
                  <a:schemeClr val="dk1"/>
                </a:solidFill>
                <a:latin typeface="Lato"/>
                <a:ea typeface="Lato"/>
                <a:cs typeface="Lato"/>
                <a:sym typeface="Lato"/>
              </a:rPr>
              <a:t>, es </a:t>
            </a:r>
            <a:r>
              <a:rPr lang="en-US" sz="3600" dirty="0" err="1">
                <a:solidFill>
                  <a:schemeClr val="dk1"/>
                </a:solidFill>
                <a:latin typeface="Lato"/>
                <a:ea typeface="Lato"/>
                <a:cs typeface="Lato"/>
                <a:sym typeface="Lato"/>
              </a:rPr>
              <a:t>poder</a:t>
            </a:r>
            <a:r>
              <a:rPr lang="en-US" sz="3600" dirty="0">
                <a:solidFill>
                  <a:schemeClr val="dk1"/>
                </a:solidFill>
                <a:latin typeface="Lato"/>
                <a:ea typeface="Lato"/>
                <a:cs typeface="Lato"/>
                <a:sym typeface="Lato"/>
              </a:rPr>
              <a:t> de Dios. </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b="1" dirty="0" err="1">
                <a:solidFill>
                  <a:schemeClr val="dk1"/>
                </a:solidFill>
                <a:latin typeface="Lato"/>
                <a:ea typeface="Lato"/>
                <a:cs typeface="Lato"/>
                <a:sym typeface="Lato"/>
              </a:rPr>
              <a:t>Hebreos</a:t>
            </a:r>
            <a:r>
              <a:rPr lang="en-US" sz="3600" b="1" dirty="0">
                <a:solidFill>
                  <a:schemeClr val="dk1"/>
                </a:solidFill>
                <a:latin typeface="Lato"/>
                <a:ea typeface="Lato"/>
                <a:cs typeface="Lato"/>
                <a:sym typeface="Lato"/>
              </a:rPr>
              <a:t> 12:2</a:t>
            </a: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Fijemos</a:t>
            </a:r>
            <a:r>
              <a:rPr lang="en-US" sz="3600" dirty="0">
                <a:solidFill>
                  <a:schemeClr val="dk1"/>
                </a:solidFill>
                <a:latin typeface="Lato"/>
                <a:ea typeface="Lato"/>
                <a:cs typeface="Lato"/>
                <a:sym typeface="Lato"/>
              </a:rPr>
              <a:t> la </a:t>
            </a:r>
            <a:r>
              <a:rPr lang="en-US" sz="3600" dirty="0" err="1">
                <a:solidFill>
                  <a:schemeClr val="dk1"/>
                </a:solidFill>
                <a:latin typeface="Lato"/>
                <a:ea typeface="Lato"/>
                <a:cs typeface="Lato"/>
                <a:sym typeface="Lato"/>
              </a:rPr>
              <a:t>mirada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en</a:t>
            </a:r>
            <a:r>
              <a:rPr lang="en-US" sz="3600" dirty="0">
                <a:solidFill>
                  <a:schemeClr val="dk1"/>
                </a:solidFill>
                <a:latin typeface="Lato"/>
                <a:ea typeface="Lato"/>
                <a:cs typeface="Lato"/>
                <a:sym typeface="Lato"/>
              </a:rPr>
              <a:t> Jesús,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autor</a:t>
            </a:r>
            <a:r>
              <a:rPr lang="en-US" sz="3600" dirty="0">
                <a:solidFill>
                  <a:schemeClr val="dk1"/>
                </a:solidFill>
                <a:latin typeface="Lato"/>
                <a:ea typeface="Lato"/>
                <a:cs typeface="Lato"/>
                <a:sym typeface="Lato"/>
              </a:rPr>
              <a:t> y </a:t>
            </a:r>
            <a:r>
              <a:rPr lang="en-US" sz="3600" dirty="0" err="1">
                <a:solidFill>
                  <a:schemeClr val="dk1"/>
                </a:solidFill>
                <a:latin typeface="Lato"/>
                <a:ea typeface="Lato"/>
                <a:cs typeface="Lato"/>
                <a:sym typeface="Lato"/>
              </a:rPr>
              <a:t>consumador</a:t>
            </a:r>
            <a:r>
              <a:rPr lang="en-US" sz="3600" dirty="0">
                <a:solidFill>
                  <a:schemeClr val="dk1"/>
                </a:solidFill>
                <a:latin typeface="Lato"/>
                <a:ea typeface="Lato"/>
                <a:cs typeface="Lato"/>
                <a:sym typeface="Lato"/>
              </a:rPr>
              <a:t> de la </a:t>
            </a:r>
            <a:r>
              <a:rPr lang="en-US" sz="3600" dirty="0" err="1">
                <a:solidFill>
                  <a:schemeClr val="dk1"/>
                </a:solidFill>
                <a:latin typeface="Lato"/>
                <a:ea typeface="Lato"/>
                <a:cs typeface="Lato"/>
                <a:sym typeface="Lato"/>
              </a:rPr>
              <a:t>fe</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quien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por</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gozo</a:t>
            </a:r>
            <a:r>
              <a:rPr lang="en-US" sz="3600" dirty="0">
                <a:solidFill>
                  <a:schemeClr val="dk1"/>
                </a:solidFill>
                <a:latin typeface="Lato"/>
                <a:ea typeface="Lato"/>
                <a:cs typeface="Lato"/>
                <a:sym typeface="Lato"/>
              </a:rPr>
              <a:t> que le </a:t>
            </a:r>
            <a:r>
              <a:rPr lang="en-US" sz="3600" dirty="0" err="1">
                <a:solidFill>
                  <a:schemeClr val="dk1"/>
                </a:solidFill>
                <a:latin typeface="Lato"/>
                <a:ea typeface="Lato"/>
                <a:cs typeface="Lato"/>
                <a:sym typeface="Lato"/>
              </a:rPr>
              <a:t>esperaba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sufrió</a:t>
            </a:r>
            <a:r>
              <a:rPr lang="en-US" sz="3600" dirty="0">
                <a:solidFill>
                  <a:schemeClr val="dk1"/>
                </a:solidFill>
                <a:latin typeface="Lato"/>
                <a:ea typeface="Lato"/>
                <a:cs typeface="Lato"/>
                <a:sym typeface="Lato"/>
              </a:rPr>
              <a:t> la </a:t>
            </a:r>
            <a:r>
              <a:rPr lang="en-US" sz="3600" dirty="0" err="1">
                <a:solidFill>
                  <a:schemeClr val="dk1"/>
                </a:solidFill>
                <a:latin typeface="Lato"/>
                <a:ea typeface="Lato"/>
                <a:cs typeface="Lato"/>
                <a:sym typeface="Lato"/>
              </a:rPr>
              <a:t>cruz</a:t>
            </a:r>
            <a:r>
              <a:rPr lang="en-US" sz="3600" dirty="0">
                <a:solidFill>
                  <a:schemeClr val="dk1"/>
                </a:solidFill>
                <a:latin typeface="Lato"/>
                <a:ea typeface="Lato"/>
                <a:cs typeface="Lato"/>
                <a:sym typeface="Lato"/>
              </a:rPr>
              <a:t> y </a:t>
            </a:r>
            <a:r>
              <a:rPr lang="en-US" sz="3600" dirty="0" err="1">
                <a:solidFill>
                  <a:schemeClr val="dk1"/>
                </a:solidFill>
                <a:latin typeface="Lato"/>
                <a:ea typeface="Lato"/>
                <a:cs typeface="Lato"/>
                <a:sym typeface="Lato"/>
              </a:rPr>
              <a:t>menospreció</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oprobio</a:t>
            </a:r>
            <a:r>
              <a:rPr lang="en-US" sz="3600" dirty="0">
                <a:solidFill>
                  <a:schemeClr val="dk1"/>
                </a:solidFill>
                <a:latin typeface="Lato"/>
                <a:ea typeface="Lato"/>
                <a:cs typeface="Lato"/>
                <a:sym typeface="Lato"/>
              </a:rPr>
              <a:t>, y se </a:t>
            </a:r>
            <a:r>
              <a:rPr lang="en-US" sz="3600" dirty="0" err="1">
                <a:solidFill>
                  <a:schemeClr val="dk1"/>
                </a:solidFill>
                <a:latin typeface="Lato"/>
                <a:ea typeface="Lato"/>
                <a:cs typeface="Lato"/>
                <a:sym typeface="Lato"/>
              </a:rPr>
              <a:t>sentó</a:t>
            </a:r>
            <a:r>
              <a:rPr lang="en-US" sz="3600" dirty="0">
                <a:solidFill>
                  <a:schemeClr val="dk1"/>
                </a:solidFill>
                <a:latin typeface="Lato"/>
                <a:ea typeface="Lato"/>
                <a:cs typeface="Lato"/>
                <a:sym typeface="Lato"/>
              </a:rPr>
              <a:t> a la </a:t>
            </a:r>
            <a:r>
              <a:rPr lang="en-US" sz="3600" dirty="0" err="1">
                <a:solidFill>
                  <a:schemeClr val="dk1"/>
                </a:solidFill>
                <a:latin typeface="Lato"/>
                <a:ea typeface="Lato"/>
                <a:cs typeface="Lato"/>
                <a:sym typeface="Lato"/>
              </a:rPr>
              <a:t>derecha</a:t>
            </a:r>
            <a:r>
              <a:rPr lang="en-US" sz="3600" dirty="0">
                <a:solidFill>
                  <a:schemeClr val="dk1"/>
                </a:solidFill>
                <a:latin typeface="Lato"/>
                <a:ea typeface="Lato"/>
                <a:cs typeface="Lato"/>
                <a:sym typeface="Lato"/>
              </a:rPr>
              <a:t> del </a:t>
            </a:r>
            <a:r>
              <a:rPr lang="en-US" sz="3600" dirty="0" err="1">
                <a:solidFill>
                  <a:schemeClr val="dk1"/>
                </a:solidFill>
                <a:latin typeface="Lato"/>
                <a:ea typeface="Lato"/>
                <a:cs typeface="Lato"/>
                <a:sym typeface="Lato"/>
              </a:rPr>
              <a:t>trono</a:t>
            </a:r>
            <a:r>
              <a:rPr lang="en-US" sz="3600" dirty="0">
                <a:solidFill>
                  <a:schemeClr val="dk1"/>
                </a:solidFill>
                <a:latin typeface="Lato"/>
                <a:ea typeface="Lato"/>
                <a:cs typeface="Lato"/>
                <a:sym typeface="Lato"/>
              </a:rPr>
              <a:t> de Dios.</a:t>
            </a:r>
          </a:p>
        </p:txBody>
      </p:sp>
      <p:sp>
        <p:nvSpPr>
          <p:cNvPr id="171" name="Google Shape;171;g2ee3aea5128_1_0">
            <a:extLst>
              <a:ext uri="{FF2B5EF4-FFF2-40B4-BE49-F238E27FC236}">
                <a16:creationId xmlns:a16="http://schemas.microsoft.com/office/drawing/2014/main" id="{D33531E9-5F4A-1409-AF78-31A7AE36B09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6210763B-6B0A-D879-EBAC-9E45E22F0A97}"/>
              </a:ext>
            </a:extLst>
          </p:cNvPr>
          <p:cNvPicPr preferRelativeResize="0"/>
          <p:nvPr/>
        </p:nvPicPr>
        <p:blipFill rotWithShape="1">
          <a:blip r:embed="rId3">
            <a:alphaModFix/>
          </a:blip>
          <a:srcRect/>
          <a:stretch/>
        </p:blipFill>
        <p:spPr>
          <a:xfrm>
            <a:off x="-147447" y="2552215"/>
            <a:ext cx="1959569" cy="175357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113936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p:nvPr/>
        </p:nvSpPr>
        <p:spPr>
          <a:xfrm>
            <a:off x="3219682" y="245092"/>
            <a:ext cx="7189367"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dirty="0">
                <a:solidFill>
                  <a:srgbClr val="009444"/>
                </a:solidFill>
                <a:latin typeface="Lato"/>
                <a:ea typeface="Lato"/>
                <a:cs typeface="Lato"/>
                <a:sym typeface="Lato"/>
              </a:rPr>
              <a:t>El Proyecto Final</a:t>
            </a:r>
            <a:endParaRPr sz="6000" b="0" i="0" u="none" strike="noStrike" cap="none" dirty="0">
              <a:solidFill>
                <a:srgbClr val="009444"/>
              </a:solidFill>
              <a:latin typeface="Lato"/>
              <a:ea typeface="Lato"/>
              <a:cs typeface="Lato"/>
              <a:sym typeface="Lato"/>
            </a:endParaRPr>
          </a:p>
        </p:txBody>
      </p:sp>
      <p:cxnSp>
        <p:nvCxnSpPr>
          <p:cNvPr id="281" name="Google Shape;281;p30"/>
          <p:cNvCxnSpPr/>
          <p:nvPr/>
        </p:nvCxnSpPr>
        <p:spPr>
          <a:xfrm>
            <a:off x="3311122" y="11602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82" name="Google Shape;282;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30"/>
          <p:cNvPicPr preferRelativeResize="0"/>
          <p:nvPr/>
        </p:nvPicPr>
        <p:blipFill rotWithShape="1">
          <a:blip r:embed="rId3">
            <a:alphaModFix/>
          </a:blip>
          <a:srcRect/>
          <a:stretch/>
        </p:blipFill>
        <p:spPr>
          <a:xfrm>
            <a:off x="80940" y="1806843"/>
            <a:ext cx="3125596" cy="3218688"/>
          </a:xfrm>
          <a:prstGeom prst="rect">
            <a:avLst/>
          </a:prstGeom>
          <a:noFill/>
          <a:ln>
            <a:noFill/>
          </a:ln>
          <a:effectLst>
            <a:outerShdw blurRad="50800" dist="38100" dir="2700000" algn="tl" rotWithShape="0">
              <a:srgbClr val="000000">
                <a:alpha val="40000"/>
              </a:srgbClr>
            </a:outerShdw>
          </a:effectLst>
        </p:spPr>
      </p:pic>
      <p:pic>
        <p:nvPicPr>
          <p:cNvPr id="285" name="Google Shape;285;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Google Shape;258;g2eb293faa54_0_451">
            <a:extLst>
              <a:ext uri="{FF2B5EF4-FFF2-40B4-BE49-F238E27FC236}">
                <a16:creationId xmlns:a16="http://schemas.microsoft.com/office/drawing/2014/main" id="{2ABFE245-AE40-42B2-B76D-9578D8BEAB2E}"/>
              </a:ext>
            </a:extLst>
          </p:cNvPr>
          <p:cNvSpPr txBox="1"/>
          <p:nvPr/>
        </p:nvSpPr>
        <p:spPr>
          <a:xfrm>
            <a:off x="3108442" y="1863766"/>
            <a:ext cx="8740802" cy="4077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700" dirty="0">
                <a:solidFill>
                  <a:schemeClr val="dk1"/>
                </a:solidFill>
                <a:latin typeface="Lato"/>
                <a:ea typeface="Lato"/>
                <a:cs typeface="Lato"/>
                <a:sym typeface="Lato"/>
              </a:rPr>
              <a:t>5. Creo </a:t>
            </a:r>
            <a:r>
              <a:rPr lang="en-US" sz="3700" dirty="0" err="1">
                <a:solidFill>
                  <a:schemeClr val="dk1"/>
                </a:solidFill>
                <a:latin typeface="Lato"/>
                <a:ea typeface="Lato"/>
                <a:cs typeface="Lato"/>
                <a:sym typeface="Lato"/>
              </a:rPr>
              <a:t>en</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Jesucristo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nuestro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Señor</a:t>
            </a:r>
            <a:r>
              <a:rPr lang="en-US" sz="3700" dirty="0">
                <a:solidFill>
                  <a:schemeClr val="dk1"/>
                </a:solidFill>
                <a:latin typeface="Lato"/>
                <a:ea typeface="Lato"/>
                <a:cs typeface="Lato"/>
                <a:sym typeface="Lato"/>
              </a:rPr>
              <a:t>. ¿Por </a:t>
            </a:r>
            <a:r>
              <a:rPr lang="en-US" sz="3700" dirty="0" err="1">
                <a:solidFill>
                  <a:schemeClr val="dk1"/>
                </a:solidFill>
                <a:latin typeface="Lato"/>
                <a:ea typeface="Lato"/>
                <a:cs typeface="Lato"/>
                <a:sym typeface="Lato"/>
              </a:rPr>
              <a:t>qué</a:t>
            </a:r>
            <a:r>
              <a:rPr lang="en-US" sz="3700" dirty="0">
                <a:solidFill>
                  <a:schemeClr val="dk1"/>
                </a:solidFill>
                <a:latin typeface="Lato"/>
                <a:ea typeface="Lato"/>
                <a:cs typeface="Lato"/>
                <a:sym typeface="Lato"/>
              </a:rPr>
              <a:t> no es possible </a:t>
            </a:r>
            <a:r>
              <a:rPr lang="en-US" sz="3700" dirty="0" err="1">
                <a:solidFill>
                  <a:schemeClr val="dk1"/>
                </a:solidFill>
                <a:latin typeface="Lato"/>
                <a:ea typeface="Lato"/>
                <a:cs typeface="Lato"/>
                <a:sym typeface="Lato"/>
              </a:rPr>
              <a:t>salvar</a:t>
            </a:r>
            <a:r>
              <a:rPr lang="en-US" sz="3700" dirty="0">
                <a:solidFill>
                  <a:schemeClr val="dk1"/>
                </a:solidFill>
                <a:latin typeface="Lato"/>
                <a:ea typeface="Lato"/>
                <a:cs typeface="Lato"/>
                <a:sym typeface="Lato"/>
              </a:rPr>
              <a:t> a </a:t>
            </a:r>
            <a:r>
              <a:rPr lang="en-US" sz="3700" dirty="0" err="1">
                <a:solidFill>
                  <a:schemeClr val="dk1"/>
                </a:solidFill>
                <a:latin typeface="Lato"/>
                <a:ea typeface="Lato"/>
                <a:cs typeface="Lato"/>
                <a:sym typeface="Lato"/>
              </a:rPr>
              <a:t>nosotros</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mismos</a:t>
            </a:r>
            <a:r>
              <a:rPr lang="en-US" sz="37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37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700" dirty="0">
                <a:solidFill>
                  <a:schemeClr val="dk1"/>
                </a:solidFill>
                <a:latin typeface="Lato"/>
                <a:ea typeface="Lato"/>
                <a:cs typeface="Lato"/>
                <a:sym typeface="Lato"/>
              </a:rPr>
              <a:t>6. Creo </a:t>
            </a:r>
            <a:r>
              <a:rPr lang="en-US" sz="3700" dirty="0" err="1">
                <a:solidFill>
                  <a:schemeClr val="dk1"/>
                </a:solidFill>
                <a:latin typeface="Lato"/>
                <a:ea typeface="Lato"/>
                <a:cs typeface="Lato"/>
                <a:sym typeface="Lato"/>
              </a:rPr>
              <a:t>en</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Jesucristo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nuestor</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Señor</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Explique</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cómo</a:t>
            </a:r>
            <a:r>
              <a:rPr lang="en-US" sz="3700" dirty="0">
                <a:solidFill>
                  <a:schemeClr val="dk1"/>
                </a:solidFill>
                <a:latin typeface="Lato"/>
                <a:ea typeface="Lato"/>
                <a:cs typeface="Lato"/>
                <a:sym typeface="Lato"/>
              </a:rPr>
              <a:t> Jesús </a:t>
            </a:r>
            <a:r>
              <a:rPr lang="en-US" sz="3700" dirty="0" err="1">
                <a:solidFill>
                  <a:schemeClr val="dk1"/>
                </a:solidFill>
                <a:latin typeface="Lato"/>
                <a:ea typeface="Lato"/>
                <a:cs typeface="Lato"/>
                <a:sym typeface="Lato"/>
              </a:rPr>
              <a:t>nos</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salvó</a:t>
            </a:r>
            <a:r>
              <a:rPr lang="en-US" sz="3700" dirty="0">
                <a:solidFill>
                  <a:schemeClr val="dk1"/>
                </a:solidFill>
                <a:latin typeface="Lato"/>
                <a:ea typeface="Lato"/>
                <a:cs typeface="Lato"/>
                <a:sym typeface="Lato"/>
              </a:rPr>
              <a:t> con </a:t>
            </a:r>
            <a:r>
              <a:rPr lang="en-US" sz="3700" dirty="0" err="1">
                <a:solidFill>
                  <a:schemeClr val="dk1"/>
                </a:solidFill>
                <a:latin typeface="Lato"/>
                <a:ea typeface="Lato"/>
                <a:cs typeface="Lato"/>
                <a:sym typeface="Lato"/>
              </a:rPr>
              <a:t>su</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vida</a:t>
            </a:r>
            <a:r>
              <a:rPr lang="en-US" sz="3700" dirty="0">
                <a:solidFill>
                  <a:schemeClr val="dk1"/>
                </a:solidFill>
                <a:latin typeface="Lato"/>
                <a:ea typeface="Lato"/>
                <a:cs typeface="Lato"/>
                <a:sym typeface="Lato"/>
              </a:rPr>
              <a:t> perfecta y con </a:t>
            </a:r>
            <a:r>
              <a:rPr lang="en-US" sz="3700" dirty="0" err="1">
                <a:solidFill>
                  <a:schemeClr val="dk1"/>
                </a:solidFill>
                <a:latin typeface="Lato"/>
                <a:ea typeface="Lato"/>
                <a:cs typeface="Lato"/>
                <a:sym typeface="Lato"/>
              </a:rPr>
              <a:t>su</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muerte</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inocente</a:t>
            </a:r>
            <a:r>
              <a:rPr lang="en-US" sz="3700" dirty="0">
                <a:solidFill>
                  <a:schemeClr val="dk1"/>
                </a:solidFill>
                <a:latin typeface="Lato"/>
                <a:ea typeface="Lato"/>
                <a:cs typeface="Lato"/>
                <a:sym typeface="Lato"/>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3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Tarea</a:t>
            </a:r>
            <a:endParaRPr sz="6000" b="0" i="0" u="none" strike="noStrike" cap="none">
              <a:solidFill>
                <a:srgbClr val="009444"/>
              </a:solidFill>
              <a:latin typeface="Lato"/>
              <a:ea typeface="Lato"/>
              <a:cs typeface="Lato"/>
              <a:sym typeface="Lato"/>
            </a:endParaRPr>
          </a:p>
        </p:txBody>
      </p:sp>
      <p:cxnSp>
        <p:nvCxnSpPr>
          <p:cNvPr id="253" name="Google Shape;253;p3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54" name="Google Shape;254;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5" name="Google Shape;255;p30"/>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sp>
        <p:nvSpPr>
          <p:cNvPr id="256" name="Google Shape;256;p30"/>
          <p:cNvSpPr txBox="1"/>
          <p:nvPr/>
        </p:nvSpPr>
        <p:spPr>
          <a:xfrm>
            <a:off x="4127382" y="3633847"/>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3200"/>
              <a:buFont typeface="Arial"/>
              <a:buNone/>
            </a:pPr>
            <a:r>
              <a:rPr lang="en-US" sz="3200" b="0" i="1" u="none" strike="noStrike" cap="none">
                <a:solidFill>
                  <a:schemeClr val="dk1"/>
                </a:solidFill>
                <a:latin typeface="Lato"/>
                <a:ea typeface="Lato"/>
                <a:cs typeface="Lato"/>
                <a:sym typeface="Lato"/>
              </a:rPr>
              <a:t>en el grupo de WhatsApp</a:t>
            </a:r>
            <a:endParaRPr sz="3200" b="0" i="1" u="none" strike="noStrike" cap="none">
              <a:solidFill>
                <a:schemeClr val="dk1"/>
              </a:solidFill>
              <a:latin typeface="Lato"/>
              <a:ea typeface="Lato"/>
              <a:cs typeface="Lato"/>
              <a:sym typeface="Lato"/>
            </a:endParaRPr>
          </a:p>
        </p:txBody>
      </p:sp>
      <p:pic>
        <p:nvPicPr>
          <p:cNvPr id="257" name="Google Shape;257;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 o bendición </a:t>
            </a:r>
            <a:endParaRPr sz="6000" b="0" i="0" u="none" strike="noStrike" cap="none">
              <a:solidFill>
                <a:srgbClr val="009444"/>
              </a:solidFill>
              <a:latin typeface="Lato"/>
              <a:ea typeface="Lato"/>
              <a:cs typeface="Lato"/>
              <a:sym typeface="Lato"/>
            </a:endParaRPr>
          </a:p>
        </p:txBody>
      </p:sp>
      <p:sp>
        <p:nvSpPr>
          <p:cNvPr id="245" name="Google Shape;245;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6" name="Google Shape;246;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247" name="Google Shape;247;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40594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 name="Google Shape;272;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273" name="Google Shape;273;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274" name="Google Shape;274;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275" name="Google Shape;275;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3947713"/>
            <a:chOff x="0" y="0"/>
            <a:chExt cx="10450280" cy="3947713"/>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tx1"/>
                  </a:solidFill>
                  <a:latin typeface="Lato"/>
                  <a:ea typeface="Lato"/>
                  <a:cs typeface="Lato"/>
                  <a:sym typeface="Lato"/>
                </a:rPr>
                <a:t>Describir</a:t>
              </a:r>
              <a:r>
                <a:rPr lang="en-US" sz="2500" b="0" i="0" u="none" strike="noStrike" cap="none" dirty="0">
                  <a:solidFill>
                    <a:schemeClr val="tx1"/>
                  </a:solidFill>
                  <a:latin typeface="Lato"/>
                  <a:ea typeface="Lato"/>
                  <a:cs typeface="Lato"/>
                  <a:sym typeface="Lato"/>
                </a:rPr>
                <a:t> la </a:t>
              </a:r>
              <a:r>
                <a:rPr lang="en-US" sz="2500" b="0" i="0" u="none" strike="noStrike" cap="none" dirty="0" err="1">
                  <a:solidFill>
                    <a:schemeClr val="tx1"/>
                  </a:solidFill>
                  <a:latin typeface="Lato"/>
                  <a:ea typeface="Lato"/>
                  <a:cs typeface="Lato"/>
                  <a:sym typeface="Lato"/>
                </a:rPr>
                <a:t>obra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redentora</a:t>
              </a:r>
              <a:r>
                <a:rPr lang="en-US" sz="2500" b="0" i="0" u="none" strike="noStrike" cap="none" dirty="0">
                  <a:solidFill>
                    <a:schemeClr val="tx1"/>
                  </a:solidFill>
                  <a:latin typeface="Lato"/>
                  <a:ea typeface="Lato"/>
                  <a:cs typeface="Lato"/>
                  <a:sym typeface="Lato"/>
                </a:rPr>
                <a:t> de Jesús, tanto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vida</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como</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en</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su</a:t>
              </a:r>
              <a:r>
                <a:rPr lang="en-US" sz="2500" b="0" i="0" u="none" strike="noStrike" cap="none" dirty="0">
                  <a:solidFill>
                    <a:schemeClr val="tx1"/>
                  </a:solidFill>
                  <a:latin typeface="Lato"/>
                  <a:ea typeface="Lato"/>
                  <a:cs typeface="Lato"/>
                  <a:sym typeface="Lato"/>
                </a:rPr>
                <a:t> </a:t>
              </a:r>
              <a:r>
                <a:rPr lang="en-US" sz="2500" b="0" i="0" u="none" strike="noStrike" cap="none" dirty="0" err="1">
                  <a:solidFill>
                    <a:schemeClr val="tx1"/>
                  </a:solidFill>
                  <a:latin typeface="Lato"/>
                  <a:ea typeface="Lato"/>
                  <a:cs typeface="Lato"/>
                  <a:sym typeface="Lato"/>
                </a:rPr>
                <a:t>muerte</a:t>
              </a:r>
              <a:r>
                <a:rPr lang="en-US" sz="2500" b="0" i="0" u="none" strike="noStrike" cap="none" dirty="0">
                  <a:solidFill>
                    <a:schemeClr val="tx1"/>
                  </a:solidFill>
                  <a:latin typeface="Lato"/>
                  <a:ea typeface="Lato"/>
                  <a:cs typeface="Lato"/>
                  <a:sym typeface="Lato"/>
                </a:rPr>
                <a:t>. </a:t>
              </a:r>
              <a:endParaRPr sz="2500" b="0" i="0" u="none" strike="noStrike" cap="none" dirty="0">
                <a:solidFill>
                  <a:schemeClr val="tx1"/>
                </a:solidFill>
                <a:latin typeface="Lato"/>
                <a:ea typeface="Lato"/>
                <a:cs typeface="Lato"/>
                <a:sym typeface="Lato"/>
              </a:endParaRP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err="1">
                  <a:solidFill>
                    <a:schemeClr val="lt1"/>
                  </a:solidFill>
                  <a:latin typeface="Lato"/>
                  <a:ea typeface="Lato"/>
                  <a:cs typeface="Lato"/>
                  <a:sym typeface="Lato"/>
                </a:rPr>
                <a:t>Identificar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oficios</a:t>
              </a:r>
              <a:r>
                <a:rPr lang="en-US" sz="2500" b="0" i="0" u="none" strike="noStrike" cap="none" dirty="0">
                  <a:solidFill>
                    <a:schemeClr val="lt1"/>
                  </a:solidFill>
                  <a:latin typeface="Lato"/>
                  <a:ea typeface="Lato"/>
                  <a:cs typeface="Lato"/>
                  <a:sym typeface="Lato"/>
                </a:rPr>
                <a:t> de Jesús </a:t>
              </a:r>
              <a:r>
                <a:rPr lang="en-US" sz="2500" b="0" i="0" u="none" strike="noStrike" cap="none" dirty="0" err="1">
                  <a:solidFill>
                    <a:schemeClr val="lt1"/>
                  </a:solidFill>
                  <a:latin typeface="Lato"/>
                  <a:ea typeface="Lato"/>
                  <a:cs typeface="Lato"/>
                  <a:sym typeface="Lato"/>
                </a:rPr>
                <a:t>como</a:t>
              </a:r>
              <a:r>
                <a:rPr lang="en-US" sz="2500" b="0" i="0" u="none" strike="noStrike" cap="none" dirty="0">
                  <a:solidFill>
                    <a:schemeClr val="lt1"/>
                  </a:solidFill>
                  <a:latin typeface="Lato"/>
                  <a:ea typeface="Lato"/>
                  <a:cs typeface="Lato"/>
                  <a:sym typeface="Lato"/>
                </a:rPr>
                <a:t> Nuestro Profeta, Sacerdote y Rey.</a:t>
              </a:r>
              <a:endParaRPr sz="2500" b="0" i="0" u="none" strike="noStrike" cap="none" dirty="0">
                <a:solidFill>
                  <a:schemeClr val="lt1"/>
                </a:solidFill>
                <a:latin typeface="Lato"/>
                <a:ea typeface="Lato"/>
                <a:cs typeface="Lato"/>
                <a:sym typeface="Lato"/>
              </a:endParaRPr>
            </a:p>
          </p:txBody>
        </p:sp>
        <p:sp>
          <p:nvSpPr>
            <p:cNvPr id="137" name="Google Shape;137;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lt1"/>
                  </a:solidFill>
                  <a:latin typeface="Lato"/>
                  <a:ea typeface="Lato"/>
                  <a:cs typeface="Lato"/>
                  <a:sym typeface="Lato"/>
                </a:rPr>
                <a:t>Reflexionar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sobre</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cómo</a:t>
              </a:r>
              <a:r>
                <a:rPr lang="en-US" sz="2500" b="0" i="0" u="none" strike="noStrike" cap="none" dirty="0">
                  <a:solidFill>
                    <a:schemeClr val="lt1"/>
                  </a:solidFill>
                  <a:latin typeface="Lato"/>
                  <a:ea typeface="Lato"/>
                  <a:cs typeface="Lato"/>
                  <a:sym typeface="Lato"/>
                </a:rPr>
                <a:t> Podemos </a:t>
              </a:r>
              <a:r>
                <a:rPr lang="en-US" sz="2500" b="0" i="0" u="none" strike="noStrike" cap="none" dirty="0" err="1">
                  <a:solidFill>
                    <a:schemeClr val="lt1"/>
                  </a:solidFill>
                  <a:latin typeface="Lato"/>
                  <a:ea typeface="Lato"/>
                  <a:cs typeface="Lato"/>
                  <a:sym typeface="Lato"/>
                </a:rPr>
                <a:t>enfrentar</a:t>
              </a:r>
              <a:r>
                <a:rPr lang="en-US" sz="2500" b="0" i="0" u="none" strike="noStrike" cap="none" dirty="0">
                  <a:solidFill>
                    <a:schemeClr val="lt1"/>
                  </a:solidFill>
                  <a:latin typeface="Lato"/>
                  <a:ea typeface="Lato"/>
                  <a:cs typeface="Lato"/>
                  <a:sym typeface="Lato"/>
                </a:rPr>
                <a:t> la </a:t>
              </a:r>
              <a:r>
                <a:rPr lang="en-US" sz="2500" b="0" i="0" u="none" strike="noStrike" cap="none" dirty="0" err="1">
                  <a:solidFill>
                    <a:schemeClr val="lt1"/>
                  </a:solidFill>
                  <a:latin typeface="Lato"/>
                  <a:ea typeface="Lato"/>
                  <a:cs typeface="Lato"/>
                  <a:sym typeface="Lato"/>
                </a:rPr>
                <a:t>persecución</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por</a:t>
              </a:r>
              <a:r>
                <a:rPr lang="en-US" sz="2500" b="0" i="0" u="none" strike="noStrike" cap="none" dirty="0">
                  <a:solidFill>
                    <a:schemeClr val="lt1"/>
                  </a:solidFill>
                  <a:latin typeface="Lato"/>
                  <a:ea typeface="Lato"/>
                  <a:cs typeface="Lato"/>
                  <a:sym typeface="Lato"/>
                </a:rPr>
                <a:t> causa de </a:t>
              </a:r>
              <a:r>
                <a:rPr lang="en-US" sz="2500" b="0" i="0" u="none" strike="noStrike" cap="none" dirty="0" err="1">
                  <a:solidFill>
                    <a:schemeClr val="lt1"/>
                  </a:solidFill>
                  <a:latin typeface="Lato"/>
                  <a:ea typeface="Lato"/>
                  <a:cs typeface="Lato"/>
                  <a:sym typeface="Lato"/>
                </a:rPr>
                <a:t>nuestra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fe</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g2e8f58b83d9_0_98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g2e8f58b83d9_0_989"/>
          <p:cNvPicPr preferRelativeResize="0"/>
          <p:nvPr/>
        </p:nvPicPr>
        <p:blipFill rotWithShape="1">
          <a:blip r:embed="rId3">
            <a:alphaModFix/>
          </a:blip>
          <a:srcRect/>
          <a:stretch/>
        </p:blipFill>
        <p:spPr>
          <a:xfrm>
            <a:off x="80900" y="1758082"/>
            <a:ext cx="3125597" cy="3218436"/>
          </a:xfrm>
          <a:prstGeom prst="rect">
            <a:avLst/>
          </a:prstGeom>
          <a:noFill/>
          <a:ln>
            <a:noFill/>
          </a:ln>
          <a:effectLst>
            <a:outerShdw blurRad="50800" dist="38100" dir="2700000" algn="tl" rotWithShape="0">
              <a:srgbClr val="000000">
                <a:alpha val="40000"/>
              </a:srgbClr>
            </a:outerShdw>
          </a:effectLst>
        </p:spPr>
      </p:pic>
      <p:sp>
        <p:nvSpPr>
          <p:cNvPr id="148" name="Google Shape;148;g2e8f58b83d9_0_989"/>
          <p:cNvSpPr txBox="1"/>
          <p:nvPr/>
        </p:nvSpPr>
        <p:spPr>
          <a:xfrm>
            <a:off x="3287398" y="1843971"/>
            <a:ext cx="8023800"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versículos</a:t>
            </a:r>
            <a:r>
              <a:rPr lang="en-US" sz="4000" b="1" dirty="0">
                <a:solidFill>
                  <a:schemeClr val="dk1"/>
                </a:solidFill>
                <a:latin typeface="Lato"/>
                <a:ea typeface="Lato"/>
                <a:cs typeface="Lato"/>
                <a:sym typeface="Lato"/>
              </a:rPr>
              <a:t> de la Biblia se </a:t>
            </a:r>
            <a:r>
              <a:rPr lang="en-US" sz="4000" b="1" dirty="0" err="1">
                <a:solidFill>
                  <a:schemeClr val="dk1"/>
                </a:solidFill>
                <a:latin typeface="Lato"/>
                <a:ea typeface="Lato"/>
                <a:cs typeface="Lato"/>
                <a:sym typeface="Lato"/>
              </a:rPr>
              <a:t>usaron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el</a:t>
            </a:r>
            <a:r>
              <a:rPr lang="en-US" sz="4000" b="1" dirty="0">
                <a:solidFill>
                  <a:schemeClr val="dk1"/>
                </a:solidFill>
                <a:latin typeface="Lato"/>
                <a:ea typeface="Lato"/>
                <a:cs typeface="Lato"/>
                <a:sym typeface="Lato"/>
              </a:rPr>
              <a:t> video de la </a:t>
            </a:r>
            <a:r>
              <a:rPr lang="en-US" sz="4000" b="1" dirty="0" err="1">
                <a:solidFill>
                  <a:schemeClr val="dk1"/>
                </a:solidFill>
                <a:latin typeface="Lato"/>
                <a:ea typeface="Lato"/>
                <a:cs typeface="Lato"/>
                <a:sym typeface="Lato"/>
              </a:rPr>
              <a:t>tarea</a:t>
            </a:r>
            <a:r>
              <a:rPr lang="en-US" sz="4000" b="1" dirty="0">
                <a:solidFill>
                  <a:schemeClr val="dk1"/>
                </a:solidFill>
                <a:latin typeface="Lato"/>
                <a:ea typeface="Lato"/>
                <a:cs typeface="Lato"/>
                <a:sym typeface="Lato"/>
              </a:rPr>
              <a:t> para </a:t>
            </a:r>
            <a:r>
              <a:rPr lang="en-US" sz="4000" b="1" dirty="0" err="1">
                <a:solidFill>
                  <a:schemeClr val="dk1"/>
                </a:solidFill>
                <a:latin typeface="Lato"/>
                <a:ea typeface="Lato"/>
                <a:cs typeface="Lato"/>
                <a:sym typeface="Lato"/>
              </a:rPr>
              <a:t>mostrar</a:t>
            </a:r>
            <a:r>
              <a:rPr lang="en-US" sz="4000" b="1" dirty="0">
                <a:solidFill>
                  <a:schemeClr val="dk1"/>
                </a:solidFill>
                <a:latin typeface="Lato"/>
                <a:ea typeface="Lato"/>
                <a:cs typeface="Lato"/>
                <a:sym typeface="Lato"/>
              </a:rPr>
              <a:t> que </a:t>
            </a:r>
            <a:r>
              <a:rPr lang="en-US" sz="4000" b="1" dirty="0" err="1">
                <a:solidFill>
                  <a:schemeClr val="dk1"/>
                </a:solidFill>
                <a:latin typeface="Lato"/>
                <a:ea typeface="Lato"/>
                <a:cs typeface="Lato"/>
                <a:sym typeface="Lato"/>
              </a:rPr>
              <a:t>los</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humanos</a:t>
            </a:r>
            <a:r>
              <a:rPr lang="en-US" sz="4000" b="1" dirty="0">
                <a:solidFill>
                  <a:schemeClr val="dk1"/>
                </a:solidFill>
                <a:latin typeface="Lato"/>
                <a:ea typeface="Lato"/>
                <a:cs typeface="Lato"/>
                <a:sym typeface="Lato"/>
              </a:rPr>
              <a:t> no  </a:t>
            </a:r>
            <a:r>
              <a:rPr lang="en-US" sz="4000" b="1" dirty="0" err="1">
                <a:solidFill>
                  <a:schemeClr val="dk1"/>
                </a:solidFill>
                <a:latin typeface="Lato"/>
                <a:ea typeface="Lato"/>
                <a:cs typeface="Lato"/>
                <a:sym typeface="Lato"/>
              </a:rPr>
              <a:t>podemos</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salvarnos</a:t>
            </a:r>
            <a:r>
              <a:rPr lang="en-US" sz="4000" b="1" dirty="0">
                <a:solidFill>
                  <a:schemeClr val="dk1"/>
                </a:solidFill>
                <a:latin typeface="Lato"/>
                <a:ea typeface="Lato"/>
                <a:cs typeface="Lato"/>
                <a:sym typeface="Lato"/>
              </a:rPr>
              <a:t> a </a:t>
            </a:r>
            <a:r>
              <a:rPr lang="en-US" sz="4000" b="1" dirty="0" err="1">
                <a:solidFill>
                  <a:schemeClr val="dk1"/>
                </a:solidFill>
                <a:latin typeface="Lato"/>
                <a:ea typeface="Lato"/>
                <a:cs typeface="Lato"/>
                <a:sym typeface="Lato"/>
              </a:rPr>
              <a:t>nosotros</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mismos</a:t>
            </a:r>
            <a:r>
              <a:rPr lang="en-US" sz="4000" b="1" dirty="0">
                <a:solidFill>
                  <a:schemeClr val="dk1"/>
                </a:solidFill>
                <a:latin typeface="Lato"/>
                <a:ea typeface="Lato"/>
                <a:cs typeface="Lato"/>
                <a:sym typeface="Lato"/>
              </a:rPr>
              <a:t>?</a:t>
            </a:r>
            <a:endParaRPr sz="4000" b="1" i="0" u="none" strike="noStrike" cap="none" dirty="0">
              <a:solidFill>
                <a:schemeClr val="dk1"/>
              </a:solidFill>
              <a:latin typeface="Lato"/>
              <a:ea typeface="Lato"/>
              <a:cs typeface="Lato"/>
              <a:sym typeface="Lato"/>
            </a:endParaRPr>
          </a:p>
        </p:txBody>
      </p:sp>
      <p:pic>
        <p:nvPicPr>
          <p:cNvPr id="149" name="Google Shape;149;g2e8f58b83d9_0_98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D04BB6F9-F7ED-56F7-62FB-45954076900D}"/>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DC8EC1C7-F7D9-31E6-E802-60460A0EF73B}"/>
              </a:ext>
            </a:extLst>
          </p:cNvPr>
          <p:cNvSpPr txBox="1"/>
          <p:nvPr/>
        </p:nvSpPr>
        <p:spPr>
          <a:xfrm>
            <a:off x="3394306" y="1997859"/>
            <a:ext cx="78057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Mateo 5:48</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a:solidFill>
                  <a:schemeClr val="dk1"/>
                </a:solidFill>
                <a:latin typeface="Lato"/>
                <a:ea typeface="Lato"/>
                <a:cs typeface="Lato"/>
                <a:sym typeface="Lato"/>
              </a:rPr>
              <a:t>Por lo tanto, </a:t>
            </a:r>
            <a:r>
              <a:rPr lang="en-US" sz="3600" dirty="0" err="1">
                <a:solidFill>
                  <a:schemeClr val="dk1"/>
                </a:solidFill>
                <a:latin typeface="Lato"/>
                <a:ea typeface="Lato"/>
                <a:cs typeface="Lato"/>
                <a:sym typeface="Lato"/>
              </a:rPr>
              <a:t>sean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ustedes</a:t>
            </a:r>
            <a:r>
              <a:rPr lang="en-US" sz="3600" dirty="0">
                <a:solidFill>
                  <a:schemeClr val="dk1"/>
                </a:solidFill>
                <a:latin typeface="Lato"/>
                <a:ea typeface="Lato"/>
                <a:cs typeface="Lato"/>
                <a:sym typeface="Lato"/>
              </a:rPr>
              <a:t> perfectos,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su</a:t>
            </a:r>
            <a:r>
              <a:rPr lang="en-US" sz="3600" dirty="0">
                <a:solidFill>
                  <a:schemeClr val="dk1"/>
                </a:solidFill>
                <a:latin typeface="Lato"/>
                <a:ea typeface="Lato"/>
                <a:cs typeface="Lato"/>
                <a:sym typeface="Lato"/>
              </a:rPr>
              <a:t> Padre que </a:t>
            </a:r>
            <a:r>
              <a:rPr lang="en-US" sz="3600" dirty="0" err="1">
                <a:solidFill>
                  <a:schemeClr val="dk1"/>
                </a:solidFill>
                <a:latin typeface="Lato"/>
                <a:ea typeface="Lato"/>
                <a:cs typeface="Lato"/>
                <a:sym typeface="Lato"/>
              </a:rPr>
              <a:t>está</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cielos</a:t>
            </a:r>
            <a:r>
              <a:rPr lang="en-US" sz="3600" dirty="0">
                <a:solidFill>
                  <a:schemeClr val="dk1"/>
                </a:solidFill>
                <a:latin typeface="Lato"/>
                <a:ea typeface="Lato"/>
                <a:cs typeface="Lato"/>
                <a:sym typeface="Lato"/>
              </a:rPr>
              <a:t> es perfecto. </a:t>
            </a:r>
          </a:p>
        </p:txBody>
      </p:sp>
      <p:sp>
        <p:nvSpPr>
          <p:cNvPr id="171" name="Google Shape;171;g2ee3aea5128_1_0">
            <a:extLst>
              <a:ext uri="{FF2B5EF4-FFF2-40B4-BE49-F238E27FC236}">
                <a16:creationId xmlns:a16="http://schemas.microsoft.com/office/drawing/2014/main" id="{B077B940-070D-7EAF-A54C-714E4A47297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74DC2A84-7D67-162E-84D3-E2E633D5C1C2}"/>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2D14F7BC-8CB4-952C-29BB-E17AC8C5B65B}"/>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1071215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7CFC265-1A78-C5C0-F147-885A200EFA69}"/>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95BDDF9A-EA9F-13F6-A4F1-0F915148CFE5}"/>
              </a:ext>
            </a:extLst>
          </p:cNvPr>
          <p:cNvSpPr txBox="1"/>
          <p:nvPr/>
        </p:nvSpPr>
        <p:spPr>
          <a:xfrm>
            <a:off x="3394306" y="1997859"/>
            <a:ext cx="78057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Romanos 3:12</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Todos</a:t>
            </a:r>
            <a:r>
              <a:rPr lang="en-US" sz="3600" dirty="0">
                <a:solidFill>
                  <a:schemeClr val="dk1"/>
                </a:solidFill>
                <a:latin typeface="Lato"/>
                <a:ea typeface="Lato"/>
                <a:cs typeface="Lato"/>
                <a:sym typeface="Lato"/>
              </a:rPr>
              <a:t> se </a:t>
            </a:r>
            <a:r>
              <a:rPr lang="en-US" sz="3600" dirty="0" err="1">
                <a:solidFill>
                  <a:schemeClr val="dk1"/>
                </a:solidFill>
                <a:latin typeface="Lato"/>
                <a:ea typeface="Lato"/>
                <a:cs typeface="Lato"/>
                <a:sym typeface="Lato"/>
              </a:rPr>
              <a:t>desviaron</a:t>
            </a:r>
            <a:r>
              <a:rPr lang="en-US" sz="3600" dirty="0">
                <a:solidFill>
                  <a:schemeClr val="dk1"/>
                </a:solidFill>
                <a:latin typeface="Lato"/>
                <a:ea typeface="Lato"/>
                <a:cs typeface="Lato"/>
                <a:sym typeface="Lato"/>
              </a:rPr>
              <a:t>, a </a:t>
            </a:r>
            <a:r>
              <a:rPr lang="en-US" sz="3600" dirty="0" err="1">
                <a:solidFill>
                  <a:schemeClr val="dk1"/>
                </a:solidFill>
                <a:latin typeface="Lato"/>
                <a:ea typeface="Lato"/>
                <a:cs typeface="Lato"/>
                <a:sym typeface="Lato"/>
              </a:rPr>
              <a:t>una</a:t>
            </a:r>
            <a:r>
              <a:rPr lang="en-US" sz="3600" dirty="0">
                <a:solidFill>
                  <a:schemeClr val="dk1"/>
                </a:solidFill>
                <a:latin typeface="Lato"/>
                <a:ea typeface="Lato"/>
                <a:cs typeface="Lato"/>
                <a:sym typeface="Lato"/>
              </a:rPr>
              <a:t> se </a:t>
            </a:r>
            <a:r>
              <a:rPr lang="en-US" sz="3600" dirty="0" err="1">
                <a:solidFill>
                  <a:schemeClr val="dk1"/>
                </a:solidFill>
                <a:latin typeface="Lato"/>
                <a:ea typeface="Lato"/>
                <a:cs typeface="Lato"/>
                <a:sym typeface="Lato"/>
              </a:rPr>
              <a:t>han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corrompida</a:t>
            </a:r>
            <a:r>
              <a:rPr lang="en-US" sz="3600" dirty="0">
                <a:solidFill>
                  <a:schemeClr val="dk1"/>
                </a:solidFill>
                <a:latin typeface="Lato"/>
                <a:ea typeface="Lato"/>
                <a:cs typeface="Lato"/>
                <a:sym typeface="Lato"/>
              </a:rPr>
              <a:t>. </a:t>
            </a:r>
            <a:r>
              <a:rPr lang="es-ES" sz="3600" dirty="0">
                <a:effectLst/>
                <a:latin typeface="Calibri" panose="020F0502020204030204" pitchFamily="34" charset="0"/>
                <a:ea typeface="Calibri" panose="020F0502020204030204" pitchFamily="34" charset="0"/>
              </a:rPr>
              <a:t>¡</a:t>
            </a:r>
            <a:r>
              <a:rPr lang="en-US" sz="3600" dirty="0">
                <a:solidFill>
                  <a:schemeClr val="dk1"/>
                </a:solidFill>
                <a:latin typeface="Lato"/>
                <a:ea typeface="Lato"/>
                <a:cs typeface="Lato"/>
                <a:sym typeface="Lato"/>
              </a:rPr>
              <a:t>No hay </a:t>
            </a:r>
            <a:r>
              <a:rPr lang="en-US" sz="3600" dirty="0" err="1">
                <a:solidFill>
                  <a:schemeClr val="dk1"/>
                </a:solidFill>
                <a:latin typeface="Lato"/>
                <a:ea typeface="Lato"/>
                <a:cs typeface="Lato"/>
                <a:sym typeface="Lato"/>
              </a:rPr>
              <a:t>quien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haga</a:t>
            </a:r>
            <a:r>
              <a:rPr lang="en-US" sz="3600" dirty="0">
                <a:solidFill>
                  <a:schemeClr val="dk1"/>
                </a:solidFill>
                <a:latin typeface="Lato"/>
                <a:ea typeface="Lato"/>
                <a:cs typeface="Lato"/>
                <a:sym typeface="Lato"/>
              </a:rPr>
              <a:t> lo bueno, no hay </a:t>
            </a:r>
            <a:r>
              <a:rPr lang="en-US" sz="3600" dirty="0" err="1">
                <a:solidFill>
                  <a:schemeClr val="dk1"/>
                </a:solidFill>
                <a:latin typeface="Lato"/>
                <a:ea typeface="Lato"/>
                <a:cs typeface="Lato"/>
                <a:sym typeface="Lato"/>
              </a:rPr>
              <a:t>ni</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siquiera</a:t>
            </a:r>
            <a:r>
              <a:rPr lang="en-US" sz="3600" dirty="0">
                <a:solidFill>
                  <a:schemeClr val="dk1"/>
                </a:solidFill>
                <a:latin typeface="Lato"/>
                <a:ea typeface="Lato"/>
                <a:cs typeface="Lato"/>
                <a:sym typeface="Lato"/>
              </a:rPr>
              <a:t> uno!</a:t>
            </a:r>
          </a:p>
        </p:txBody>
      </p:sp>
      <p:sp>
        <p:nvSpPr>
          <p:cNvPr id="171" name="Google Shape;171;g2ee3aea5128_1_0">
            <a:extLst>
              <a:ext uri="{FF2B5EF4-FFF2-40B4-BE49-F238E27FC236}">
                <a16:creationId xmlns:a16="http://schemas.microsoft.com/office/drawing/2014/main" id="{CA5FE1CC-DDD2-352D-2E99-F50DB2AB11BA}"/>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466273B3-2D7C-6828-89B7-01A7BE852346}"/>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0165EC09-2930-6AF5-B4B8-70576D757785}"/>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419153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1753C54-EE31-017B-A5F8-845EA989A1AB}"/>
            </a:ext>
          </a:extLst>
        </p:cNvPr>
        <p:cNvGrpSpPr/>
        <p:nvPr/>
      </p:nvGrpSpPr>
      <p:grpSpPr>
        <a:xfrm>
          <a:off x="0" y="0"/>
          <a:ext cx="0" cy="0"/>
          <a:chOff x="0" y="0"/>
          <a:chExt cx="0" cy="0"/>
        </a:xfrm>
      </p:grpSpPr>
      <p:sp>
        <p:nvSpPr>
          <p:cNvPr id="170" name="Google Shape;170;g2ee3aea5128_1_0">
            <a:extLst>
              <a:ext uri="{FF2B5EF4-FFF2-40B4-BE49-F238E27FC236}">
                <a16:creationId xmlns:a16="http://schemas.microsoft.com/office/drawing/2014/main" id="{C135BED7-370F-702D-8A75-E7780E3D4B0E}"/>
              </a:ext>
            </a:extLst>
          </p:cNvPr>
          <p:cNvSpPr txBox="1"/>
          <p:nvPr/>
        </p:nvSpPr>
        <p:spPr>
          <a:xfrm>
            <a:off x="3206497" y="875141"/>
            <a:ext cx="8258672"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chemeClr val="dk1"/>
                </a:solidFill>
                <a:latin typeface="Lato"/>
                <a:ea typeface="Lato"/>
                <a:cs typeface="Lato"/>
                <a:sym typeface="Lato"/>
              </a:rPr>
              <a:t>Isaías 64:6</a:t>
            </a:r>
          </a:p>
          <a:p>
            <a:pPr marL="0" marR="0" lvl="0" indent="0" algn="l" rtl="0">
              <a:lnSpc>
                <a:spcPct val="100000"/>
              </a:lnSpc>
              <a:spcBef>
                <a:spcPts val="0"/>
              </a:spcBef>
              <a:spcAft>
                <a:spcPts val="0"/>
              </a:spcAft>
              <a:buClr>
                <a:schemeClr val="dk1"/>
              </a:buClr>
              <a:buSzPts val="1100"/>
              <a:buFont typeface="Arial"/>
              <a:buNone/>
            </a:pP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err="1">
                <a:solidFill>
                  <a:schemeClr val="dk1"/>
                </a:solidFill>
                <a:latin typeface="Lato"/>
                <a:ea typeface="Lato"/>
                <a:cs typeface="Lato"/>
                <a:sym typeface="Lato"/>
              </a:rPr>
              <a:t>Todos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nosotros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estamos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llenos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impureza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todo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nuestros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actos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justicia</a:t>
            </a:r>
            <a:r>
              <a:rPr lang="en-US" sz="3600" dirty="0">
                <a:solidFill>
                  <a:schemeClr val="dk1"/>
                </a:solidFill>
                <a:latin typeface="Lato"/>
                <a:ea typeface="Lato"/>
                <a:cs typeface="Lato"/>
                <a:sym typeface="Lato"/>
              </a:rPr>
              <a:t> son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un trapo </a:t>
            </a:r>
            <a:r>
              <a:rPr lang="en-US" sz="3600" dirty="0" err="1">
                <a:solidFill>
                  <a:schemeClr val="dk1"/>
                </a:solidFill>
                <a:latin typeface="Lato"/>
                <a:ea typeface="Lato"/>
                <a:cs typeface="Lato"/>
                <a:sym typeface="Lato"/>
              </a:rPr>
              <a:t>lleno</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inmundicia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Todos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nosotros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somos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hojos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caídas</a:t>
            </a:r>
            <a:r>
              <a:rPr lang="en-US" sz="3600" dirty="0">
                <a:solidFill>
                  <a:schemeClr val="dk1"/>
                </a:solidFill>
                <a:latin typeface="Lato"/>
                <a:ea typeface="Lato"/>
                <a:cs typeface="Lato"/>
                <a:sym typeface="Lato"/>
              </a:rPr>
              <a:t>; </a:t>
            </a:r>
            <a:r>
              <a:rPr lang="es-ES" sz="3600" dirty="0">
                <a:effectLst/>
                <a:latin typeface="Calibri" panose="020F0502020204030204" pitchFamily="34" charset="0"/>
                <a:ea typeface="Calibri" panose="020F0502020204030204" pitchFamily="34" charset="0"/>
              </a:rPr>
              <a:t>¡</a:t>
            </a:r>
            <a:r>
              <a:rPr lang="en-US" sz="3600" dirty="0" err="1">
                <a:solidFill>
                  <a:schemeClr val="dk1"/>
                </a:solidFill>
                <a:latin typeface="Lato"/>
                <a:ea typeface="Lato"/>
                <a:cs typeface="Lato"/>
                <a:sym typeface="Lato"/>
              </a:rPr>
              <a:t>nuestras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maldades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nos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arrastran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como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viento</a:t>
            </a:r>
            <a:r>
              <a:rPr lang="en-US" sz="3600" dirty="0">
                <a:solidFill>
                  <a:schemeClr val="dk1"/>
                </a:solidFill>
                <a:latin typeface="Lato"/>
                <a:ea typeface="Lato"/>
                <a:cs typeface="Lato"/>
                <a:sym typeface="Lato"/>
              </a:rPr>
              <a:t>! </a:t>
            </a:r>
          </a:p>
        </p:txBody>
      </p:sp>
      <p:sp>
        <p:nvSpPr>
          <p:cNvPr id="171" name="Google Shape;171;g2ee3aea5128_1_0">
            <a:extLst>
              <a:ext uri="{FF2B5EF4-FFF2-40B4-BE49-F238E27FC236}">
                <a16:creationId xmlns:a16="http://schemas.microsoft.com/office/drawing/2014/main" id="{E188FABC-2488-120D-8CDE-8663B84C5F8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g2ee3aea5128_1_0">
            <a:extLst>
              <a:ext uri="{FF2B5EF4-FFF2-40B4-BE49-F238E27FC236}">
                <a16:creationId xmlns:a16="http://schemas.microsoft.com/office/drawing/2014/main" id="{DCC6374D-CCAC-EDF3-F9B8-69860140100F}"/>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73" name="Google Shape;173;g2ee3aea5128_1_0" descr="A green bird with leaves&#10;&#10;Description automatically generated">
            <a:extLst>
              <a:ext uri="{FF2B5EF4-FFF2-40B4-BE49-F238E27FC236}">
                <a16:creationId xmlns:a16="http://schemas.microsoft.com/office/drawing/2014/main" id="{4855F82A-5C2F-F3C0-C557-BA13DC0A4E21}"/>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479070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5bca69263e33c1911cf951456934afcd">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18516b53694c4711c9cc8f6e351cad6f"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Props1.xml><?xml version="1.0" encoding="utf-8"?>
<ds:datastoreItem xmlns:ds="http://schemas.openxmlformats.org/officeDocument/2006/customXml" ds:itemID="{6BD1E4BE-FA16-4DA8-99D3-35A172FBBBBB}">
  <ds:schemaRefs>
    <ds:schemaRef ds:uri="http://schemas.microsoft.com/sharepoint/v3/contenttype/forms"/>
  </ds:schemaRefs>
</ds:datastoreItem>
</file>

<file path=customXml/itemProps2.xml><?xml version="1.0" encoding="utf-8"?>
<ds:datastoreItem xmlns:ds="http://schemas.openxmlformats.org/officeDocument/2006/customXml" ds:itemID="{6C07101B-B132-4864-88CB-72A4371C4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97AA9A-5F2D-4007-A46F-B9A18B0EEB9B}">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docProps/app.xml><?xml version="1.0" encoding="utf-8"?>
<Properties xmlns="http://schemas.openxmlformats.org/officeDocument/2006/extended-properties" xmlns:vt="http://schemas.openxmlformats.org/officeDocument/2006/docPropsVTypes">
  <TotalTime>686</TotalTime>
  <Words>3845</Words>
  <Application>Microsoft Macintosh PowerPoint</Application>
  <PresentationFormat>Widescreen</PresentationFormat>
  <Paragraphs>256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Symbol</vt:lpstr>
      <vt:lpstr>Arial</vt:lpstr>
      <vt:lpstr>Lato Black</vt:lpstr>
      <vt:lpstr>Noto Sans Symbols</vt:lpstr>
      <vt:lpstr>Times New Roman</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Elise Gross</cp:lastModifiedBy>
  <cp:revision>57</cp:revision>
  <dcterms:created xsi:type="dcterms:W3CDTF">2023-11-29T19:33:05Z</dcterms:created>
  <dcterms:modified xsi:type="dcterms:W3CDTF">2025-07-05T15:59:59Z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ies>
</file>