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embeddedFontLst>
    <p:embeddedFont>
      <p:font typeface="Lato" panose="020F05020202040302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jgqpl7rN691XzIc/+8Dncwv5FT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28" y="78"/>
      </p:cViewPr>
      <p:guideLst/>
    </p:cSldViewPr>
  </p:slideViewPr>
  <p:notesTextViewPr>
    <p:cViewPr>
      <p:scale>
        <a:sx n="1" d="1"/>
        <a:sy n="1" d="1"/>
      </p:scale>
      <p:origin x="0" y="-238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fncwYtk_qA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ibliatodo.com/mapas-biblicos/damasco"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youtu.be/bakiA29K12o"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vimeo.com/academiacristo/review/481859908"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academiacristo.com/Musica/Tal-como-soy-de-pecador"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Antes de la </a:t>
            </a:r>
            <a:r>
              <a:rPr lang="en-US" b="1" dirty="0" err="1">
                <a:solidFill>
                  <a:schemeClr val="dk1"/>
                </a:solidFill>
                <a:latin typeface="Calibri"/>
                <a:ea typeface="Calibri"/>
                <a:cs typeface="Calibri"/>
                <a:sym typeface="Calibri"/>
              </a:rPr>
              <a:t>clase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vivo,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profesor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compartirá</a:t>
            </a:r>
            <a:r>
              <a:rPr lang="en-US" b="1" dirty="0">
                <a:solidFill>
                  <a:schemeClr val="dk1"/>
                </a:solidFill>
                <a:latin typeface="Calibri"/>
                <a:ea typeface="Calibri"/>
                <a:cs typeface="Calibri"/>
                <a:sym typeface="Calibri"/>
              </a:rPr>
              <a:t> la </a:t>
            </a:r>
            <a:r>
              <a:rPr lang="en-US" b="1" dirty="0" err="1">
                <a:solidFill>
                  <a:schemeClr val="dk1"/>
                </a:solidFill>
                <a:latin typeface="Calibri"/>
                <a:ea typeface="Calibri"/>
                <a:cs typeface="Calibri"/>
                <a:sym typeface="Calibri"/>
              </a:rPr>
              <a:t>siguiente</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tarea</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grupo</a:t>
            </a:r>
            <a:r>
              <a:rPr lang="en-US" b="1" dirty="0">
                <a:solidFill>
                  <a:schemeClr val="dk1"/>
                </a:solidFill>
                <a:latin typeface="Calibri"/>
                <a:ea typeface="Calibri"/>
                <a:cs typeface="Calibri"/>
                <a:sym typeface="Calibri"/>
              </a:rPr>
              <a:t> de WhatsApp:</a:t>
            </a:r>
            <a:endParaRPr dirty="0">
              <a:solidFill>
                <a:schemeClr val="dk1"/>
              </a:solidFill>
              <a:latin typeface="Calibri"/>
              <a:ea typeface="Calibri"/>
              <a:cs typeface="Calibri"/>
              <a:sym typeface="Calibri"/>
            </a:endParaRPr>
          </a:p>
          <a:p>
            <a:pPr marL="457200" marR="171450" lvl="0" indent="-298450" algn="l" rtl="0">
              <a:lnSpc>
                <a:spcPct val="100000"/>
              </a:lnSpc>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Ver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video de </a:t>
            </a:r>
            <a:r>
              <a:rPr lang="en-US" dirty="0" err="1">
                <a:solidFill>
                  <a:schemeClr val="dk1"/>
                </a:solidFill>
                <a:latin typeface="Calibri"/>
                <a:ea typeface="Calibri"/>
                <a:cs typeface="Calibri"/>
                <a:sym typeface="Calibri"/>
              </a:rPr>
              <a:t>instrucción</a:t>
            </a:r>
            <a:r>
              <a:rPr lang="en-US" dirty="0">
                <a:solidFill>
                  <a:schemeClr val="dk1"/>
                </a:solidFill>
                <a:latin typeface="Calibri"/>
                <a:ea typeface="Calibri"/>
                <a:cs typeface="Calibri"/>
                <a:sym typeface="Calibri"/>
              </a:rPr>
              <a:t>: </a:t>
            </a:r>
            <a:r>
              <a:rPr lang="en-US"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https://youtu.be/fncwYtk_qA8</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457200" marR="171450" lvl="0" indent="-298450" algn="l" rtl="0">
              <a:lnSpc>
                <a:spcPct val="100000"/>
              </a:lnSpc>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Leer la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9:1-19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sus </a:t>
            </a:r>
            <a:r>
              <a:rPr lang="en-US" dirty="0" err="1">
                <a:solidFill>
                  <a:schemeClr val="dk1"/>
                </a:solidFill>
                <a:latin typeface="Calibri"/>
                <a:ea typeface="Calibri"/>
                <a:cs typeface="Calibri"/>
                <a:sym typeface="Calibri"/>
              </a:rPr>
              <a:t>Biblias</a:t>
            </a:r>
            <a:endParaRPr dirty="0">
              <a:solidFill>
                <a:schemeClr val="dk1"/>
              </a:solidFill>
              <a:latin typeface="Calibri"/>
              <a:ea typeface="Calibri"/>
              <a:cs typeface="Calibri"/>
              <a:sym typeface="Calibri"/>
            </a:endParaRPr>
          </a:p>
          <a:p>
            <a:pPr marL="457200" marR="171450" lvl="0" indent="-298450" algn="l" rtl="0">
              <a:lnSpc>
                <a:spcPct val="100000"/>
              </a:lnSpc>
              <a:spcBef>
                <a:spcPts val="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Darles</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vistazo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capítulos</a:t>
            </a:r>
            <a:r>
              <a:rPr lang="en-US" dirty="0">
                <a:solidFill>
                  <a:schemeClr val="dk1"/>
                </a:solidFill>
                <a:latin typeface="Calibri"/>
                <a:ea typeface="Calibri"/>
                <a:cs typeface="Calibri"/>
                <a:sym typeface="Calibri"/>
              </a:rPr>
              <a:t> del 3 al 8 de </a:t>
            </a: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e </a:t>
            </a:r>
            <a:r>
              <a:rPr lang="en-US" dirty="0" err="1">
                <a:solidFill>
                  <a:schemeClr val="dk1"/>
                </a:solidFill>
                <a:latin typeface="Calibri"/>
                <a:ea typeface="Calibri"/>
                <a:cs typeface="Calibri"/>
                <a:sym typeface="Calibri"/>
              </a:rPr>
              <a:t>identificar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tipo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actividades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hacía</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iglesia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capítulos</a:t>
            </a:r>
            <a:r>
              <a:rPr lang="en-US" dirty="0">
                <a:solidFill>
                  <a:schemeClr val="dk1"/>
                </a:solidFill>
                <a:latin typeface="Calibri"/>
                <a:ea typeface="Calibri"/>
                <a:cs typeface="Calibri"/>
                <a:sym typeface="Calibri"/>
              </a:rPr>
              <a:t>. </a:t>
            </a: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a:t>
            </a:r>
            <a:r>
              <a:rPr lang="en-US" b="1" dirty="0" err="1">
                <a:solidFill>
                  <a:schemeClr val="dk1"/>
                </a:solidFill>
                <a:latin typeface="Calibri"/>
                <a:ea typeface="Calibri"/>
                <a:cs typeface="Calibri"/>
                <a:sym typeface="Calibri"/>
              </a:rPr>
              <a:t>Contar</a:t>
            </a:r>
            <a:r>
              <a:rPr lang="en-US" b="1"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marR="171450" lvl="0" indent="-298450" algn="l" rtl="0">
              <a:lnSpc>
                <a:spcPct val="100000"/>
              </a:lnSpc>
              <a:spcBef>
                <a:spcPts val="6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&lt;Se </a:t>
            </a:r>
            <a:r>
              <a:rPr lang="en-US" dirty="0" err="1">
                <a:solidFill>
                  <a:schemeClr val="dk1"/>
                </a:solidFill>
                <a:latin typeface="Calibri"/>
                <a:ea typeface="Calibri"/>
                <a:cs typeface="Calibri"/>
                <a:sym typeface="Calibri"/>
              </a:rPr>
              <a:t>cuenta</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9:1-19.&gt;</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72" name="Google Shape;172;g26c0eec2cfd_0_2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6ba99a7413_0_4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p:txBody>
      </p:sp>
      <p:sp>
        <p:nvSpPr>
          <p:cNvPr id="182" name="Google Shape;182;g26ba99a7413_0_4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Quiénes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personajes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Tarso</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sumo </a:t>
            </a:r>
            <a:r>
              <a:rPr lang="en-US" dirty="0" err="1">
                <a:solidFill>
                  <a:schemeClr val="dk1"/>
                </a:solidFill>
                <a:latin typeface="Calibri"/>
                <a:ea typeface="Calibri"/>
                <a:cs typeface="Calibri"/>
                <a:sym typeface="Calibri"/>
              </a:rPr>
              <a:t>sacerdote</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Los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hombres y </a:t>
            </a:r>
            <a:r>
              <a:rPr lang="en-US" dirty="0" err="1">
                <a:solidFill>
                  <a:schemeClr val="dk1"/>
                </a:solidFill>
                <a:latin typeface="Calibri"/>
                <a:ea typeface="Calibri"/>
                <a:cs typeface="Calibri"/>
                <a:sym typeface="Calibri"/>
              </a:rPr>
              <a:t>mujeres</a:t>
            </a:r>
            <a:r>
              <a:rPr lang="en-US" dirty="0">
                <a:solidFill>
                  <a:schemeClr val="dk1"/>
                </a:solidFill>
                <a:latin typeface="Calibri"/>
                <a:ea typeface="Calibri"/>
                <a:cs typeface="Calibri"/>
                <a:sym typeface="Calibri"/>
              </a:rPr>
              <a:t> del Camino</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Jesús</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Los </a:t>
            </a:r>
            <a:r>
              <a:rPr lang="en-US" dirty="0" err="1">
                <a:solidFill>
                  <a:schemeClr val="dk1"/>
                </a:solidFill>
                <a:latin typeface="Calibri"/>
                <a:ea typeface="Calibri"/>
                <a:cs typeface="Calibri"/>
                <a:sym typeface="Calibri"/>
              </a:rPr>
              <a:t>acompañantes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Saulo</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Ananías</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discípulo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obviamente</a:t>
            </a:r>
            <a:r>
              <a:rPr lang="en-US" dirty="0">
                <a:solidFill>
                  <a:schemeClr val="dk1"/>
                </a:solidFill>
                <a:latin typeface="Calibri"/>
                <a:ea typeface="Calibri"/>
                <a:cs typeface="Calibri"/>
                <a:sym typeface="Calibri"/>
              </a:rPr>
              <a:t> no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5)</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193" name="Google Shape;19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Cuáles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objetos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187450" marR="171450" lvl="2" indent="-2730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Las cartas que </a:t>
            </a: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pidió</a:t>
            </a:r>
            <a:r>
              <a:rPr lang="en-US" dirty="0">
                <a:solidFill>
                  <a:schemeClr val="dk1"/>
                </a:solidFill>
                <a:latin typeface="Calibri"/>
                <a:ea typeface="Calibri"/>
                <a:cs typeface="Calibri"/>
                <a:sym typeface="Calibri"/>
              </a:rPr>
              <a:t> del sumo </a:t>
            </a:r>
            <a:r>
              <a:rPr lang="en-US" dirty="0" err="1">
                <a:solidFill>
                  <a:schemeClr val="dk1"/>
                </a:solidFill>
                <a:latin typeface="Calibri"/>
                <a:ea typeface="Calibri"/>
                <a:cs typeface="Calibri"/>
                <a:sym typeface="Calibri"/>
              </a:rPr>
              <a:t>sacerdote</a:t>
            </a:r>
            <a:endParaRPr dirty="0">
              <a:solidFill>
                <a:schemeClr val="dk1"/>
              </a:solidFill>
              <a:latin typeface="Calibri"/>
              <a:ea typeface="Calibri"/>
              <a:cs typeface="Calibri"/>
              <a:sym typeface="Calibri"/>
            </a:endParaRPr>
          </a:p>
          <a:p>
            <a:pPr marL="1187450" marR="171450" lvl="2" indent="-2730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suelo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donde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cayó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187450" marR="171450" lvl="2" indent="-2730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Un </a:t>
            </a:r>
            <a:r>
              <a:rPr lang="en-US" dirty="0" err="1">
                <a:solidFill>
                  <a:schemeClr val="dk1"/>
                </a:solidFill>
                <a:latin typeface="Calibri"/>
                <a:ea typeface="Calibri"/>
                <a:cs typeface="Calibri"/>
                <a:sym typeface="Calibri"/>
              </a:rPr>
              <a:t>poderoso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haza</a:t>
            </a:r>
            <a:r>
              <a:rPr lang="en-US" dirty="0">
                <a:solidFill>
                  <a:schemeClr val="dk1"/>
                </a:solidFill>
                <a:latin typeface="Calibri"/>
                <a:ea typeface="Calibri"/>
                <a:cs typeface="Calibri"/>
                <a:sym typeface="Calibri"/>
              </a:rPr>
              <a:t> de luz del </a:t>
            </a:r>
            <a:r>
              <a:rPr lang="en-US" dirty="0" err="1">
                <a:solidFill>
                  <a:schemeClr val="dk1"/>
                </a:solidFill>
                <a:latin typeface="Calibri"/>
                <a:ea typeface="Calibri"/>
                <a:cs typeface="Calibri"/>
                <a:sym typeface="Calibri"/>
              </a:rPr>
              <a:t>cielo</a:t>
            </a:r>
            <a:endParaRPr dirty="0">
              <a:solidFill>
                <a:schemeClr val="dk1"/>
              </a:solidFill>
              <a:latin typeface="Calibri"/>
              <a:ea typeface="Calibri"/>
              <a:cs typeface="Calibri"/>
              <a:sym typeface="Calibri"/>
            </a:endParaRPr>
          </a:p>
          <a:p>
            <a:pPr marL="1187450" marR="171450" lvl="2" indent="-2730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Ojos de </a:t>
            </a:r>
            <a:r>
              <a:rPr lang="en-US" dirty="0" err="1">
                <a:solidFill>
                  <a:schemeClr val="dk1"/>
                </a:solidFill>
                <a:latin typeface="Calibri"/>
                <a:ea typeface="Calibri"/>
                <a:cs typeface="Calibri"/>
                <a:sym typeface="Calibri"/>
              </a:rPr>
              <a:t>Saulo</a:t>
            </a:r>
            <a:endParaRPr dirty="0">
              <a:solidFill>
                <a:schemeClr val="dk1"/>
              </a:solidFill>
              <a:latin typeface="Calibri"/>
              <a:ea typeface="Calibri"/>
              <a:cs typeface="Calibri"/>
              <a:sym typeface="Calibri"/>
            </a:endParaRPr>
          </a:p>
          <a:p>
            <a:pPr marL="1187450" marR="171450" lvl="2" indent="-2730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 mano – </a:t>
            </a:r>
            <a:r>
              <a:rPr lang="en-US" dirty="0" err="1">
                <a:solidFill>
                  <a:schemeClr val="dk1"/>
                </a:solidFill>
                <a:latin typeface="Calibri"/>
                <a:ea typeface="Calibri"/>
                <a:cs typeface="Calibri"/>
                <a:sym typeface="Calibri"/>
              </a:rPr>
              <a:t>tomaron</a:t>
            </a:r>
            <a:r>
              <a:rPr lang="en-US" dirty="0">
                <a:solidFill>
                  <a:schemeClr val="dk1"/>
                </a:solidFill>
                <a:latin typeface="Calibri"/>
                <a:ea typeface="Calibri"/>
                <a:cs typeface="Calibri"/>
                <a:sym typeface="Calibri"/>
              </a:rPr>
              <a:t> la mano de </a:t>
            </a: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y lo </a:t>
            </a:r>
            <a:r>
              <a:rPr lang="en-US" dirty="0" err="1">
                <a:solidFill>
                  <a:schemeClr val="dk1"/>
                </a:solidFill>
                <a:latin typeface="Calibri"/>
                <a:ea typeface="Calibri"/>
                <a:cs typeface="Calibri"/>
                <a:sym typeface="Calibri"/>
              </a:rPr>
              <a:t>llevaron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Damasco</a:t>
            </a:r>
            <a:endParaRPr dirty="0">
              <a:solidFill>
                <a:schemeClr val="dk1"/>
              </a:solidFill>
              <a:latin typeface="Calibri"/>
              <a:ea typeface="Calibri"/>
              <a:cs typeface="Calibri"/>
              <a:sym typeface="Calibri"/>
            </a:endParaRPr>
          </a:p>
          <a:p>
            <a:pPr marL="1187450" marR="171450" lvl="2" indent="-2730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Las </a:t>
            </a:r>
            <a:r>
              <a:rPr lang="en-US" dirty="0" err="1">
                <a:solidFill>
                  <a:schemeClr val="dk1"/>
                </a:solidFill>
                <a:latin typeface="Calibri"/>
                <a:ea typeface="Calibri"/>
                <a:cs typeface="Calibri"/>
                <a:sym typeface="Calibri"/>
              </a:rPr>
              <a:t>escamas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cayeron</a:t>
            </a:r>
            <a:r>
              <a:rPr lang="en-US" dirty="0">
                <a:solidFill>
                  <a:schemeClr val="dk1"/>
                </a:solidFill>
                <a:latin typeface="Calibri"/>
                <a:ea typeface="Calibri"/>
                <a:cs typeface="Calibri"/>
                <a:sym typeface="Calibri"/>
              </a:rPr>
              <a:t> de sus ojos </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05" name="Google Shape;20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Dónde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ocurrió</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187450" marR="171450" lvl="2" indent="-2730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De </a:t>
            </a:r>
            <a:r>
              <a:rPr lang="en-US" dirty="0" err="1">
                <a:solidFill>
                  <a:schemeClr val="dk1"/>
                </a:solidFill>
                <a:latin typeface="Calibri"/>
                <a:ea typeface="Calibri"/>
                <a:cs typeface="Calibri"/>
                <a:sym typeface="Calibri"/>
              </a:rPr>
              <a:t>camino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Damasco</a:t>
            </a:r>
            <a:endParaRPr dirty="0">
              <a:solidFill>
                <a:schemeClr val="dk1"/>
              </a:solidFill>
              <a:latin typeface="Calibri"/>
              <a:ea typeface="Calibri"/>
              <a:cs typeface="Calibri"/>
              <a:sym typeface="Calibri"/>
            </a:endParaRPr>
          </a:p>
          <a:p>
            <a:pPr marL="1187450" marR="171450" lvl="2" indent="-273050" algn="l" rtl="0">
              <a:lnSpc>
                <a:spcPct val="100000"/>
              </a:lnSpc>
              <a:spcBef>
                <a:spcPts val="1000"/>
              </a:spcBef>
              <a:spcAft>
                <a:spcPts val="0"/>
              </a:spcAft>
              <a:buClr>
                <a:schemeClr val="dk1"/>
              </a:buClr>
              <a:buSzPts val="1100"/>
              <a:buFont typeface="Calibri"/>
              <a:buAutoNum type="romanLcPeriod"/>
            </a:pPr>
            <a:r>
              <a:rPr lang="en-US"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https://www.bibliatodo.com/mapas-biblicos/damasco</a:t>
            </a:r>
            <a:endParaRPr dirty="0">
              <a:solidFill>
                <a:schemeClr val="dk1"/>
              </a:solidFill>
              <a:latin typeface="Calibri"/>
              <a:ea typeface="Calibri"/>
              <a:cs typeface="Calibri"/>
              <a:sym typeface="Calibri"/>
            </a:endParaRPr>
          </a:p>
          <a:p>
            <a:pPr marL="1187450" marR="171450" lvl="2" indent="-2730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La casa de Judas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calle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Derecha</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17" name="Google Shape;2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Cuándo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ocurrió</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muerte</a:t>
            </a:r>
            <a:r>
              <a:rPr lang="en-US" dirty="0">
                <a:solidFill>
                  <a:schemeClr val="dk1"/>
                </a:solidFill>
                <a:latin typeface="Calibri"/>
                <a:ea typeface="Calibri"/>
                <a:cs typeface="Calibri"/>
                <a:sym typeface="Calibri"/>
              </a:rPr>
              <a:t> de Esteban</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1000"/>
              </a:spcAft>
              <a:buClr>
                <a:schemeClr val="dk1"/>
              </a:buClr>
              <a:buSzPts val="1100"/>
              <a:buFont typeface="Calibri"/>
              <a:buAutoNum type="romanLcPeriod"/>
            </a:pPr>
            <a:r>
              <a:rPr lang="en-US" dirty="0">
                <a:solidFill>
                  <a:schemeClr val="dk1"/>
                </a:solidFill>
                <a:latin typeface="Calibri"/>
                <a:ea typeface="Calibri"/>
                <a:cs typeface="Calibri"/>
                <a:sym typeface="Calibri"/>
              </a:rPr>
              <a:t>Estamos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menos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año</a:t>
            </a:r>
            <a:r>
              <a:rPr lang="en-US" dirty="0">
                <a:solidFill>
                  <a:schemeClr val="dk1"/>
                </a:solidFill>
                <a:latin typeface="Calibri"/>
                <a:ea typeface="Calibri"/>
                <a:cs typeface="Calibri"/>
                <a:sym typeface="Calibri"/>
              </a:rPr>
              <a:t> 32 </a:t>
            </a:r>
            <a:r>
              <a:rPr lang="en-US" dirty="0" err="1">
                <a:solidFill>
                  <a:schemeClr val="dk1"/>
                </a:solidFill>
                <a:latin typeface="Calibri"/>
                <a:ea typeface="Calibri"/>
                <a:cs typeface="Calibri"/>
                <a:sym typeface="Calibri"/>
              </a:rPr>
              <a:t>d.C.</a:t>
            </a:r>
            <a:endParaRPr dirty="0">
              <a:solidFill>
                <a:schemeClr val="dk1"/>
              </a:solidFill>
              <a:latin typeface="Calibri"/>
              <a:ea typeface="Calibri"/>
              <a:cs typeface="Calibri"/>
              <a:sym typeface="Calibri"/>
            </a:endParaRPr>
          </a:p>
        </p:txBody>
      </p:sp>
      <p:sp>
        <p:nvSpPr>
          <p:cNvPr id="229" name="Google Shape;22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Cuál</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problema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persiguiendo</a:t>
            </a:r>
            <a:r>
              <a:rPr lang="en-US" dirty="0">
                <a:solidFill>
                  <a:schemeClr val="dk1"/>
                </a:solidFill>
                <a:latin typeface="Calibri"/>
                <a:ea typeface="Calibri"/>
                <a:cs typeface="Calibri"/>
                <a:sym typeface="Calibri"/>
              </a:rPr>
              <a:t> a Jesús, a la </a:t>
            </a:r>
            <a:r>
              <a:rPr lang="en-US" dirty="0" err="1">
                <a:solidFill>
                  <a:schemeClr val="dk1"/>
                </a:solidFill>
                <a:latin typeface="Calibri"/>
                <a:ea typeface="Calibri"/>
                <a:cs typeface="Calibri"/>
                <a:sym typeface="Calibri"/>
              </a:rPr>
              <a:t>iglesia</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Recibirán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41" name="Google Shape;24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¿Se </a:t>
            </a:r>
            <a:r>
              <a:rPr lang="en-US" dirty="0" err="1">
                <a:solidFill>
                  <a:schemeClr val="dk1"/>
                </a:solidFill>
                <a:latin typeface="Calibri"/>
                <a:ea typeface="Calibri"/>
                <a:cs typeface="Calibri"/>
                <a:sym typeface="Calibri"/>
              </a:rPr>
              <a:t>resuelve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problema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Sí</a:t>
            </a:r>
            <a:r>
              <a:rPr lang="en-US" dirty="0">
                <a:solidFill>
                  <a:schemeClr val="dk1"/>
                </a:solidFill>
                <a:latin typeface="Calibri"/>
                <a:ea typeface="Calibri"/>
                <a:cs typeface="Calibri"/>
                <a:sym typeface="Calibri"/>
              </a:rPr>
              <a:t>. Jesús llama a </a:t>
            </a: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perseguía</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iglesia</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poder</a:t>
            </a:r>
            <a:r>
              <a:rPr lang="en-US" dirty="0">
                <a:solidFill>
                  <a:schemeClr val="dk1"/>
                </a:solidFill>
                <a:latin typeface="Calibri"/>
                <a:ea typeface="Calibri"/>
                <a:cs typeface="Calibri"/>
                <a:sym typeface="Calibri"/>
              </a:rPr>
              <a:t> de Jesús cambia a </a:t>
            </a: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le </a:t>
            </a:r>
            <a:r>
              <a:rPr lang="en-US" dirty="0" err="1">
                <a:solidFill>
                  <a:schemeClr val="dk1"/>
                </a:solidFill>
                <a:latin typeface="Calibri"/>
                <a:ea typeface="Calibri"/>
                <a:cs typeface="Calibri"/>
                <a:sym typeface="Calibri"/>
              </a:rPr>
              <a:t>habla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Ananías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visión</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53" name="Google Shape;25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6ba99a7413_0_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600"/>
              </a:spcAft>
              <a:buClr>
                <a:schemeClr val="dk1"/>
              </a:buClr>
              <a:buSzPts val="1100"/>
              <a:buFont typeface="Arial"/>
              <a:buNone/>
            </a:pPr>
            <a:r>
              <a:rPr lang="en-US" b="1">
                <a:solidFill>
                  <a:schemeClr val="dk1"/>
                </a:solidFill>
                <a:latin typeface="Calibri"/>
                <a:ea typeface="Calibri"/>
                <a:cs typeface="Calibri"/>
                <a:sym typeface="Calibri"/>
              </a:rPr>
              <a:t>Platicar las cuatro preguntas de “Consolidar.”</a:t>
            </a:r>
            <a:endParaRPr/>
          </a:p>
        </p:txBody>
      </p:sp>
      <p:sp>
        <p:nvSpPr>
          <p:cNvPr id="265" name="Google Shape;265;g26ba99a7413_0_5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Cuál</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punto principal de la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1" indent="-184150" algn="l" rtl="0">
              <a:lnSpc>
                <a:spcPct val="100000"/>
              </a:lnSpc>
              <a:spcBef>
                <a:spcPts val="6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Pablo, también </a:t>
            </a:r>
            <a:r>
              <a:rPr lang="en-US" dirty="0" err="1">
                <a:solidFill>
                  <a:schemeClr val="dk1"/>
                </a:solidFill>
                <a:latin typeface="Calibri"/>
                <a:ea typeface="Calibri"/>
                <a:cs typeface="Calibri"/>
                <a:sym typeface="Calibri"/>
              </a:rPr>
              <a:t>conocido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convertido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Jesús y </a:t>
            </a:r>
            <a:r>
              <a:rPr lang="en-US" dirty="0" err="1">
                <a:solidFill>
                  <a:schemeClr val="dk1"/>
                </a:solidFill>
                <a:latin typeface="Calibri"/>
                <a:ea typeface="Calibri"/>
                <a:cs typeface="Calibri"/>
                <a:sym typeface="Calibri"/>
              </a:rPr>
              <a:t>llamado</a:t>
            </a:r>
            <a:r>
              <a:rPr lang="en-US" dirty="0">
                <a:solidFill>
                  <a:schemeClr val="dk1"/>
                </a:solidFill>
                <a:latin typeface="Calibri"/>
                <a:ea typeface="Calibri"/>
                <a:cs typeface="Calibri"/>
                <a:sym typeface="Calibri"/>
              </a:rPr>
              <a:t> a ser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mensajero</a:t>
            </a:r>
            <a:r>
              <a:rPr lang="en-US" dirty="0">
                <a:solidFill>
                  <a:schemeClr val="dk1"/>
                </a:solidFill>
                <a:latin typeface="Calibri"/>
                <a:ea typeface="Calibri"/>
                <a:cs typeface="Calibri"/>
                <a:sym typeface="Calibri"/>
              </a:rPr>
              <a:t> de Jesús a </a:t>
            </a:r>
            <a:r>
              <a:rPr lang="en-US" dirty="0" err="1">
                <a:solidFill>
                  <a:schemeClr val="dk1"/>
                </a:solidFill>
                <a:latin typeface="Calibri"/>
                <a:ea typeface="Calibri"/>
                <a:cs typeface="Calibri"/>
                <a:sym typeface="Calibri"/>
              </a:rPr>
              <a:t>muchas</a:t>
            </a:r>
            <a:r>
              <a:rPr lang="en-US" dirty="0">
                <a:solidFill>
                  <a:schemeClr val="dk1"/>
                </a:solidFill>
                <a:latin typeface="Calibri"/>
                <a:ea typeface="Calibri"/>
                <a:cs typeface="Calibri"/>
                <a:sym typeface="Calibri"/>
              </a:rPr>
              <a:t> personas. </a:t>
            </a:r>
            <a:endParaRPr dirty="0">
              <a:solidFill>
                <a:schemeClr val="dk1"/>
              </a:solidFill>
              <a:latin typeface="Calibri"/>
              <a:ea typeface="Calibri"/>
              <a:cs typeface="Calibri"/>
              <a:sym typeface="Calibri"/>
            </a:endParaRPr>
          </a:p>
          <a:p>
            <a:pPr marL="457200" marR="171450" lvl="0" indent="0" algn="l" rtl="0">
              <a:lnSpc>
                <a:spcPct val="100000"/>
              </a:lnSpc>
              <a:spcBef>
                <a:spcPts val="600"/>
              </a:spcBef>
              <a:spcAft>
                <a:spcPts val="0"/>
              </a:spcAft>
              <a:buSzPts val="1100"/>
              <a:buNone/>
            </a:pPr>
            <a:endParaRPr dirty="0">
              <a:solidFill>
                <a:schemeClr val="dk1"/>
              </a:solidFill>
              <a:latin typeface="Calibri"/>
              <a:ea typeface="Calibri"/>
              <a:cs typeface="Calibri"/>
              <a:sym typeface="Calibri"/>
            </a:endParaRPr>
          </a:p>
        </p:txBody>
      </p:sp>
      <p:sp>
        <p:nvSpPr>
          <p:cNvPr id="276" name="Google Shape;276;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621378b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621378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confieso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mi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1" indent="-184150" algn="l" rtl="0">
              <a:lnSpc>
                <a:spcPct val="100000"/>
              </a:lnSpc>
              <a:spcBef>
                <a:spcPts val="6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V1. </a:t>
            </a: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respirando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aún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amenazas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muerte</a:t>
            </a:r>
            <a:r>
              <a:rPr lang="en-US" dirty="0">
                <a:solidFill>
                  <a:schemeClr val="dk1"/>
                </a:solidFill>
                <a:latin typeface="Calibri"/>
                <a:ea typeface="Calibri"/>
                <a:cs typeface="Calibri"/>
                <a:sym typeface="Calibri"/>
              </a:rPr>
              <a:t> contra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a:t>
            </a:r>
            <a:endParaRPr b="1" dirty="0">
              <a:solidFill>
                <a:schemeClr val="dk1"/>
              </a:solidFill>
              <a:latin typeface="Calibri"/>
              <a:ea typeface="Calibri"/>
              <a:cs typeface="Calibri"/>
              <a:sym typeface="Calibri"/>
            </a:endParaRPr>
          </a:p>
          <a:p>
            <a:pPr marL="1371600" marR="171450" lvl="1" indent="-184150" algn="l" rtl="0">
              <a:lnSpc>
                <a:spcPct val="100000"/>
              </a:lnSpc>
              <a:spcBef>
                <a:spcPts val="6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V.4 </a:t>
            </a: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persiguiendo</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iglesia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cristiana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actualmente</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me </a:t>
            </a:r>
            <a:r>
              <a:rPr lang="en-US" dirty="0" err="1">
                <a:solidFill>
                  <a:schemeClr val="dk1"/>
                </a:solidFill>
                <a:latin typeface="Calibri"/>
                <a:ea typeface="Calibri"/>
                <a:cs typeface="Calibri"/>
                <a:sym typeface="Calibri"/>
              </a:rPr>
              <a:t>persigues</a:t>
            </a:r>
            <a:r>
              <a:rPr lang="en-US" dirty="0">
                <a:solidFill>
                  <a:schemeClr val="dk1"/>
                </a:solidFill>
                <a:latin typeface="Calibri"/>
                <a:ea typeface="Calibri"/>
                <a:cs typeface="Calibri"/>
                <a:sym typeface="Calibri"/>
              </a:rPr>
              <a:t>? </a:t>
            </a:r>
            <a:endParaRPr b="1" dirty="0">
              <a:solidFill>
                <a:schemeClr val="dk1"/>
              </a:solidFill>
              <a:latin typeface="Calibri"/>
              <a:ea typeface="Calibri"/>
              <a:cs typeface="Calibri"/>
              <a:sym typeface="Calibri"/>
            </a:endParaRPr>
          </a:p>
          <a:p>
            <a:pPr marL="1371600" marR="171450" lvl="1" indent="-184150" algn="l" rtl="0">
              <a:lnSpc>
                <a:spcPct val="100000"/>
              </a:lnSpc>
              <a:spcBef>
                <a:spcPts val="6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V. 5 “</a:t>
            </a:r>
            <a:r>
              <a:rPr lang="en-US" dirty="0" err="1">
                <a:solidFill>
                  <a:schemeClr val="dk1"/>
                </a:solidFill>
                <a:latin typeface="Calibri"/>
                <a:ea typeface="Calibri"/>
                <a:cs typeface="Calibri"/>
                <a:sym typeface="Calibri"/>
              </a:rPr>
              <a:t>Yo</a:t>
            </a:r>
            <a:r>
              <a:rPr lang="en-US" dirty="0">
                <a:solidFill>
                  <a:schemeClr val="dk1"/>
                </a:solidFill>
                <a:latin typeface="Calibri"/>
                <a:ea typeface="Calibri"/>
                <a:cs typeface="Calibri"/>
                <a:sym typeface="Calibri"/>
              </a:rPr>
              <a:t> soy Jesús, a </a:t>
            </a:r>
            <a:r>
              <a:rPr lang="en-US" dirty="0" err="1">
                <a:solidFill>
                  <a:schemeClr val="dk1"/>
                </a:solidFill>
                <a:latin typeface="Calibri"/>
                <a:ea typeface="Calibri"/>
                <a:cs typeface="Calibri"/>
                <a:sym typeface="Calibri"/>
              </a:rPr>
              <a:t>quien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tú</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persigues</a:t>
            </a:r>
            <a:r>
              <a:rPr lang="en-US" dirty="0">
                <a:solidFill>
                  <a:schemeClr val="dk1"/>
                </a:solidFill>
                <a:latin typeface="Calibri"/>
                <a:ea typeface="Calibri"/>
                <a:cs typeface="Calibri"/>
                <a:sym typeface="Calibri"/>
              </a:rPr>
              <a:t>.” </a:t>
            </a:r>
            <a:endParaRPr b="1" dirty="0">
              <a:solidFill>
                <a:schemeClr val="dk1"/>
              </a:solidFill>
              <a:latin typeface="Calibri"/>
              <a:ea typeface="Calibri"/>
              <a:cs typeface="Calibri"/>
              <a:sym typeface="Calibri"/>
            </a:endParaRPr>
          </a:p>
          <a:p>
            <a:pPr marL="1371600" marR="171450" lvl="1" indent="-184150" algn="l" rtl="0">
              <a:lnSpc>
                <a:spcPct val="100000"/>
              </a:lnSpc>
              <a:spcBef>
                <a:spcPts val="6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fariseo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abatido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orgullosa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justificación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encontraba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destrozada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partir</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entonces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a:t>
            </a:r>
            <a:r>
              <a:rPr lang="en-US" dirty="0">
                <a:solidFill>
                  <a:schemeClr val="dk1"/>
                </a:solidFill>
                <a:latin typeface="Calibri"/>
                <a:ea typeface="Calibri"/>
                <a:cs typeface="Calibri"/>
                <a:sym typeface="Calibri"/>
              </a:rPr>
              <a:t> un hombre que se </a:t>
            </a:r>
            <a:r>
              <a:rPr lang="en-US" dirty="0" err="1">
                <a:solidFill>
                  <a:schemeClr val="dk1"/>
                </a:solidFill>
                <a:latin typeface="Calibri"/>
                <a:ea typeface="Calibri"/>
                <a:cs typeface="Calibri"/>
                <a:sym typeface="Calibri"/>
              </a:rPr>
              <a:t>reconoció</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sí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jefe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pecadores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conoció</a:t>
            </a:r>
            <a:r>
              <a:rPr lang="en-US" dirty="0">
                <a:solidFill>
                  <a:schemeClr val="dk1"/>
                </a:solidFill>
                <a:latin typeface="Calibri"/>
                <a:ea typeface="Calibri"/>
                <a:cs typeface="Calibri"/>
                <a:sym typeface="Calibri"/>
              </a:rPr>
              <a:t> a Jesús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Salvador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pecadores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1" indent="-184150" algn="l" rtl="0">
              <a:lnSpc>
                <a:spcPct val="100000"/>
              </a:lnSpc>
              <a:spcBef>
                <a:spcPts val="600"/>
              </a:spcBef>
              <a:spcAft>
                <a:spcPts val="600"/>
              </a:spcAft>
              <a:buClr>
                <a:schemeClr val="dk1"/>
              </a:buClr>
              <a:buSzPts val="1100"/>
              <a:buFont typeface="Calibri"/>
              <a:buAutoNum type="romanLcPeriod"/>
            </a:pPr>
            <a:r>
              <a:rPr lang="en-US" dirty="0" err="1">
                <a:solidFill>
                  <a:schemeClr val="dk1"/>
                </a:solidFill>
                <a:latin typeface="Calibri"/>
                <a:ea typeface="Calibri"/>
                <a:cs typeface="Calibri"/>
                <a:sym typeface="Calibri"/>
              </a:rPr>
              <a:t>Yo</a:t>
            </a:r>
            <a:r>
              <a:rPr lang="en-US" dirty="0">
                <a:solidFill>
                  <a:schemeClr val="dk1"/>
                </a:solidFill>
                <a:latin typeface="Calibri"/>
                <a:ea typeface="Calibri"/>
                <a:cs typeface="Calibri"/>
                <a:sym typeface="Calibri"/>
              </a:rPr>
              <a:t> también </a:t>
            </a:r>
            <a:r>
              <a:rPr lang="en-US" dirty="0" err="1">
                <a:solidFill>
                  <a:schemeClr val="dk1"/>
                </a:solidFill>
                <a:latin typeface="Calibri"/>
                <a:ea typeface="Calibri"/>
                <a:cs typeface="Calibri"/>
                <a:sym typeface="Calibri"/>
              </a:rPr>
              <a:t>fui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enemigo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Jesucristo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nacimiento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quien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necesitaba</a:t>
            </a:r>
            <a:r>
              <a:rPr lang="en-US" dirty="0">
                <a:solidFill>
                  <a:schemeClr val="dk1"/>
                </a:solidFill>
                <a:latin typeface="Calibri"/>
                <a:ea typeface="Calibri"/>
                <a:cs typeface="Calibri"/>
                <a:sym typeface="Calibri"/>
              </a:rPr>
              <a:t> ser </a:t>
            </a:r>
            <a:r>
              <a:rPr lang="en-US" dirty="0" err="1">
                <a:solidFill>
                  <a:schemeClr val="dk1"/>
                </a:solidFill>
                <a:latin typeface="Calibri"/>
                <a:ea typeface="Calibri"/>
                <a:cs typeface="Calibri"/>
                <a:sym typeface="Calibri"/>
              </a:rPr>
              <a:t>convertido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hijo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través</a:t>
            </a:r>
            <a:r>
              <a:rPr lang="en-US" dirty="0">
                <a:solidFill>
                  <a:schemeClr val="dk1"/>
                </a:solidFill>
                <a:latin typeface="Calibri"/>
                <a:ea typeface="Calibri"/>
                <a:cs typeface="Calibri"/>
                <a:sym typeface="Calibri"/>
              </a:rPr>
              <a:t> de la Palabra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Bautismo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p:txBody>
      </p:sp>
      <p:sp>
        <p:nvSpPr>
          <p:cNvPr id="288" name="Google Shape;28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¿En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versos y palabras de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amor de Dios </a:t>
            </a:r>
            <a:r>
              <a:rPr lang="en-US" dirty="0" err="1">
                <a:solidFill>
                  <a:schemeClr val="dk1"/>
                </a:solidFill>
                <a:latin typeface="Calibri"/>
                <a:ea typeface="Calibri"/>
                <a:cs typeface="Calibri"/>
                <a:sym typeface="Calibri"/>
              </a:rPr>
              <a:t>hacia</a:t>
            </a:r>
            <a:r>
              <a:rPr lang="en-US" dirty="0">
                <a:solidFill>
                  <a:schemeClr val="dk1"/>
                </a:solidFill>
                <a:latin typeface="Calibri"/>
                <a:ea typeface="Calibri"/>
                <a:cs typeface="Calibri"/>
                <a:sym typeface="Calibri"/>
              </a:rPr>
              <a:t> mi?</a:t>
            </a:r>
            <a:endParaRPr dirty="0">
              <a:solidFill>
                <a:schemeClr val="dk1"/>
              </a:solidFill>
              <a:latin typeface="Calibri"/>
              <a:ea typeface="Calibri"/>
              <a:cs typeface="Calibri"/>
              <a:sym typeface="Calibri"/>
            </a:endParaRPr>
          </a:p>
          <a:p>
            <a:pPr marL="1371600" marR="171450" lvl="1" indent="-1841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V.4 “</a:t>
            </a: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me </a:t>
            </a:r>
            <a:r>
              <a:rPr lang="en-US" dirty="0" err="1">
                <a:solidFill>
                  <a:schemeClr val="dk1"/>
                </a:solidFill>
                <a:latin typeface="Calibri"/>
                <a:ea typeface="Calibri"/>
                <a:cs typeface="Calibri"/>
                <a:sym typeface="Calibri"/>
              </a:rPr>
              <a:t>persigues</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“Marta, Marta” o “</a:t>
            </a:r>
            <a:r>
              <a:rPr lang="en-US" dirty="0" err="1">
                <a:solidFill>
                  <a:schemeClr val="dk1"/>
                </a:solidFill>
                <a:latin typeface="Calibri"/>
                <a:ea typeface="Calibri"/>
                <a:cs typeface="Calibri"/>
                <a:sym typeface="Calibri"/>
              </a:rPr>
              <a:t>Jerusalén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Jerusalén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expresión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preocupación</a:t>
            </a:r>
            <a:r>
              <a:rPr lang="en-US" dirty="0">
                <a:solidFill>
                  <a:schemeClr val="dk1"/>
                </a:solidFill>
                <a:latin typeface="Calibri"/>
                <a:ea typeface="Calibri"/>
                <a:cs typeface="Calibri"/>
                <a:sym typeface="Calibri"/>
              </a:rPr>
              <a:t> amorosa. </a:t>
            </a:r>
            <a:endParaRPr dirty="0">
              <a:solidFill>
                <a:schemeClr val="dk1"/>
              </a:solidFill>
              <a:latin typeface="Calibri"/>
              <a:ea typeface="Calibri"/>
              <a:cs typeface="Calibri"/>
              <a:sym typeface="Calibri"/>
            </a:endParaRPr>
          </a:p>
          <a:p>
            <a:pPr marL="1371600" marR="171450" lvl="1" indent="-1841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V. 6 “</a:t>
            </a:r>
            <a:r>
              <a:rPr lang="en-US" dirty="0" err="1">
                <a:solidFill>
                  <a:schemeClr val="dk1"/>
                </a:solidFill>
                <a:latin typeface="Calibri"/>
                <a:ea typeface="Calibri"/>
                <a:cs typeface="Calibri"/>
                <a:sym typeface="Calibri"/>
              </a:rPr>
              <a:t>Levántate</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entra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ciudad, que </a:t>
            </a:r>
            <a:r>
              <a:rPr lang="en-US" dirty="0" err="1">
                <a:solidFill>
                  <a:schemeClr val="dk1"/>
                </a:solidFill>
                <a:latin typeface="Calibri"/>
                <a:ea typeface="Calibri"/>
                <a:cs typeface="Calibri"/>
                <a:sym typeface="Calibri"/>
              </a:rPr>
              <a:t>allí</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dirá</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tienes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hacer</a:t>
            </a:r>
            <a:r>
              <a:rPr lang="en-US" dirty="0">
                <a:solidFill>
                  <a:schemeClr val="dk1"/>
                </a:solidFill>
                <a:latin typeface="Calibri"/>
                <a:ea typeface="Calibri"/>
                <a:cs typeface="Calibri"/>
                <a:sym typeface="Calibri"/>
              </a:rPr>
              <a:t>.” Dios </a:t>
            </a:r>
            <a:r>
              <a:rPr lang="en-US" dirty="0" err="1">
                <a:solidFill>
                  <a:schemeClr val="dk1"/>
                </a:solidFill>
                <a:latin typeface="Calibri"/>
                <a:ea typeface="Calibri"/>
                <a:cs typeface="Calibri"/>
                <a:sym typeface="Calibri"/>
              </a:rPr>
              <a:t>siempre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un plan, </a:t>
            </a:r>
            <a:r>
              <a:rPr lang="en-US" dirty="0" err="1">
                <a:solidFill>
                  <a:schemeClr val="dk1"/>
                </a:solidFill>
                <a:latin typeface="Calibri"/>
                <a:ea typeface="Calibri"/>
                <a:cs typeface="Calibri"/>
                <a:sym typeface="Calibri"/>
              </a:rPr>
              <a:t>aunque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muchas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veces</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entendemos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pasando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momento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1" indent="-1841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V. 11-12 Dios </a:t>
            </a:r>
            <a:r>
              <a:rPr lang="en-US" dirty="0" err="1">
                <a:solidFill>
                  <a:schemeClr val="dk1"/>
                </a:solidFill>
                <a:latin typeface="Calibri"/>
                <a:ea typeface="Calibri"/>
                <a:cs typeface="Calibri"/>
                <a:sym typeface="Calibri"/>
              </a:rPr>
              <a:t>compartió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información</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Ananías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visiones</a:t>
            </a:r>
            <a:endParaRPr dirty="0">
              <a:solidFill>
                <a:schemeClr val="dk1"/>
              </a:solidFill>
              <a:latin typeface="Calibri"/>
              <a:ea typeface="Calibri"/>
              <a:cs typeface="Calibri"/>
              <a:sym typeface="Calibri"/>
            </a:endParaRPr>
          </a:p>
          <a:p>
            <a:pPr marL="1371600" marR="171450" lvl="1" indent="-1841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V. 15 “Este hombre es mi </a:t>
            </a:r>
            <a:r>
              <a:rPr lang="en-US" dirty="0" err="1">
                <a:solidFill>
                  <a:schemeClr val="dk1"/>
                </a:solidFill>
                <a:latin typeface="Calibri"/>
                <a:ea typeface="Calibri"/>
                <a:cs typeface="Calibri"/>
                <a:sym typeface="Calibri"/>
              </a:rPr>
              <a:t>instrumento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escogido</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dar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conocer</a:t>
            </a:r>
            <a:r>
              <a:rPr lang="en-US" dirty="0">
                <a:solidFill>
                  <a:schemeClr val="dk1"/>
                </a:solidFill>
                <a:latin typeface="Calibri"/>
                <a:ea typeface="Calibri"/>
                <a:cs typeface="Calibri"/>
                <a:sym typeface="Calibri"/>
              </a:rPr>
              <a:t> mi </a:t>
            </a:r>
            <a:r>
              <a:rPr lang="en-US" dirty="0" err="1">
                <a:solidFill>
                  <a:schemeClr val="dk1"/>
                </a:solidFill>
                <a:latin typeface="Calibri"/>
                <a:ea typeface="Calibri"/>
                <a:cs typeface="Calibri"/>
                <a:sym typeface="Calibri"/>
              </a:rPr>
              <a:t>nombre</a:t>
            </a:r>
            <a:r>
              <a:rPr lang="en-US" dirty="0">
                <a:solidFill>
                  <a:schemeClr val="dk1"/>
                </a:solidFill>
                <a:latin typeface="Calibri"/>
                <a:ea typeface="Calibri"/>
                <a:cs typeface="Calibri"/>
                <a:sym typeface="Calibri"/>
              </a:rPr>
              <a:t> tanto a las </a:t>
            </a:r>
            <a:r>
              <a:rPr lang="en-US" dirty="0" err="1">
                <a:solidFill>
                  <a:schemeClr val="dk1"/>
                </a:solidFill>
                <a:latin typeface="Calibri"/>
                <a:ea typeface="Calibri"/>
                <a:cs typeface="Calibri"/>
                <a:sym typeface="Calibri"/>
              </a:rPr>
              <a:t>naciones</a:t>
            </a:r>
            <a:r>
              <a:rPr lang="en-US" dirty="0">
                <a:solidFill>
                  <a:schemeClr val="dk1"/>
                </a:solidFill>
                <a:latin typeface="Calibri"/>
                <a:ea typeface="Calibri"/>
                <a:cs typeface="Calibri"/>
                <a:sym typeface="Calibri"/>
              </a:rPr>
              <a:t> y a sus </a:t>
            </a:r>
            <a:r>
              <a:rPr lang="en-US" dirty="0" err="1">
                <a:solidFill>
                  <a:schemeClr val="dk1"/>
                </a:solidFill>
                <a:latin typeface="Calibri"/>
                <a:ea typeface="Calibri"/>
                <a:cs typeface="Calibri"/>
                <a:sym typeface="Calibri"/>
              </a:rPr>
              <a:t>reyes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al pueblo de Israel.”</a:t>
            </a:r>
            <a:endParaRPr dirty="0">
              <a:solidFill>
                <a:schemeClr val="dk1"/>
              </a:solidFill>
              <a:latin typeface="Calibri"/>
              <a:ea typeface="Calibri"/>
              <a:cs typeface="Calibri"/>
              <a:sym typeface="Calibri"/>
            </a:endParaRPr>
          </a:p>
          <a:p>
            <a:pPr marL="1371600" marR="171450" lvl="1" indent="-1841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V. 17 “</a:t>
            </a:r>
            <a:r>
              <a:rPr lang="en-US" dirty="0" err="1">
                <a:solidFill>
                  <a:schemeClr val="dk1"/>
                </a:solidFill>
                <a:latin typeface="Calibri"/>
                <a:ea typeface="Calibri"/>
                <a:cs typeface="Calibri"/>
                <a:sym typeface="Calibri"/>
              </a:rPr>
              <a:t>Hermano</a:t>
            </a:r>
            <a:r>
              <a:rPr lang="en-US" dirty="0">
                <a:solidFill>
                  <a:schemeClr val="dk1"/>
                </a:solidFill>
                <a:latin typeface="Calibri"/>
                <a:ea typeface="Calibri"/>
                <a:cs typeface="Calibri"/>
                <a:sym typeface="Calibri"/>
              </a:rPr>
              <a:t> Saul,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Jesús, que se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apareció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camino</a:t>
            </a:r>
            <a:r>
              <a:rPr lang="en-US" dirty="0">
                <a:solidFill>
                  <a:schemeClr val="dk1"/>
                </a:solidFill>
                <a:latin typeface="Calibri"/>
                <a:ea typeface="Calibri"/>
                <a:cs typeface="Calibri"/>
                <a:sym typeface="Calibri"/>
              </a:rPr>
              <a:t>, me ha </a:t>
            </a:r>
            <a:r>
              <a:rPr lang="en-US" dirty="0" err="1">
                <a:solidFill>
                  <a:schemeClr val="dk1"/>
                </a:solidFill>
                <a:latin typeface="Calibri"/>
                <a:ea typeface="Calibri"/>
                <a:cs typeface="Calibri"/>
                <a:sym typeface="Calibri"/>
              </a:rPr>
              <a:t>enviado</a:t>
            </a:r>
            <a:r>
              <a:rPr lang="en-US" dirty="0">
                <a:solidFill>
                  <a:schemeClr val="dk1"/>
                </a:solidFill>
                <a:latin typeface="Calibri"/>
                <a:ea typeface="Calibri"/>
                <a:cs typeface="Calibri"/>
                <a:sym typeface="Calibri"/>
              </a:rPr>
              <a:t> para que </a:t>
            </a:r>
            <a:r>
              <a:rPr lang="en-US" dirty="0" err="1">
                <a:solidFill>
                  <a:schemeClr val="dk1"/>
                </a:solidFill>
                <a:latin typeface="Calibri"/>
                <a:ea typeface="Calibri"/>
                <a:cs typeface="Calibri"/>
                <a:sym typeface="Calibri"/>
              </a:rPr>
              <a:t>recobre</a:t>
            </a:r>
            <a:r>
              <a:rPr lang="en-US" dirty="0">
                <a:solidFill>
                  <a:schemeClr val="dk1"/>
                </a:solidFill>
                <a:latin typeface="Calibri"/>
                <a:ea typeface="Calibri"/>
                <a:cs typeface="Calibri"/>
                <a:sym typeface="Calibri"/>
              </a:rPr>
              <a:t> la vista y seas </a:t>
            </a:r>
            <a:r>
              <a:rPr lang="en-US" dirty="0" err="1">
                <a:solidFill>
                  <a:schemeClr val="dk1"/>
                </a:solidFill>
                <a:latin typeface="Calibri"/>
                <a:ea typeface="Calibri"/>
                <a:cs typeface="Calibri"/>
                <a:sym typeface="Calibri"/>
              </a:rPr>
              <a:t>lleno</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Santo.”</a:t>
            </a:r>
            <a:endParaRPr dirty="0">
              <a:solidFill>
                <a:schemeClr val="dk1"/>
              </a:solidFill>
              <a:latin typeface="Calibri"/>
              <a:ea typeface="Calibri"/>
              <a:cs typeface="Calibri"/>
              <a:sym typeface="Calibri"/>
            </a:endParaRPr>
          </a:p>
          <a:p>
            <a:pPr marL="1371600" marR="171450" lvl="1" indent="-1841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V. 18 “Se </a:t>
            </a:r>
            <a:r>
              <a:rPr lang="en-US" dirty="0" err="1">
                <a:solidFill>
                  <a:schemeClr val="dk1"/>
                </a:solidFill>
                <a:latin typeface="Calibri"/>
                <a:ea typeface="Calibri"/>
                <a:cs typeface="Calibri"/>
                <a:sym typeface="Calibri"/>
              </a:rPr>
              <a:t>levantó</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fue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bautizado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1" indent="-1841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Pablo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apóstol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usó</a:t>
            </a:r>
            <a:r>
              <a:rPr lang="en-US" dirty="0">
                <a:solidFill>
                  <a:schemeClr val="dk1"/>
                </a:solidFill>
                <a:latin typeface="Calibri"/>
                <a:ea typeface="Calibri"/>
                <a:cs typeface="Calibri"/>
                <a:sym typeface="Calibri"/>
              </a:rPr>
              <a:t> la palabra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cien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veces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sus cartas. Esta palabra </a:t>
            </a:r>
            <a:r>
              <a:rPr lang="en-US" dirty="0" err="1">
                <a:solidFill>
                  <a:schemeClr val="dk1"/>
                </a:solidFill>
                <a:latin typeface="Calibri"/>
                <a:ea typeface="Calibri"/>
                <a:cs typeface="Calibri"/>
                <a:sym typeface="Calibri"/>
              </a:rPr>
              <a:t>llegó</a:t>
            </a:r>
            <a:r>
              <a:rPr lang="en-US" dirty="0">
                <a:solidFill>
                  <a:schemeClr val="dk1"/>
                </a:solidFill>
                <a:latin typeface="Calibri"/>
                <a:ea typeface="Calibri"/>
                <a:cs typeface="Calibri"/>
                <a:sym typeface="Calibri"/>
              </a:rPr>
              <a:t> a ser tan </a:t>
            </a:r>
            <a:r>
              <a:rPr lang="en-US" dirty="0" err="1">
                <a:solidFill>
                  <a:schemeClr val="dk1"/>
                </a:solidFill>
                <a:latin typeface="Calibri"/>
                <a:ea typeface="Calibri"/>
                <a:cs typeface="Calibri"/>
                <a:sym typeface="Calibri"/>
              </a:rPr>
              <a:t>importante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vocabulario</a:t>
            </a:r>
            <a:r>
              <a:rPr lang="en-US" dirty="0">
                <a:solidFill>
                  <a:schemeClr val="dk1"/>
                </a:solidFill>
                <a:latin typeface="Calibri"/>
                <a:ea typeface="Calibri"/>
                <a:cs typeface="Calibri"/>
                <a:sym typeface="Calibri"/>
              </a:rPr>
              <a:t> a causa de lo que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había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hecho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era </a:t>
            </a:r>
            <a:r>
              <a:rPr lang="en-US" dirty="0" err="1">
                <a:solidFill>
                  <a:schemeClr val="dk1"/>
                </a:solidFill>
                <a:latin typeface="Calibri"/>
                <a:ea typeface="Calibri"/>
                <a:cs typeface="Calibri"/>
                <a:sym typeface="Calibri"/>
              </a:rPr>
              <a:t>fariseo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1" indent="-1841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Al </a:t>
            </a:r>
            <a:r>
              <a:rPr lang="en-US" dirty="0" err="1">
                <a:solidFill>
                  <a:schemeClr val="dk1"/>
                </a:solidFill>
                <a:latin typeface="Calibri"/>
                <a:ea typeface="Calibri"/>
                <a:cs typeface="Calibri"/>
                <a:sym typeface="Calibri"/>
              </a:rPr>
              <a:t>igual</a:t>
            </a:r>
            <a:r>
              <a:rPr lang="en-US" dirty="0">
                <a:solidFill>
                  <a:schemeClr val="dk1"/>
                </a:solidFill>
                <a:latin typeface="Calibri"/>
                <a:ea typeface="Calibri"/>
                <a:cs typeface="Calibri"/>
                <a:sym typeface="Calibri"/>
              </a:rPr>
              <a:t> que Dios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misericordia </a:t>
            </a:r>
            <a:r>
              <a:rPr lang="en-US" dirty="0" err="1">
                <a:solidFill>
                  <a:schemeClr val="dk1"/>
                </a:solidFill>
                <a:latin typeface="Calibri"/>
                <a:ea typeface="Calibri"/>
                <a:cs typeface="Calibri"/>
                <a:sym typeface="Calibri"/>
              </a:rPr>
              <a:t>convirtió</a:t>
            </a:r>
            <a:r>
              <a:rPr lang="en-US" dirty="0">
                <a:solidFill>
                  <a:schemeClr val="dk1"/>
                </a:solidFill>
                <a:latin typeface="Calibri"/>
                <a:ea typeface="Calibri"/>
                <a:cs typeface="Calibri"/>
                <a:sym typeface="Calibri"/>
              </a:rPr>
              <a:t> a Pablo, también me </a:t>
            </a:r>
            <a:r>
              <a:rPr lang="en-US" dirty="0" err="1">
                <a:solidFill>
                  <a:schemeClr val="dk1"/>
                </a:solidFill>
                <a:latin typeface="Calibri"/>
                <a:ea typeface="Calibri"/>
                <a:cs typeface="Calibri"/>
                <a:sym typeface="Calibri"/>
              </a:rPr>
              <a:t>convirtió</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mí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aunque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yo</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merecía</a:t>
            </a:r>
            <a:r>
              <a:rPr lang="en-US" dirty="0">
                <a:solidFill>
                  <a:schemeClr val="dk1"/>
                </a:solidFill>
                <a:latin typeface="Calibri"/>
                <a:ea typeface="Calibri"/>
                <a:cs typeface="Calibri"/>
                <a:sym typeface="Calibri"/>
              </a:rPr>
              <a:t> ser un </a:t>
            </a:r>
            <a:r>
              <a:rPr lang="en-US" dirty="0" err="1">
                <a:solidFill>
                  <a:schemeClr val="dk1"/>
                </a:solidFill>
                <a:latin typeface="Calibri"/>
                <a:ea typeface="Calibri"/>
                <a:cs typeface="Calibri"/>
                <a:sym typeface="Calibri"/>
              </a:rPr>
              <a:t>discípulo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Jesucristo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00" name="Google Shape;30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pediré</a:t>
            </a:r>
            <a:r>
              <a:rPr lang="en-US" dirty="0">
                <a:solidFill>
                  <a:schemeClr val="dk1"/>
                </a:solidFill>
                <a:latin typeface="Calibri"/>
                <a:ea typeface="Calibri"/>
                <a:cs typeface="Calibri"/>
                <a:sym typeface="Calibri"/>
              </a:rPr>
              <a:t> que Dios </a:t>
            </a:r>
            <a:r>
              <a:rPr lang="en-US" dirty="0" err="1">
                <a:solidFill>
                  <a:schemeClr val="dk1"/>
                </a:solidFill>
                <a:latin typeface="Calibri"/>
                <a:ea typeface="Calibri"/>
                <a:cs typeface="Calibri"/>
                <a:sym typeface="Calibri"/>
              </a:rPr>
              <a:t>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mí</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poner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práctica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Palabra?</a:t>
            </a:r>
            <a:endParaRPr dirty="0">
              <a:solidFill>
                <a:schemeClr val="dk1"/>
              </a:solidFill>
              <a:latin typeface="Calibri"/>
              <a:ea typeface="Calibri"/>
              <a:cs typeface="Calibri"/>
              <a:sym typeface="Calibri"/>
            </a:endParaRPr>
          </a:p>
          <a:p>
            <a:pPr marL="1371600" marR="171450" lvl="1" indent="-184150" algn="l" rtl="0">
              <a:lnSpc>
                <a:spcPct val="107916"/>
              </a:lnSpc>
              <a:spcBef>
                <a:spcPts val="1000"/>
              </a:spcBef>
              <a:spcAft>
                <a:spcPts val="1000"/>
              </a:spcAft>
              <a:buClr>
                <a:schemeClr val="dk1"/>
              </a:buClr>
              <a:buSzPts val="1100"/>
              <a:buFont typeface="Calibri"/>
              <a:buAutoNum type="romanLcPeriod"/>
            </a:pPr>
            <a:r>
              <a:rPr lang="en-US" dirty="0">
                <a:solidFill>
                  <a:schemeClr val="dk1"/>
                </a:solidFill>
                <a:latin typeface="Calibri"/>
                <a:ea typeface="Calibri"/>
                <a:cs typeface="Calibri"/>
                <a:sym typeface="Calibri"/>
              </a:rPr>
              <a:t>Que al </a:t>
            </a:r>
            <a:r>
              <a:rPr lang="en-US" dirty="0" err="1">
                <a:solidFill>
                  <a:schemeClr val="dk1"/>
                </a:solidFill>
                <a:latin typeface="Calibri"/>
                <a:ea typeface="Calibri"/>
                <a:cs typeface="Calibri"/>
                <a:sym typeface="Calibri"/>
              </a:rPr>
              <a:t>igual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apóstol</a:t>
            </a:r>
            <a:r>
              <a:rPr lang="en-US" dirty="0">
                <a:solidFill>
                  <a:schemeClr val="dk1"/>
                </a:solidFill>
                <a:latin typeface="Calibri"/>
                <a:ea typeface="Calibri"/>
                <a:cs typeface="Calibri"/>
                <a:sym typeface="Calibri"/>
              </a:rPr>
              <a:t> Pablo, </a:t>
            </a:r>
            <a:r>
              <a:rPr lang="en-US" dirty="0" err="1">
                <a:solidFill>
                  <a:schemeClr val="dk1"/>
                </a:solidFill>
                <a:latin typeface="Calibri"/>
                <a:ea typeface="Calibri"/>
                <a:cs typeface="Calibri"/>
                <a:sym typeface="Calibri"/>
              </a:rPr>
              <a:t>yo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hable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hizo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Jesucristo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lo </a:t>
            </a:r>
            <a:r>
              <a:rPr lang="en-US" dirty="0" err="1">
                <a:solidFill>
                  <a:schemeClr val="dk1"/>
                </a:solidFill>
                <a:latin typeface="Calibri"/>
                <a:ea typeface="Calibri"/>
                <a:cs typeface="Calibri"/>
                <a:sym typeface="Calibri"/>
              </a:rPr>
              <a:t>hace</a:t>
            </a:r>
            <a:r>
              <a:rPr lang="en-US" dirty="0">
                <a:solidFill>
                  <a:schemeClr val="dk1"/>
                </a:solidFill>
                <a:latin typeface="Calibri"/>
                <a:ea typeface="Calibri"/>
                <a:cs typeface="Calibri"/>
                <a:sym typeface="Calibri"/>
              </a:rPr>
              <a:t> saber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Palabra. </a:t>
            </a:r>
            <a:endParaRPr dirty="0">
              <a:solidFill>
                <a:schemeClr val="dk1"/>
              </a:solidFill>
              <a:latin typeface="Calibri"/>
              <a:ea typeface="Calibri"/>
              <a:cs typeface="Calibri"/>
              <a:sym typeface="Calibri"/>
            </a:endParaRPr>
          </a:p>
        </p:txBody>
      </p:sp>
      <p:sp>
        <p:nvSpPr>
          <p:cNvPr id="312" name="Google Shape;312;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6f58937330_1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El </a:t>
            </a:r>
            <a:r>
              <a:rPr lang="en-US" b="1" dirty="0" err="1">
                <a:solidFill>
                  <a:schemeClr val="dk1"/>
                </a:solidFill>
                <a:latin typeface="Calibri"/>
                <a:ea typeface="Calibri"/>
                <a:cs typeface="Calibri"/>
                <a:sym typeface="Calibri"/>
              </a:rPr>
              <a:t>Señor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llamó</a:t>
            </a:r>
            <a:r>
              <a:rPr lang="en-US" b="1" dirty="0">
                <a:solidFill>
                  <a:schemeClr val="dk1"/>
                </a:solidFill>
                <a:latin typeface="Calibri"/>
                <a:ea typeface="Calibri"/>
                <a:cs typeface="Calibri"/>
                <a:sym typeface="Calibri"/>
              </a:rPr>
              <a:t> a Pablo,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que </a:t>
            </a:r>
            <a:r>
              <a:rPr lang="en-US" b="1" dirty="0" err="1">
                <a:solidFill>
                  <a:schemeClr val="dk1"/>
                </a:solidFill>
                <a:latin typeface="Calibri"/>
                <a:ea typeface="Calibri"/>
                <a:cs typeface="Calibri"/>
                <a:sym typeface="Calibri"/>
              </a:rPr>
              <a:t>perseguía</a:t>
            </a:r>
            <a:r>
              <a:rPr lang="en-US" b="1" dirty="0">
                <a:solidFill>
                  <a:schemeClr val="dk1"/>
                </a:solidFill>
                <a:latin typeface="Calibri"/>
                <a:ea typeface="Calibri"/>
                <a:cs typeface="Calibri"/>
                <a:sym typeface="Calibri"/>
              </a:rPr>
              <a:t> a </a:t>
            </a:r>
            <a:r>
              <a:rPr lang="en-US" b="1" dirty="0" err="1">
                <a:solidFill>
                  <a:schemeClr val="dk1"/>
                </a:solidFill>
                <a:latin typeface="Calibri"/>
                <a:ea typeface="Calibri"/>
                <a:cs typeface="Calibri"/>
                <a:sym typeface="Calibri"/>
              </a:rPr>
              <a:t>los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creyentes</a:t>
            </a:r>
            <a:r>
              <a:rPr lang="en-US" b="1" dirty="0">
                <a:solidFill>
                  <a:schemeClr val="dk1"/>
                </a:solidFill>
                <a:latin typeface="Calibri"/>
                <a:ea typeface="Calibri"/>
                <a:cs typeface="Calibri"/>
                <a:sym typeface="Calibri"/>
              </a:rPr>
              <a:t>. </a:t>
            </a:r>
            <a:endParaRPr b="1" dirty="0">
              <a:solidFill>
                <a:schemeClr val="dk1"/>
              </a:solidFill>
              <a:latin typeface="Calibri"/>
              <a:ea typeface="Calibri"/>
              <a:cs typeface="Calibri"/>
              <a:sym typeface="Calibri"/>
            </a:endParaRPr>
          </a:p>
          <a:p>
            <a:pPr marL="914400" marR="171450" lvl="0" indent="-298450" algn="l" rtl="0">
              <a:lnSpc>
                <a:spcPct val="100000"/>
              </a:lnSpc>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La </a:t>
            </a:r>
            <a:r>
              <a:rPr lang="en-US" dirty="0" err="1">
                <a:solidFill>
                  <a:schemeClr val="dk1"/>
                </a:solidFill>
                <a:latin typeface="Calibri"/>
                <a:ea typeface="Calibri"/>
                <a:cs typeface="Calibri"/>
                <a:sym typeface="Calibri"/>
              </a:rPr>
              <a:t>Biografía</a:t>
            </a:r>
            <a:r>
              <a:rPr lang="en-US" dirty="0">
                <a:solidFill>
                  <a:schemeClr val="dk1"/>
                </a:solidFill>
                <a:latin typeface="Calibri"/>
                <a:ea typeface="Calibri"/>
                <a:cs typeface="Calibri"/>
                <a:sym typeface="Calibri"/>
              </a:rPr>
              <a:t> de Pablo</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Claramente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/Pablo no </a:t>
            </a:r>
            <a:r>
              <a:rPr lang="en-US" dirty="0" err="1">
                <a:solidFill>
                  <a:schemeClr val="dk1"/>
                </a:solidFill>
                <a:latin typeface="Calibri"/>
                <a:ea typeface="Calibri"/>
                <a:cs typeface="Calibri"/>
                <a:sym typeface="Calibri"/>
              </a:rPr>
              <a:t>creía</a:t>
            </a:r>
            <a:r>
              <a:rPr lang="en-US" dirty="0">
                <a:solidFill>
                  <a:schemeClr val="dk1"/>
                </a:solidFill>
                <a:latin typeface="Calibri"/>
                <a:ea typeface="Calibri"/>
                <a:cs typeface="Calibri"/>
                <a:sym typeface="Calibri"/>
              </a:rPr>
              <a:t> que Jesús de </a:t>
            </a:r>
            <a:r>
              <a:rPr lang="en-US" dirty="0" err="1">
                <a:solidFill>
                  <a:schemeClr val="dk1"/>
                </a:solidFill>
                <a:latin typeface="Calibri"/>
                <a:ea typeface="Calibri"/>
                <a:cs typeface="Calibri"/>
                <a:sym typeface="Calibri"/>
              </a:rPr>
              <a:t>Nazaret</a:t>
            </a:r>
            <a:r>
              <a:rPr lang="en-US" dirty="0">
                <a:solidFill>
                  <a:schemeClr val="dk1"/>
                </a:solidFill>
                <a:latin typeface="Calibri"/>
                <a:ea typeface="Calibri"/>
                <a:cs typeface="Calibri"/>
                <a:sym typeface="Calibri"/>
              </a:rPr>
              <a:t> era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Salvador </a:t>
            </a:r>
            <a:r>
              <a:rPr lang="en-US" dirty="0" err="1">
                <a:solidFill>
                  <a:schemeClr val="dk1"/>
                </a:solidFill>
                <a:latin typeface="Calibri"/>
                <a:ea typeface="Calibri"/>
                <a:cs typeface="Calibri"/>
                <a:sym typeface="Calibri"/>
              </a:rPr>
              <a:t>prometido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Mesías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Era un </a:t>
            </a:r>
            <a:r>
              <a:rPr lang="en-US" dirty="0" err="1">
                <a:solidFill>
                  <a:schemeClr val="dk1"/>
                </a:solidFill>
                <a:latin typeface="Calibri"/>
                <a:ea typeface="Calibri"/>
                <a:cs typeface="Calibri"/>
                <a:sym typeface="Calibri"/>
              </a:rPr>
              <a:t>fariseo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creía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buena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relación</a:t>
            </a:r>
            <a:r>
              <a:rPr lang="en-US" dirty="0">
                <a:solidFill>
                  <a:schemeClr val="dk1"/>
                </a:solidFill>
                <a:latin typeface="Calibri"/>
                <a:ea typeface="Calibri"/>
                <a:cs typeface="Calibri"/>
                <a:sym typeface="Calibri"/>
              </a:rPr>
              <a:t> con Dios – y la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 </a:t>
            </a:r>
            <a:r>
              <a:rPr lang="en-US" dirty="0" err="1">
                <a:solidFill>
                  <a:schemeClr val="dk1"/>
                </a:solidFill>
                <a:latin typeface="Calibri"/>
                <a:ea typeface="Calibri"/>
                <a:cs typeface="Calibri"/>
                <a:sym typeface="Calibri"/>
              </a:rPr>
              <a:t>dependían</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vivía</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creía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Era 100% </a:t>
            </a:r>
            <a:r>
              <a:rPr lang="en-US" dirty="0" err="1">
                <a:solidFill>
                  <a:schemeClr val="dk1"/>
                </a:solidFill>
                <a:latin typeface="Calibri"/>
                <a:ea typeface="Calibri"/>
                <a:cs typeface="Calibri"/>
                <a:sym typeface="Calibri"/>
              </a:rPr>
              <a:t>judío</a:t>
            </a:r>
            <a:r>
              <a:rPr lang="en-US" dirty="0">
                <a:solidFill>
                  <a:schemeClr val="dk1"/>
                </a:solidFill>
                <a:latin typeface="Calibri"/>
                <a:ea typeface="Calibri"/>
                <a:cs typeface="Calibri"/>
                <a:sym typeface="Calibri"/>
              </a:rPr>
              <a:t> y 100% </a:t>
            </a:r>
            <a:r>
              <a:rPr lang="en-US" dirty="0" err="1">
                <a:solidFill>
                  <a:schemeClr val="dk1"/>
                </a:solidFill>
                <a:latin typeface="Calibri"/>
                <a:ea typeface="Calibri"/>
                <a:cs typeface="Calibri"/>
                <a:sym typeface="Calibri"/>
              </a:rPr>
              <a:t>ciudadano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romano</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elegido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Dios para ser un </a:t>
            </a:r>
            <a:r>
              <a:rPr lang="en-US" dirty="0" err="1">
                <a:solidFill>
                  <a:schemeClr val="dk1"/>
                </a:solidFill>
                <a:latin typeface="Calibri"/>
                <a:ea typeface="Calibri"/>
                <a:cs typeface="Calibri"/>
                <a:sym typeface="Calibri"/>
              </a:rPr>
              <a:t>puente</a:t>
            </a:r>
            <a:r>
              <a:rPr lang="en-US" dirty="0">
                <a:solidFill>
                  <a:schemeClr val="dk1"/>
                </a:solidFill>
                <a:latin typeface="Calibri"/>
                <a:ea typeface="Calibri"/>
                <a:cs typeface="Calibri"/>
                <a:sym typeface="Calibri"/>
              </a:rPr>
              <a:t> entre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judíos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gentiles, y para </a:t>
            </a:r>
            <a:r>
              <a:rPr lang="en-US" dirty="0" err="1">
                <a:solidFill>
                  <a:schemeClr val="dk1"/>
                </a:solidFill>
                <a:latin typeface="Calibri"/>
                <a:ea typeface="Calibri"/>
                <a:cs typeface="Calibri"/>
                <a:sym typeface="Calibri"/>
              </a:rPr>
              <a:t>llevar</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mensaje</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muchos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años</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enfocaba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pueblo </a:t>
            </a:r>
            <a:r>
              <a:rPr lang="en-US" dirty="0" err="1">
                <a:solidFill>
                  <a:schemeClr val="dk1"/>
                </a:solidFill>
                <a:latin typeface="Calibri"/>
                <a:ea typeface="Calibri"/>
                <a:cs typeface="Calibri"/>
                <a:sym typeface="Calibri"/>
              </a:rPr>
              <a:t>judío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ahora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que ser </a:t>
            </a:r>
            <a:r>
              <a:rPr lang="en-US" dirty="0" err="1">
                <a:solidFill>
                  <a:schemeClr val="dk1"/>
                </a:solidFill>
                <a:latin typeface="Calibri"/>
                <a:ea typeface="Calibri"/>
                <a:cs typeface="Calibri"/>
                <a:sym typeface="Calibri"/>
              </a:rPr>
              <a:t>predicada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gentiles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judíos</a:t>
            </a:r>
            <a:r>
              <a:rPr lang="en-US" dirty="0">
                <a:solidFill>
                  <a:schemeClr val="dk1"/>
                </a:solidFill>
                <a:latin typeface="Calibri"/>
                <a:ea typeface="Calibri"/>
                <a:cs typeface="Calibri"/>
                <a:sym typeface="Calibri"/>
              </a:rPr>
              <a:t>) y a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pueblos del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Respiró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amenazas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muerte</a:t>
            </a:r>
            <a:r>
              <a:rPr lang="en-US" dirty="0">
                <a:solidFill>
                  <a:schemeClr val="dk1"/>
                </a:solidFill>
                <a:latin typeface="Calibri"/>
                <a:ea typeface="Calibri"/>
                <a:cs typeface="Calibri"/>
                <a:sym typeface="Calibri"/>
              </a:rPr>
              <a:t> contra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creyentes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324" name="Google Shape;324;g26f58937330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6f6db8359a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¿Por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Dios </a:t>
            </a:r>
            <a:r>
              <a:rPr lang="en-US" dirty="0" err="1">
                <a:solidFill>
                  <a:schemeClr val="dk1"/>
                </a:solidFill>
                <a:latin typeface="Calibri"/>
                <a:ea typeface="Calibri"/>
                <a:cs typeface="Calibri"/>
                <a:sym typeface="Calibri"/>
              </a:rPr>
              <a:t>llamaría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alguien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Pablo para ser </a:t>
            </a:r>
            <a:r>
              <a:rPr lang="en-US" dirty="0" err="1">
                <a:solidFill>
                  <a:schemeClr val="dk1"/>
                </a:solidFill>
                <a:latin typeface="Calibri"/>
                <a:ea typeface="Calibri"/>
                <a:cs typeface="Calibri"/>
                <a:sym typeface="Calibri"/>
              </a:rPr>
              <a:t>apóstol</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misionero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Encontramos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respuesta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1 Timoteo 1:12-18. Pablo </a:t>
            </a:r>
            <a:r>
              <a:rPr lang="en-US" dirty="0" err="1">
                <a:solidFill>
                  <a:schemeClr val="dk1"/>
                </a:solidFill>
                <a:latin typeface="Calibri"/>
                <a:ea typeface="Calibri"/>
                <a:cs typeface="Calibri"/>
                <a:sym typeface="Calibri"/>
              </a:rPr>
              <a:t>escribió</a:t>
            </a:r>
            <a:r>
              <a:rPr lang="en-US" dirty="0">
                <a:solidFill>
                  <a:schemeClr val="dk1"/>
                </a:solidFill>
                <a:latin typeface="Calibri"/>
                <a:ea typeface="Calibri"/>
                <a:cs typeface="Calibri"/>
                <a:sym typeface="Calibri"/>
              </a:rPr>
              <a:t> la carta de 1 Timoteo a Timoteo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un padre </a:t>
            </a:r>
            <a:r>
              <a:rPr lang="en-US" dirty="0" err="1">
                <a:solidFill>
                  <a:schemeClr val="dk1"/>
                </a:solidFill>
                <a:latin typeface="Calibri"/>
                <a:ea typeface="Calibri"/>
                <a:cs typeface="Calibri"/>
                <a:sym typeface="Calibri"/>
              </a:rPr>
              <a:t>espiritual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preocupado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hijo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futuro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iglesia</a:t>
            </a:r>
            <a:r>
              <a:rPr lang="en-US" dirty="0">
                <a:solidFill>
                  <a:schemeClr val="dk1"/>
                </a:solidFill>
                <a:latin typeface="Calibri"/>
                <a:ea typeface="Calibri"/>
                <a:cs typeface="Calibri"/>
                <a:sym typeface="Calibri"/>
              </a:rPr>
              <a:t>. En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carta, Pablo </a:t>
            </a:r>
            <a:r>
              <a:rPr lang="en-US" dirty="0" err="1">
                <a:solidFill>
                  <a:schemeClr val="dk1"/>
                </a:solidFill>
                <a:latin typeface="Calibri"/>
                <a:ea typeface="Calibri"/>
                <a:cs typeface="Calibri"/>
                <a:sym typeface="Calibri"/>
              </a:rPr>
              <a:t>explica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Dios </a:t>
            </a:r>
            <a:r>
              <a:rPr lang="en-US" dirty="0" err="1">
                <a:solidFill>
                  <a:schemeClr val="dk1"/>
                </a:solidFill>
                <a:latin typeface="Calibri"/>
                <a:ea typeface="Calibri"/>
                <a:cs typeface="Calibri"/>
                <a:sym typeface="Calibri"/>
              </a:rPr>
              <a:t>llamaría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alguien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333" name="Google Shape;333;g26f6db8359a_0_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6f6db8359a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28800" marR="171450" lvl="3" indent="-298450" algn="l" rtl="0">
              <a:lnSpc>
                <a:spcPct val="100000"/>
              </a:lnSpc>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12. Doy gracias a Cristo Jesús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que me </a:t>
            </a:r>
            <a:r>
              <a:rPr lang="en-US" dirty="0" err="1">
                <a:solidFill>
                  <a:schemeClr val="dk1"/>
                </a:solidFill>
                <a:latin typeface="Calibri"/>
                <a:ea typeface="Calibri"/>
                <a:cs typeface="Calibri"/>
                <a:sym typeface="Calibri"/>
              </a:rPr>
              <a:t>fortaleció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me </a:t>
            </a:r>
            <a:r>
              <a:rPr lang="en-US" dirty="0" err="1">
                <a:solidFill>
                  <a:schemeClr val="dk1"/>
                </a:solidFill>
                <a:latin typeface="Calibri"/>
                <a:ea typeface="Calibri"/>
                <a:cs typeface="Calibri"/>
                <a:sym typeface="Calibri"/>
              </a:rPr>
              <a:t>consideró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fiel</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ponerme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ministerio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2286000" marR="171450" lvl="4" indent="-298450" algn="l" rtl="0">
              <a:lnSpc>
                <a:spcPct val="100000"/>
              </a:lnSpc>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Jesús le </a:t>
            </a:r>
            <a:r>
              <a:rPr lang="en-US" dirty="0" err="1">
                <a:solidFill>
                  <a:schemeClr val="dk1"/>
                </a:solidFill>
                <a:latin typeface="Calibri"/>
                <a:ea typeface="Calibri"/>
                <a:cs typeface="Calibri"/>
                <a:sym typeface="Calibri"/>
              </a:rPr>
              <a:t>había</a:t>
            </a:r>
            <a:r>
              <a:rPr lang="en-US" dirty="0">
                <a:solidFill>
                  <a:schemeClr val="dk1"/>
                </a:solidFill>
                <a:latin typeface="Calibri"/>
                <a:ea typeface="Calibri"/>
                <a:cs typeface="Calibri"/>
                <a:sym typeface="Calibri"/>
              </a:rPr>
              <a:t> dado a Pablo </a:t>
            </a:r>
            <a:r>
              <a:rPr lang="en-US" dirty="0" err="1">
                <a:solidFill>
                  <a:schemeClr val="dk1"/>
                </a:solidFill>
                <a:latin typeface="Calibri"/>
                <a:ea typeface="Calibri"/>
                <a:cs typeface="Calibri"/>
                <a:sym typeface="Calibri"/>
              </a:rPr>
              <a:t>toda</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fuerza</a:t>
            </a:r>
            <a:r>
              <a:rPr lang="en-US" dirty="0">
                <a:solidFill>
                  <a:schemeClr val="dk1"/>
                </a:solidFill>
                <a:latin typeface="Calibri"/>
                <a:ea typeface="Calibri"/>
                <a:cs typeface="Calibri"/>
                <a:sym typeface="Calibri"/>
              </a:rPr>
              <a:t> y la </a:t>
            </a:r>
            <a:r>
              <a:rPr lang="en-US" dirty="0" err="1">
                <a:solidFill>
                  <a:schemeClr val="dk1"/>
                </a:solidFill>
                <a:latin typeface="Calibri"/>
                <a:ea typeface="Calibri"/>
                <a:cs typeface="Calibri"/>
                <a:sym typeface="Calibri"/>
              </a:rPr>
              <a:t>habilidad</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servir</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2286000" marR="171450" lvl="4" indent="-298450" algn="l" rtl="0">
              <a:lnSpc>
                <a:spcPct val="100000"/>
              </a:lnSpc>
              <a:spcBef>
                <a:spcPts val="1000"/>
              </a:spcBef>
              <a:spcAft>
                <a:spcPts val="1000"/>
              </a:spcAft>
              <a:buClr>
                <a:schemeClr val="dk1"/>
              </a:buClr>
              <a:buSzPts val="1100"/>
              <a:buFont typeface="Calibri"/>
              <a:buAutoNum type="arabicPeriod"/>
            </a:pPr>
            <a:r>
              <a:rPr lang="en-US" dirty="0" err="1">
                <a:solidFill>
                  <a:schemeClr val="dk1"/>
                </a:solidFill>
                <a:latin typeface="Calibri"/>
                <a:ea typeface="Calibri"/>
                <a:cs typeface="Calibri"/>
                <a:sym typeface="Calibri"/>
              </a:rPr>
              <a:t>Filipenses</a:t>
            </a:r>
            <a:r>
              <a:rPr lang="en-US" dirty="0">
                <a:solidFill>
                  <a:schemeClr val="dk1"/>
                </a:solidFill>
                <a:latin typeface="Calibri"/>
                <a:ea typeface="Calibri"/>
                <a:cs typeface="Calibri"/>
                <a:sym typeface="Calibri"/>
              </a:rPr>
              <a:t> 4:13 Todo lo </a:t>
            </a:r>
            <a:r>
              <a:rPr lang="en-US" dirty="0" err="1">
                <a:solidFill>
                  <a:schemeClr val="dk1"/>
                </a:solidFill>
                <a:latin typeface="Calibri"/>
                <a:ea typeface="Calibri"/>
                <a:cs typeface="Calibri"/>
                <a:sym typeface="Calibri"/>
              </a:rPr>
              <a:t>puedo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Cristo que me </a:t>
            </a:r>
            <a:r>
              <a:rPr lang="en-US" dirty="0" err="1">
                <a:solidFill>
                  <a:schemeClr val="dk1"/>
                </a:solidFill>
                <a:latin typeface="Calibri"/>
                <a:ea typeface="Calibri"/>
                <a:cs typeface="Calibri"/>
                <a:sym typeface="Calibri"/>
              </a:rPr>
              <a:t>fortalece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340" name="Google Shape;340;g26f6db8359a_0_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6f6db8359a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28800" marR="171450" lvl="3" indent="-298450" algn="l" rtl="0">
              <a:lnSpc>
                <a:spcPct val="100000"/>
              </a:lnSpc>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13. </a:t>
            </a:r>
            <a:r>
              <a:rPr lang="en-US" dirty="0" err="1">
                <a:solidFill>
                  <a:schemeClr val="dk1"/>
                </a:solidFill>
                <a:latin typeface="Calibri"/>
                <a:ea typeface="Calibri"/>
                <a:cs typeface="Calibri"/>
                <a:sym typeface="Calibri"/>
              </a:rPr>
              <a:t>aun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antes </a:t>
            </a:r>
            <a:r>
              <a:rPr lang="en-US" dirty="0" err="1">
                <a:solidFill>
                  <a:schemeClr val="dk1"/>
                </a:solidFill>
                <a:latin typeface="Calibri"/>
                <a:ea typeface="Calibri"/>
                <a:cs typeface="Calibri"/>
                <a:sym typeface="Calibri"/>
              </a:rPr>
              <a:t>yo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había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blasfemo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perseguidor</a:t>
            </a:r>
            <a:r>
              <a:rPr lang="en-US" dirty="0">
                <a:solidFill>
                  <a:schemeClr val="dk1"/>
                </a:solidFill>
                <a:latin typeface="Calibri"/>
                <a:ea typeface="Calibri"/>
                <a:cs typeface="Calibri"/>
                <a:sym typeface="Calibri"/>
              </a:rPr>
              <a:t> e </a:t>
            </a:r>
            <a:r>
              <a:rPr lang="en-US" dirty="0" err="1">
                <a:solidFill>
                  <a:schemeClr val="dk1"/>
                </a:solidFill>
                <a:latin typeface="Calibri"/>
                <a:ea typeface="Calibri"/>
                <a:cs typeface="Calibri"/>
                <a:sym typeface="Calibri"/>
              </a:rPr>
              <a:t>injuriador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tratado</a:t>
            </a:r>
            <a:r>
              <a:rPr lang="en-US" dirty="0">
                <a:solidFill>
                  <a:schemeClr val="dk1"/>
                </a:solidFill>
                <a:latin typeface="Calibri"/>
                <a:ea typeface="Calibri"/>
                <a:cs typeface="Calibri"/>
                <a:sym typeface="Calibri"/>
              </a:rPr>
              <a:t> con misericordia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lo </a:t>
            </a:r>
            <a:r>
              <a:rPr lang="en-US" dirty="0" err="1">
                <a:solidFill>
                  <a:schemeClr val="dk1"/>
                </a:solidFill>
                <a:latin typeface="Calibri"/>
                <a:ea typeface="Calibri"/>
                <a:cs typeface="Calibri"/>
                <a:sym typeface="Calibri"/>
              </a:rPr>
              <a:t>hice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ignorancia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incredulidad</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2286000" marR="171450" lvl="4" indent="-298450" algn="l" rtl="0">
              <a:lnSpc>
                <a:spcPct val="100000"/>
              </a:lnSpc>
              <a:spcBef>
                <a:spcPts val="100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26:9-11 Pues también </a:t>
            </a:r>
            <a:r>
              <a:rPr lang="en-US" dirty="0" err="1">
                <a:solidFill>
                  <a:schemeClr val="dk1"/>
                </a:solidFill>
                <a:latin typeface="Calibri"/>
                <a:ea typeface="Calibri"/>
                <a:cs typeface="Calibri"/>
                <a:sym typeface="Calibri"/>
              </a:rPr>
              <a:t>yo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había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creído</a:t>
            </a:r>
            <a:r>
              <a:rPr lang="en-US" dirty="0">
                <a:solidFill>
                  <a:schemeClr val="dk1"/>
                </a:solidFill>
                <a:latin typeface="Calibri"/>
                <a:ea typeface="Calibri"/>
                <a:cs typeface="Calibri"/>
                <a:sym typeface="Calibri"/>
              </a:rPr>
              <a:t> mi </a:t>
            </a:r>
            <a:r>
              <a:rPr lang="en-US" dirty="0" err="1">
                <a:solidFill>
                  <a:schemeClr val="dk1"/>
                </a:solidFill>
                <a:latin typeface="Calibri"/>
                <a:ea typeface="Calibri"/>
                <a:cs typeface="Calibri"/>
                <a:sym typeface="Calibri"/>
              </a:rPr>
              <a:t>deber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muchas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cosas</a:t>
            </a:r>
            <a:r>
              <a:rPr lang="en-US" dirty="0">
                <a:solidFill>
                  <a:schemeClr val="dk1"/>
                </a:solidFill>
                <a:latin typeface="Calibri"/>
                <a:ea typeface="Calibri"/>
                <a:cs typeface="Calibri"/>
                <a:sym typeface="Calibri"/>
              </a:rPr>
              <a:t> contra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nombre</a:t>
            </a:r>
            <a:r>
              <a:rPr lang="en-US" dirty="0">
                <a:solidFill>
                  <a:schemeClr val="dk1"/>
                </a:solidFill>
                <a:latin typeface="Calibri"/>
                <a:ea typeface="Calibri"/>
                <a:cs typeface="Calibri"/>
                <a:sym typeface="Calibri"/>
              </a:rPr>
              <a:t> de Jesús de </a:t>
            </a:r>
            <a:r>
              <a:rPr lang="en-US" dirty="0" err="1">
                <a:solidFill>
                  <a:schemeClr val="dk1"/>
                </a:solidFill>
                <a:latin typeface="Calibri"/>
                <a:ea typeface="Calibri"/>
                <a:cs typeface="Calibri"/>
                <a:sym typeface="Calibri"/>
              </a:rPr>
              <a:t>Nazaret</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esto</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precisamente</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hice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Jerusalén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encerré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cárceles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muchos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santos, </a:t>
            </a:r>
            <a:r>
              <a:rPr lang="en-US" dirty="0" err="1">
                <a:solidFill>
                  <a:schemeClr val="dk1"/>
                </a:solidFill>
                <a:latin typeface="Calibri"/>
                <a:ea typeface="Calibri"/>
                <a:cs typeface="Calibri"/>
                <a:sym typeface="Calibri"/>
              </a:rPr>
              <a:t>habiendo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recibido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poderes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principales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sacerdotes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mataban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yo</a:t>
            </a:r>
            <a:r>
              <a:rPr lang="en-US" dirty="0">
                <a:solidFill>
                  <a:schemeClr val="dk1"/>
                </a:solidFill>
                <a:latin typeface="Calibri"/>
                <a:ea typeface="Calibri"/>
                <a:cs typeface="Calibri"/>
                <a:sym typeface="Calibri"/>
              </a:rPr>
              <a:t> di mi </a:t>
            </a:r>
            <a:r>
              <a:rPr lang="en-US" dirty="0" err="1">
                <a:solidFill>
                  <a:schemeClr val="dk1"/>
                </a:solidFill>
                <a:latin typeface="Calibri"/>
                <a:ea typeface="Calibri"/>
                <a:cs typeface="Calibri"/>
                <a:sym typeface="Calibri"/>
              </a:rPr>
              <a:t>voto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muchas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veces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castigándolos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todas</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sinagogas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forzaba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blasfemar</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enfurecido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sobremanera</a:t>
            </a:r>
            <a:r>
              <a:rPr lang="en-US" dirty="0">
                <a:solidFill>
                  <a:schemeClr val="dk1"/>
                </a:solidFill>
                <a:latin typeface="Calibri"/>
                <a:ea typeface="Calibri"/>
                <a:cs typeface="Calibri"/>
                <a:sym typeface="Calibri"/>
              </a:rPr>
              <a:t> contra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perseguía</a:t>
            </a:r>
            <a:r>
              <a:rPr lang="en-US" dirty="0">
                <a:solidFill>
                  <a:schemeClr val="dk1"/>
                </a:solidFill>
                <a:latin typeface="Calibri"/>
                <a:ea typeface="Calibri"/>
                <a:cs typeface="Calibri"/>
                <a:sym typeface="Calibri"/>
              </a:rPr>
              <a:t> hasta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ciudades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extranjeras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2286000" marR="171450" lvl="4" indent="-298450" algn="l" rtl="0">
              <a:lnSpc>
                <a:spcPct val="100000"/>
              </a:lnSpc>
              <a:spcBef>
                <a:spcPts val="100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convencido</a:t>
            </a:r>
            <a:r>
              <a:rPr lang="en-US" dirty="0">
                <a:solidFill>
                  <a:schemeClr val="dk1"/>
                </a:solidFill>
                <a:latin typeface="Calibri"/>
                <a:ea typeface="Calibri"/>
                <a:cs typeface="Calibri"/>
                <a:sym typeface="Calibri"/>
              </a:rPr>
              <a:t> de lo que </a:t>
            </a:r>
            <a:r>
              <a:rPr lang="en-US" dirty="0" err="1">
                <a:solidFill>
                  <a:schemeClr val="dk1"/>
                </a:solidFill>
                <a:latin typeface="Calibri"/>
                <a:ea typeface="Calibri"/>
                <a:cs typeface="Calibri"/>
                <a:sym typeface="Calibri"/>
              </a:rPr>
              <a:t>estaba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haciendo</a:t>
            </a:r>
            <a:endParaRPr dirty="0">
              <a:solidFill>
                <a:schemeClr val="dk1"/>
              </a:solidFill>
              <a:latin typeface="Calibri"/>
              <a:ea typeface="Calibri"/>
              <a:cs typeface="Calibri"/>
              <a:sym typeface="Calibri"/>
            </a:endParaRPr>
          </a:p>
          <a:p>
            <a:pPr marL="2286000" marR="171450" lvl="4" indent="-298450" algn="l" rtl="0">
              <a:lnSpc>
                <a:spcPct val="100000"/>
              </a:lnSpc>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compadeció</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ignorancia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mostrando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misericordia, lo </a:t>
            </a:r>
            <a:r>
              <a:rPr lang="en-US" dirty="0" err="1">
                <a:solidFill>
                  <a:schemeClr val="dk1"/>
                </a:solidFill>
                <a:latin typeface="Calibri"/>
                <a:ea typeface="Calibri"/>
                <a:cs typeface="Calibri"/>
                <a:sym typeface="Calibri"/>
              </a:rPr>
              <a:t>iluminó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corazón</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348" name="Google Shape;348;g26f6db8359a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6f6db8359a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28800" marR="171450" lvl="3" indent="-298450" algn="l" rtl="0">
              <a:lnSpc>
                <a:spcPct val="100000"/>
              </a:lnSpc>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14. Pero la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nuestro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abundante</a:t>
            </a:r>
            <a:r>
              <a:rPr lang="en-US" dirty="0">
                <a:solidFill>
                  <a:schemeClr val="dk1"/>
                </a:solidFill>
                <a:latin typeface="Calibri"/>
                <a:ea typeface="Calibri"/>
                <a:cs typeface="Calibri"/>
                <a:sym typeface="Calibri"/>
              </a:rPr>
              <a:t> con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amor que es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Cristo Jesús. </a:t>
            </a:r>
            <a:endParaRPr dirty="0">
              <a:solidFill>
                <a:schemeClr val="dk1"/>
              </a:solidFill>
              <a:latin typeface="Calibri"/>
              <a:ea typeface="Calibri"/>
              <a:cs typeface="Calibri"/>
              <a:sym typeface="Calibri"/>
            </a:endParaRPr>
          </a:p>
          <a:p>
            <a:pPr marL="2286000" marR="171450" lvl="4" indent="-298450" algn="l" rtl="0">
              <a:lnSpc>
                <a:spcPct val="100000"/>
              </a:lnSpc>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Las </a:t>
            </a:r>
            <a:r>
              <a:rPr lang="en-US" dirty="0" err="1">
                <a:solidFill>
                  <a:schemeClr val="dk1"/>
                </a:solidFill>
                <a:latin typeface="Calibri"/>
                <a:ea typeface="Calibri"/>
                <a:cs typeface="Calibri"/>
                <a:sym typeface="Calibri"/>
              </a:rPr>
              <a:t>necesidades</a:t>
            </a:r>
            <a:r>
              <a:rPr lang="en-US" dirty="0">
                <a:solidFill>
                  <a:schemeClr val="dk1"/>
                </a:solidFill>
                <a:latin typeface="Calibri"/>
                <a:ea typeface="Calibri"/>
                <a:cs typeface="Calibri"/>
                <a:sym typeface="Calibri"/>
              </a:rPr>
              <a:t> de Pablo </a:t>
            </a:r>
            <a:r>
              <a:rPr lang="en-US" dirty="0" err="1">
                <a:solidFill>
                  <a:schemeClr val="dk1"/>
                </a:solidFill>
                <a:latin typeface="Calibri"/>
                <a:ea typeface="Calibri"/>
                <a:cs typeface="Calibri"/>
                <a:sym typeface="Calibri"/>
              </a:rPr>
              <a:t>eran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grandes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de Dios (es </a:t>
            </a:r>
            <a:r>
              <a:rPr lang="en-US" dirty="0" err="1">
                <a:solidFill>
                  <a:schemeClr val="dk1"/>
                </a:solidFill>
                <a:latin typeface="Calibri"/>
                <a:ea typeface="Calibri"/>
                <a:cs typeface="Calibri"/>
                <a:sym typeface="Calibri"/>
              </a:rPr>
              <a:t>decir</a:t>
            </a:r>
            <a:r>
              <a:rPr lang="en-US" dirty="0">
                <a:solidFill>
                  <a:schemeClr val="dk1"/>
                </a:solidFill>
                <a:latin typeface="Calibri"/>
                <a:ea typeface="Calibri"/>
                <a:cs typeface="Calibri"/>
                <a:sym typeface="Calibri"/>
              </a:rPr>
              <a:t>, al amor </a:t>
            </a:r>
            <a:r>
              <a:rPr lang="en-US" dirty="0" err="1">
                <a:solidFill>
                  <a:schemeClr val="dk1"/>
                </a:solidFill>
                <a:latin typeface="Calibri"/>
                <a:ea typeface="Calibri"/>
                <a:cs typeface="Calibri"/>
                <a:sym typeface="Calibri"/>
              </a:rPr>
              <a:t>inmerecido</a:t>
            </a:r>
            <a:r>
              <a:rPr lang="en-US" dirty="0">
                <a:solidFill>
                  <a:schemeClr val="dk1"/>
                </a:solidFill>
                <a:latin typeface="Calibri"/>
                <a:ea typeface="Calibri"/>
                <a:cs typeface="Calibri"/>
                <a:sym typeface="Calibri"/>
              </a:rPr>
              <a:t> que lo </a:t>
            </a:r>
            <a:r>
              <a:rPr lang="en-US" dirty="0" err="1">
                <a:solidFill>
                  <a:schemeClr val="dk1"/>
                </a:solidFill>
                <a:latin typeface="Calibri"/>
                <a:ea typeface="Calibri"/>
                <a:cs typeface="Calibri"/>
                <a:sym typeface="Calibri"/>
              </a:rPr>
              <a:t>llevó</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alcanzar</a:t>
            </a:r>
            <a:r>
              <a:rPr lang="en-US" dirty="0">
                <a:solidFill>
                  <a:schemeClr val="dk1"/>
                </a:solidFill>
                <a:latin typeface="Calibri"/>
                <a:ea typeface="Calibri"/>
                <a:cs typeface="Calibri"/>
                <a:sym typeface="Calibri"/>
              </a:rPr>
              <a:t> a Pablo) era </a:t>
            </a:r>
            <a:r>
              <a:rPr lang="en-US" dirty="0" err="1">
                <a:solidFill>
                  <a:schemeClr val="dk1"/>
                </a:solidFill>
                <a:latin typeface="Calibri"/>
                <a:ea typeface="Calibri"/>
                <a:cs typeface="Calibri"/>
                <a:sym typeface="Calibri"/>
              </a:rPr>
              <a:t>aún</a:t>
            </a:r>
            <a:r>
              <a:rPr lang="en-US" dirty="0">
                <a:solidFill>
                  <a:schemeClr val="dk1"/>
                </a:solidFill>
                <a:latin typeface="Calibri"/>
                <a:ea typeface="Calibri"/>
                <a:cs typeface="Calibri"/>
                <a:sym typeface="Calibri"/>
              </a:rPr>
              <a:t> mayor,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suficiente</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2286000" marR="171450" lvl="4" indent="-298450" algn="l" rtl="0">
              <a:lnSpc>
                <a:spcPct val="100000"/>
              </a:lnSpc>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Por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Pablo </a:t>
            </a:r>
            <a:r>
              <a:rPr lang="en-US" dirty="0" err="1">
                <a:solidFill>
                  <a:schemeClr val="dk1"/>
                </a:solidFill>
                <a:latin typeface="Calibri"/>
                <a:ea typeface="Calibri"/>
                <a:cs typeface="Calibri"/>
                <a:sym typeface="Calibri"/>
              </a:rPr>
              <a:t>fue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llevado</a:t>
            </a:r>
            <a:r>
              <a:rPr lang="en-US" dirty="0">
                <a:solidFill>
                  <a:schemeClr val="dk1"/>
                </a:solidFill>
                <a:latin typeface="Calibri"/>
                <a:ea typeface="Calibri"/>
                <a:cs typeface="Calibri"/>
                <a:sym typeface="Calibri"/>
              </a:rPr>
              <a:t> a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Cristo</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356" name="Google Shape;356;g26f6db8359a_0_1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6f6db8359a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28800" marR="171450" lvl="3" indent="-298450" algn="l" rtl="0">
              <a:lnSpc>
                <a:spcPct val="100000"/>
              </a:lnSpc>
              <a:spcBef>
                <a:spcPts val="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Esta palabra es </a:t>
            </a:r>
            <a:r>
              <a:rPr lang="en-US" dirty="0" err="1">
                <a:solidFill>
                  <a:schemeClr val="dk1"/>
                </a:solidFill>
                <a:latin typeface="Calibri"/>
                <a:ea typeface="Calibri"/>
                <a:cs typeface="Calibri"/>
                <a:sym typeface="Calibri"/>
              </a:rPr>
              <a:t>fiel</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digna</a:t>
            </a:r>
            <a:r>
              <a:rPr lang="en-US" dirty="0">
                <a:solidFill>
                  <a:schemeClr val="dk1"/>
                </a:solidFill>
                <a:latin typeface="Calibri"/>
                <a:ea typeface="Calibri"/>
                <a:cs typeface="Calibri"/>
                <a:sym typeface="Calibri"/>
              </a:rPr>
              <a:t> de ser </a:t>
            </a:r>
            <a:r>
              <a:rPr lang="en-US" dirty="0" err="1">
                <a:solidFill>
                  <a:schemeClr val="dk1"/>
                </a:solidFill>
                <a:latin typeface="Calibri"/>
                <a:ea typeface="Calibri"/>
                <a:cs typeface="Calibri"/>
                <a:sym typeface="Calibri"/>
              </a:rPr>
              <a:t>recibida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Cristo Jesús vino al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salvar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pecadores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yo</a:t>
            </a:r>
            <a:r>
              <a:rPr lang="en-US" dirty="0">
                <a:solidFill>
                  <a:schemeClr val="dk1"/>
                </a:solidFill>
                <a:latin typeface="Calibri"/>
                <a:ea typeface="Calibri"/>
                <a:cs typeface="Calibri"/>
                <a:sym typeface="Calibri"/>
              </a:rPr>
              <a:t> soy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primero. </a:t>
            </a:r>
            <a:endParaRPr dirty="0">
              <a:solidFill>
                <a:schemeClr val="dk1"/>
              </a:solidFill>
              <a:latin typeface="Calibri"/>
              <a:ea typeface="Calibri"/>
              <a:cs typeface="Calibri"/>
              <a:sym typeface="Calibri"/>
            </a:endParaRPr>
          </a:p>
          <a:p>
            <a:pPr marL="2286000" marR="171450" lvl="4" indent="-298450" algn="l" rtl="0">
              <a:lnSpc>
                <a:spcPct val="100000"/>
              </a:lnSpc>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Esta es la </a:t>
            </a:r>
            <a:r>
              <a:rPr lang="en-US" dirty="0" err="1">
                <a:solidFill>
                  <a:schemeClr val="dk1"/>
                </a:solidFill>
                <a:latin typeface="Calibri"/>
                <a:ea typeface="Calibri"/>
                <a:cs typeface="Calibri"/>
                <a:sym typeface="Calibri"/>
              </a:rPr>
              <a:t>afirmación</a:t>
            </a:r>
            <a:r>
              <a:rPr lang="en-US" dirty="0">
                <a:solidFill>
                  <a:schemeClr val="dk1"/>
                </a:solidFill>
                <a:latin typeface="Calibri"/>
                <a:ea typeface="Calibri"/>
                <a:cs typeface="Calibri"/>
                <a:sym typeface="Calibri"/>
              </a:rPr>
              <a:t> que es </a:t>
            </a:r>
            <a:r>
              <a:rPr lang="en-US" dirty="0" err="1">
                <a:solidFill>
                  <a:schemeClr val="dk1"/>
                </a:solidFill>
                <a:latin typeface="Calibri"/>
                <a:ea typeface="Calibri"/>
                <a:cs typeface="Calibri"/>
                <a:sym typeface="Calibri"/>
              </a:rPr>
              <a:t>digna</a:t>
            </a:r>
            <a:r>
              <a:rPr lang="en-US" dirty="0">
                <a:solidFill>
                  <a:schemeClr val="dk1"/>
                </a:solidFill>
                <a:latin typeface="Calibri"/>
                <a:ea typeface="Calibri"/>
                <a:cs typeface="Calibri"/>
                <a:sym typeface="Calibri"/>
              </a:rPr>
              <a:t> de que Dios </a:t>
            </a:r>
            <a:r>
              <a:rPr lang="en-US" dirty="0" err="1">
                <a:solidFill>
                  <a:schemeClr val="dk1"/>
                </a:solidFill>
                <a:latin typeface="Calibri"/>
                <a:ea typeface="Calibri"/>
                <a:cs typeface="Calibri"/>
                <a:sym typeface="Calibri"/>
              </a:rPr>
              <a:t>eligió</a:t>
            </a:r>
            <a:r>
              <a:rPr lang="en-US" dirty="0">
                <a:solidFill>
                  <a:schemeClr val="dk1"/>
                </a:solidFill>
                <a:latin typeface="Calibri"/>
                <a:ea typeface="Calibri"/>
                <a:cs typeface="Calibri"/>
                <a:sym typeface="Calibri"/>
              </a:rPr>
              <a:t> a Pablo para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propia</a:t>
            </a:r>
            <a:r>
              <a:rPr lang="en-US" dirty="0">
                <a:solidFill>
                  <a:schemeClr val="dk1"/>
                </a:solidFill>
                <a:latin typeface="Calibri"/>
                <a:ea typeface="Calibri"/>
                <a:cs typeface="Calibri"/>
                <a:sym typeface="Calibri"/>
              </a:rPr>
              <a:t> gloria. </a:t>
            </a:r>
            <a:endParaRPr dirty="0">
              <a:solidFill>
                <a:schemeClr val="dk1"/>
              </a:solidFill>
              <a:latin typeface="Calibri"/>
              <a:ea typeface="Calibri"/>
              <a:cs typeface="Calibri"/>
              <a:sym typeface="Calibri"/>
            </a:endParaRPr>
          </a:p>
          <a:p>
            <a:pPr marL="137160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364" name="Google Shape;364;g26f6db8359a_0_1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6f6db8359a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¿Por </a:t>
            </a:r>
            <a:r>
              <a:rPr lang="en-US" b="1" dirty="0" err="1">
                <a:solidFill>
                  <a:schemeClr val="dk1"/>
                </a:solidFill>
                <a:latin typeface="Calibri"/>
                <a:ea typeface="Calibri"/>
                <a:cs typeface="Calibri"/>
                <a:sym typeface="Calibri"/>
              </a:rPr>
              <a:t>qué</a:t>
            </a:r>
            <a:r>
              <a:rPr lang="en-US" b="1" dirty="0">
                <a:solidFill>
                  <a:schemeClr val="dk1"/>
                </a:solidFill>
                <a:latin typeface="Calibri"/>
                <a:ea typeface="Calibri"/>
                <a:cs typeface="Calibri"/>
                <a:sym typeface="Calibri"/>
              </a:rPr>
              <a:t> Dios </a:t>
            </a:r>
            <a:r>
              <a:rPr lang="en-US" b="1" dirty="0" err="1">
                <a:solidFill>
                  <a:schemeClr val="dk1"/>
                </a:solidFill>
                <a:latin typeface="Calibri"/>
                <a:ea typeface="Calibri"/>
                <a:cs typeface="Calibri"/>
                <a:sym typeface="Calibri"/>
              </a:rPr>
              <a:t>nos</a:t>
            </a:r>
            <a:r>
              <a:rPr lang="en-US" b="1" dirty="0">
                <a:solidFill>
                  <a:schemeClr val="dk1"/>
                </a:solidFill>
                <a:latin typeface="Calibri"/>
                <a:ea typeface="Calibri"/>
                <a:cs typeface="Calibri"/>
                <a:sym typeface="Calibri"/>
              </a:rPr>
              <a:t> llama a </a:t>
            </a:r>
            <a:r>
              <a:rPr lang="en-US" b="1" dirty="0" err="1">
                <a:solidFill>
                  <a:schemeClr val="dk1"/>
                </a:solidFill>
                <a:latin typeface="Calibri"/>
                <a:ea typeface="Calibri"/>
                <a:cs typeface="Calibri"/>
                <a:sym typeface="Calibri"/>
              </a:rPr>
              <a:t>servir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como</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parte</a:t>
            </a:r>
            <a:r>
              <a:rPr lang="en-US" b="1" dirty="0">
                <a:solidFill>
                  <a:schemeClr val="dk1"/>
                </a:solidFill>
                <a:latin typeface="Calibri"/>
                <a:ea typeface="Calibri"/>
                <a:cs typeface="Calibri"/>
                <a:sym typeface="Calibri"/>
              </a:rPr>
              <a:t> de </a:t>
            </a:r>
            <a:r>
              <a:rPr lang="en-US" b="1" dirty="0" err="1">
                <a:solidFill>
                  <a:schemeClr val="dk1"/>
                </a:solidFill>
                <a:latin typeface="Calibri"/>
                <a:ea typeface="Calibri"/>
                <a:cs typeface="Calibri"/>
                <a:sym typeface="Calibri"/>
              </a:rPr>
              <a:t>su</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iglesia</a:t>
            </a:r>
            <a:r>
              <a:rPr lang="en-US" b="1"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a:p>
            <a:pPr marL="914400" marR="171450" lvl="0" indent="-298450" algn="l" rtl="0">
              <a:lnSpc>
                <a:spcPct val="100000"/>
              </a:lnSpc>
              <a:spcBef>
                <a:spcPts val="1000"/>
              </a:spcBef>
              <a:spcAft>
                <a:spcPts val="1000"/>
              </a:spcAft>
              <a:buClr>
                <a:schemeClr val="dk1"/>
              </a:buClr>
              <a:buSzPts val="1100"/>
              <a:buFont typeface="Calibri"/>
              <a:buAutoNum type="arabicPeriod"/>
            </a:pPr>
            <a:r>
              <a:rPr lang="en-US" dirty="0" err="1">
                <a:solidFill>
                  <a:schemeClr val="dk1"/>
                </a:solidFill>
                <a:latin typeface="Calibri"/>
                <a:ea typeface="Calibri"/>
                <a:cs typeface="Calibri"/>
                <a:sym typeface="Calibri"/>
              </a:rPr>
              <a:t>Encontramos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respuesta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Efesios</a:t>
            </a:r>
            <a:r>
              <a:rPr lang="en-US" dirty="0">
                <a:solidFill>
                  <a:schemeClr val="dk1"/>
                </a:solidFill>
                <a:latin typeface="Calibri"/>
                <a:ea typeface="Calibri"/>
                <a:cs typeface="Calibri"/>
                <a:sym typeface="Calibri"/>
              </a:rPr>
              <a:t> 2:1-10. Pablo </a:t>
            </a:r>
            <a:r>
              <a:rPr lang="en-US" dirty="0" err="1">
                <a:solidFill>
                  <a:schemeClr val="dk1"/>
                </a:solidFill>
                <a:latin typeface="Calibri"/>
                <a:ea typeface="Calibri"/>
                <a:cs typeface="Calibri"/>
                <a:sym typeface="Calibri"/>
              </a:rPr>
              <a:t>escribió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carta a la </a:t>
            </a:r>
            <a:r>
              <a:rPr lang="en-US" dirty="0" err="1">
                <a:solidFill>
                  <a:schemeClr val="dk1"/>
                </a:solidFill>
                <a:latin typeface="Calibri"/>
                <a:ea typeface="Calibri"/>
                <a:cs typeface="Calibri"/>
                <a:sym typeface="Calibri"/>
              </a:rPr>
              <a:t>iglesia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Éfeso</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372" name="Google Shape;372;g26f6db8359a_0_15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6f6db8359a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184150" algn="l" rtl="0">
              <a:lnSpc>
                <a:spcPct val="100000"/>
              </a:lnSpc>
              <a:spcBef>
                <a:spcPts val="0"/>
              </a:spcBef>
              <a:spcAft>
                <a:spcPts val="1000"/>
              </a:spcAft>
              <a:buClr>
                <a:schemeClr val="dk1"/>
              </a:buClr>
              <a:buSzPts val="1100"/>
              <a:buFont typeface="Calibri"/>
              <a:buAutoNum type="romanLcPeriod"/>
            </a:pPr>
            <a:r>
              <a:rPr lang="en-US" dirty="0">
                <a:solidFill>
                  <a:schemeClr val="dk1"/>
                </a:solidFill>
                <a:latin typeface="Calibri"/>
                <a:ea typeface="Calibri"/>
                <a:cs typeface="Calibri"/>
                <a:sym typeface="Calibri"/>
              </a:rPr>
              <a:t>1 En </a:t>
            </a:r>
            <a:r>
              <a:rPr lang="en-US" dirty="0" err="1">
                <a:solidFill>
                  <a:schemeClr val="dk1"/>
                </a:solidFill>
                <a:latin typeface="Calibri"/>
                <a:ea typeface="Calibri"/>
                <a:cs typeface="Calibri"/>
                <a:sym typeface="Calibri"/>
              </a:rPr>
              <a:t>otro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tiempo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ustedes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estaban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sus </a:t>
            </a:r>
            <a:r>
              <a:rPr lang="en-US" dirty="0" err="1">
                <a:solidFill>
                  <a:schemeClr val="dk1"/>
                </a:solidFill>
                <a:latin typeface="Calibri"/>
                <a:ea typeface="Calibri"/>
                <a:cs typeface="Calibri"/>
                <a:sym typeface="Calibri"/>
              </a:rPr>
              <a:t>transgresiones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pecados</a:t>
            </a:r>
            <a:r>
              <a:rPr lang="en-US" dirty="0">
                <a:solidFill>
                  <a:schemeClr val="dk1"/>
                </a:solidFill>
                <a:latin typeface="Calibri"/>
                <a:ea typeface="Calibri"/>
                <a:cs typeface="Calibri"/>
                <a:sym typeface="Calibri"/>
              </a:rPr>
              <a:t>, 2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andaban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conforme</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poderes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conducían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según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gobierna</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tinieblas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según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ahora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ejerce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poder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viven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desobediencia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p:txBody>
      </p:sp>
      <p:sp>
        <p:nvSpPr>
          <p:cNvPr id="379" name="Google Shape;379;g26f6db8359a_0_1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6f6db8359a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184150" algn="l" rtl="0">
              <a:lnSpc>
                <a:spcPct val="100000"/>
              </a:lnSpc>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 3 En ese </a:t>
            </a:r>
            <a:r>
              <a:rPr lang="en-US" dirty="0" err="1">
                <a:solidFill>
                  <a:schemeClr val="dk1"/>
                </a:solidFill>
                <a:latin typeface="Calibri"/>
                <a:ea typeface="Calibri"/>
                <a:cs typeface="Calibri"/>
                <a:sym typeface="Calibri"/>
              </a:rPr>
              <a:t>tiempo</a:t>
            </a:r>
            <a:r>
              <a:rPr lang="en-US" dirty="0">
                <a:solidFill>
                  <a:schemeClr val="dk1"/>
                </a:solidFill>
                <a:latin typeface="Calibri"/>
                <a:ea typeface="Calibri"/>
                <a:cs typeface="Calibri"/>
                <a:sym typeface="Calibri"/>
              </a:rPr>
              <a:t> también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vivíamos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impulsados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deseos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pecaminosos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siguiendo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propia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voluntad</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nuestros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propósitos</a:t>
            </a:r>
            <a:r>
              <a:rPr lang="en-US" dirty="0">
                <a:solidFill>
                  <a:schemeClr val="dk1"/>
                </a:solidFill>
                <a:latin typeface="Calibri"/>
                <a:ea typeface="Calibri"/>
                <a:cs typeface="Calibri"/>
                <a:sym typeface="Calibri"/>
              </a:rPr>
              <a:t> Como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demás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éramos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naturaleza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objeto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ira</a:t>
            </a:r>
            <a:r>
              <a:rPr lang="en-US" dirty="0">
                <a:solidFill>
                  <a:schemeClr val="dk1"/>
                </a:solidFill>
                <a:latin typeface="Calibri"/>
                <a:ea typeface="Calibri"/>
                <a:cs typeface="Calibri"/>
                <a:sym typeface="Calibri"/>
              </a:rPr>
              <a:t> de Dios. </a:t>
            </a:r>
            <a:endParaRPr dirty="0">
              <a:solidFill>
                <a:schemeClr val="dk1"/>
              </a:solidFill>
              <a:latin typeface="Calibri"/>
              <a:ea typeface="Calibri"/>
              <a:cs typeface="Calibri"/>
              <a:sym typeface="Calibri"/>
            </a:endParaRPr>
          </a:p>
          <a:p>
            <a:pPr marL="1828800" marR="171450" lvl="3" indent="-298450" algn="l" rtl="0">
              <a:lnSpc>
                <a:spcPct val="100000"/>
              </a:lnSpc>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Como Pablo, </a:t>
            </a:r>
            <a:r>
              <a:rPr lang="en-US" dirty="0" err="1">
                <a:solidFill>
                  <a:schemeClr val="dk1"/>
                </a:solidFill>
                <a:latin typeface="Calibri"/>
                <a:ea typeface="Calibri"/>
                <a:cs typeface="Calibri"/>
                <a:sym typeface="Calibri"/>
              </a:rPr>
              <a:t>somos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pecadores</a:t>
            </a:r>
            <a:endParaRPr dirty="0">
              <a:solidFill>
                <a:schemeClr val="dk1"/>
              </a:solidFill>
              <a:latin typeface="Calibri"/>
              <a:ea typeface="Calibri"/>
              <a:cs typeface="Calibri"/>
              <a:sym typeface="Calibri"/>
            </a:endParaRPr>
          </a:p>
          <a:p>
            <a:pPr marL="1828800" marR="171450" lvl="3" indent="-298450" algn="l" rtl="0">
              <a:lnSpc>
                <a:spcPct val="100000"/>
              </a:lnSpc>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condición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hereditaria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tenemos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nacimiento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lnSpc>
                <a:spcPct val="100000"/>
              </a:lnSpc>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Con </a:t>
            </a:r>
            <a:r>
              <a:rPr lang="en-US" dirty="0" err="1">
                <a:solidFill>
                  <a:schemeClr val="dk1"/>
                </a:solidFill>
                <a:latin typeface="Calibri"/>
                <a:ea typeface="Calibri"/>
                <a:cs typeface="Calibri"/>
                <a:sym typeface="Calibri"/>
              </a:rPr>
              <a:t>razón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a:t>
            </a:r>
            <a:r>
              <a:rPr lang="en-US" dirty="0">
                <a:solidFill>
                  <a:schemeClr val="dk1"/>
                </a:solidFill>
                <a:latin typeface="Calibri"/>
                <a:ea typeface="Calibri"/>
                <a:cs typeface="Calibri"/>
                <a:sym typeface="Calibri"/>
              </a:rPr>
              <a:t> ser </a:t>
            </a:r>
            <a:r>
              <a:rPr lang="en-US" dirty="0" err="1">
                <a:solidFill>
                  <a:schemeClr val="dk1"/>
                </a:solidFill>
                <a:latin typeface="Calibri"/>
                <a:ea typeface="Calibri"/>
                <a:cs typeface="Calibri"/>
                <a:sym typeface="Calibri"/>
              </a:rPr>
              <a:t>merecedores</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ira</a:t>
            </a:r>
            <a:r>
              <a:rPr lang="en-US" dirty="0">
                <a:solidFill>
                  <a:schemeClr val="dk1"/>
                </a:solidFill>
                <a:latin typeface="Calibri"/>
                <a:ea typeface="Calibri"/>
                <a:cs typeface="Calibri"/>
                <a:sym typeface="Calibri"/>
              </a:rPr>
              <a:t> de un Dios santo y </a:t>
            </a:r>
            <a:r>
              <a:rPr lang="en-US" dirty="0" err="1">
                <a:solidFill>
                  <a:schemeClr val="dk1"/>
                </a:solidFill>
                <a:latin typeface="Calibri"/>
                <a:ea typeface="Calibri"/>
                <a:cs typeface="Calibri"/>
                <a:sym typeface="Calibri"/>
              </a:rPr>
              <a:t>justo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lnSpc>
                <a:spcPct val="100000"/>
              </a:lnSpc>
              <a:spcBef>
                <a:spcPts val="100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Somos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espiritualmente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muertos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enemigos</a:t>
            </a:r>
            <a:r>
              <a:rPr lang="en-US" dirty="0">
                <a:solidFill>
                  <a:schemeClr val="dk1"/>
                </a:solidFill>
                <a:latin typeface="Calibri"/>
                <a:ea typeface="Calibri"/>
                <a:cs typeface="Calibri"/>
                <a:sym typeface="Calibri"/>
              </a:rPr>
              <a:t> de Dios. </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387" name="Google Shape;387;g26f6db8359a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6f6db8359a_0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184150" algn="l" rtl="0">
              <a:lnSpc>
                <a:spcPct val="100000"/>
              </a:lnSpc>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4 Pero Dios, que es </a:t>
            </a:r>
            <a:r>
              <a:rPr lang="en-US" dirty="0" err="1">
                <a:solidFill>
                  <a:schemeClr val="dk1"/>
                </a:solidFill>
                <a:latin typeface="Calibri"/>
                <a:ea typeface="Calibri"/>
                <a:cs typeface="Calibri"/>
                <a:sym typeface="Calibri"/>
              </a:rPr>
              <a:t>rico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misericordia,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gran amor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 5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con Cristo, </a:t>
            </a:r>
            <a:r>
              <a:rPr lang="en-US" dirty="0" err="1">
                <a:solidFill>
                  <a:schemeClr val="dk1"/>
                </a:solidFill>
                <a:latin typeface="Calibri"/>
                <a:ea typeface="Calibri"/>
                <a:cs typeface="Calibri"/>
                <a:sym typeface="Calibri"/>
              </a:rPr>
              <a:t>aun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estábamos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pecados</a:t>
            </a:r>
            <a:r>
              <a:rPr lang="en-US" dirty="0">
                <a:solidFill>
                  <a:schemeClr val="dk1"/>
                </a:solidFill>
                <a:latin typeface="Calibri"/>
                <a:ea typeface="Calibri"/>
                <a:cs typeface="Calibri"/>
                <a:sym typeface="Calibri"/>
              </a:rPr>
              <a:t>. ¡Por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ustedes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salvados</a:t>
            </a:r>
            <a:r>
              <a:rPr lang="en-US" dirty="0">
                <a:solidFill>
                  <a:schemeClr val="dk1"/>
                </a:solidFill>
                <a:latin typeface="Calibri"/>
                <a:ea typeface="Calibri"/>
                <a:cs typeface="Calibri"/>
                <a:sym typeface="Calibri"/>
              </a:rPr>
              <a:t>! 6 Y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unión</a:t>
            </a:r>
            <a:r>
              <a:rPr lang="en-US" dirty="0">
                <a:solidFill>
                  <a:schemeClr val="dk1"/>
                </a:solidFill>
                <a:latin typeface="Calibri"/>
                <a:ea typeface="Calibri"/>
                <a:cs typeface="Calibri"/>
                <a:sym typeface="Calibri"/>
              </a:rPr>
              <a:t> con Cristo Jesús, Dios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resucitó</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hizo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sentar</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las regiones </a:t>
            </a:r>
            <a:r>
              <a:rPr lang="en-US" dirty="0" err="1">
                <a:solidFill>
                  <a:schemeClr val="dk1"/>
                </a:solidFill>
                <a:latin typeface="Calibri"/>
                <a:ea typeface="Calibri"/>
                <a:cs typeface="Calibri"/>
                <a:sym typeface="Calibri"/>
              </a:rPr>
              <a:t>celestiales</a:t>
            </a:r>
            <a:r>
              <a:rPr lang="en-US" dirty="0">
                <a:solidFill>
                  <a:schemeClr val="dk1"/>
                </a:solidFill>
                <a:latin typeface="Calibri"/>
                <a:ea typeface="Calibri"/>
                <a:cs typeface="Calibri"/>
                <a:sym typeface="Calibri"/>
              </a:rPr>
              <a:t>, 7 para </a:t>
            </a:r>
            <a:r>
              <a:rPr lang="en-US" dirty="0" err="1">
                <a:solidFill>
                  <a:schemeClr val="dk1"/>
                </a:solidFill>
                <a:latin typeface="Calibri"/>
                <a:ea typeface="Calibri"/>
                <a:cs typeface="Calibri"/>
                <a:sym typeface="Calibri"/>
              </a:rPr>
              <a:t>mostrar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tiempos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venideros</a:t>
            </a:r>
            <a:r>
              <a:rPr lang="en-US" dirty="0">
                <a:solidFill>
                  <a:schemeClr val="dk1"/>
                </a:solidFill>
                <a:latin typeface="Calibri"/>
                <a:ea typeface="Calibri"/>
                <a:cs typeface="Calibri"/>
                <a:sym typeface="Calibri"/>
              </a:rPr>
              <a:t> la incomparable </a:t>
            </a:r>
            <a:r>
              <a:rPr lang="en-US" dirty="0" err="1">
                <a:solidFill>
                  <a:schemeClr val="dk1"/>
                </a:solidFill>
                <a:latin typeface="Calibri"/>
                <a:ea typeface="Calibri"/>
                <a:cs typeface="Calibri"/>
                <a:sym typeface="Calibri"/>
              </a:rPr>
              <a:t>riqueza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bondad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derramó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Cristo Jesús. </a:t>
            </a:r>
            <a:endParaRPr dirty="0">
              <a:solidFill>
                <a:schemeClr val="dk1"/>
              </a:solidFill>
              <a:latin typeface="Calibri"/>
              <a:ea typeface="Calibri"/>
              <a:cs typeface="Calibri"/>
              <a:sym typeface="Calibri"/>
            </a:endParaRPr>
          </a:p>
          <a:p>
            <a:pPr marL="1828800" marR="171450" lvl="3" indent="-298450" algn="l" rtl="0">
              <a:lnSpc>
                <a:spcPct val="100000"/>
              </a:lnSpc>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Dios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un gran amor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 y es </a:t>
            </a:r>
            <a:r>
              <a:rPr lang="en-US" dirty="0" err="1">
                <a:solidFill>
                  <a:schemeClr val="dk1"/>
                </a:solidFill>
                <a:latin typeface="Calibri"/>
                <a:ea typeface="Calibri"/>
                <a:cs typeface="Calibri"/>
                <a:sym typeface="Calibri"/>
              </a:rPr>
              <a:t>misericordioso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lnSpc>
                <a:spcPct val="100000"/>
              </a:lnSpc>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Dios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con Cristo – se </a:t>
            </a:r>
            <a:r>
              <a:rPr lang="en-US" dirty="0" err="1">
                <a:solidFill>
                  <a:schemeClr val="dk1"/>
                </a:solidFill>
                <a:latin typeface="Calibri"/>
                <a:ea typeface="Calibri"/>
                <a:cs typeface="Calibri"/>
                <a:sym typeface="Calibri"/>
              </a:rPr>
              <a:t>refiere</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milagro</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conversión</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lnSpc>
                <a:spcPct val="100000"/>
              </a:lnSpc>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El amor y misericordia de Dios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acción</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lnSpc>
                <a:spcPct val="100000"/>
              </a:lnSpc>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La </a:t>
            </a:r>
            <a:r>
              <a:rPr lang="en-US" dirty="0" err="1">
                <a:solidFill>
                  <a:schemeClr val="dk1"/>
                </a:solidFill>
                <a:latin typeface="Calibri"/>
                <a:ea typeface="Calibri"/>
                <a:cs typeface="Calibri"/>
                <a:sym typeface="Calibri"/>
              </a:rPr>
              <a:t>resurrección</a:t>
            </a:r>
            <a:r>
              <a:rPr lang="en-US" dirty="0">
                <a:solidFill>
                  <a:schemeClr val="dk1"/>
                </a:solidFill>
                <a:latin typeface="Calibri"/>
                <a:ea typeface="Calibri"/>
                <a:cs typeface="Calibri"/>
                <a:sym typeface="Calibri"/>
              </a:rPr>
              <a:t> de Cristo es </a:t>
            </a:r>
            <a:r>
              <a:rPr lang="en-US" dirty="0" err="1">
                <a:solidFill>
                  <a:schemeClr val="dk1"/>
                </a:solidFill>
                <a:latin typeface="Calibri"/>
                <a:ea typeface="Calibri"/>
                <a:cs typeface="Calibri"/>
                <a:sym typeface="Calibri"/>
              </a:rPr>
              <a:t>nuestra</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395" name="Google Shape;395;g26f6db8359a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6f6db8359a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184150" algn="l" rtl="0">
              <a:lnSpc>
                <a:spcPct val="100000"/>
              </a:lnSpc>
              <a:spcBef>
                <a:spcPts val="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8 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ustedes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salvados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mediante</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esto</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procede</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ustedes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sino</a:t>
            </a:r>
            <a:r>
              <a:rPr lang="en-US" dirty="0">
                <a:solidFill>
                  <a:schemeClr val="dk1"/>
                </a:solidFill>
                <a:latin typeface="Calibri"/>
                <a:ea typeface="Calibri"/>
                <a:cs typeface="Calibri"/>
                <a:sym typeface="Calibri"/>
              </a:rPr>
              <a:t> que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regalo de Dios, 9 no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 para que </a:t>
            </a:r>
            <a:r>
              <a:rPr lang="en-US" dirty="0" err="1">
                <a:solidFill>
                  <a:schemeClr val="dk1"/>
                </a:solidFill>
                <a:latin typeface="Calibri"/>
                <a:ea typeface="Calibri"/>
                <a:cs typeface="Calibri"/>
                <a:sym typeface="Calibri"/>
              </a:rPr>
              <a:t>nadie</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jacte</a:t>
            </a:r>
            <a:r>
              <a:rPr lang="en-US" dirty="0">
                <a:solidFill>
                  <a:schemeClr val="dk1"/>
                </a:solidFill>
                <a:latin typeface="Calibri"/>
                <a:ea typeface="Calibri"/>
                <a:cs typeface="Calibri"/>
                <a:sym typeface="Calibri"/>
              </a:rPr>
              <a:t>. 10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hechura</a:t>
            </a:r>
            <a:r>
              <a:rPr lang="en-US" dirty="0">
                <a:solidFill>
                  <a:schemeClr val="dk1"/>
                </a:solidFill>
                <a:latin typeface="Calibri"/>
                <a:ea typeface="Calibri"/>
                <a:cs typeface="Calibri"/>
                <a:sym typeface="Calibri"/>
              </a:rPr>
              <a:t> de Dios, </a:t>
            </a:r>
            <a:r>
              <a:rPr lang="en-US" dirty="0" err="1">
                <a:solidFill>
                  <a:schemeClr val="dk1"/>
                </a:solidFill>
                <a:latin typeface="Calibri"/>
                <a:ea typeface="Calibri"/>
                <a:cs typeface="Calibri"/>
                <a:sym typeface="Calibri"/>
              </a:rPr>
              <a:t>creados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Cristo Jesús para </a:t>
            </a:r>
            <a:r>
              <a:rPr lang="en-US" dirty="0" err="1">
                <a:solidFill>
                  <a:schemeClr val="dk1"/>
                </a:solidFill>
                <a:latin typeface="Calibri"/>
                <a:ea typeface="Calibri"/>
                <a:cs typeface="Calibri"/>
                <a:sym typeface="Calibri"/>
              </a:rPr>
              <a:t>buenas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cuales</a:t>
            </a:r>
            <a:r>
              <a:rPr lang="en-US" dirty="0">
                <a:solidFill>
                  <a:schemeClr val="dk1"/>
                </a:solidFill>
                <a:latin typeface="Calibri"/>
                <a:ea typeface="Calibri"/>
                <a:cs typeface="Calibri"/>
                <a:sym typeface="Calibri"/>
              </a:rPr>
              <a:t> Dios </a:t>
            </a:r>
            <a:r>
              <a:rPr lang="en-US" dirty="0" err="1">
                <a:solidFill>
                  <a:schemeClr val="dk1"/>
                </a:solidFill>
                <a:latin typeface="Calibri"/>
                <a:ea typeface="Calibri"/>
                <a:cs typeface="Calibri"/>
                <a:sym typeface="Calibri"/>
              </a:rPr>
              <a:t>dispuso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antemano</a:t>
            </a:r>
            <a:r>
              <a:rPr lang="en-US" dirty="0">
                <a:solidFill>
                  <a:schemeClr val="dk1"/>
                </a:solidFill>
                <a:latin typeface="Calibri"/>
                <a:ea typeface="Calibri"/>
                <a:cs typeface="Calibri"/>
                <a:sym typeface="Calibri"/>
              </a:rPr>
              <a:t> a fin de que las </a:t>
            </a:r>
            <a:r>
              <a:rPr lang="en-US" dirty="0" err="1">
                <a:solidFill>
                  <a:schemeClr val="dk1"/>
                </a:solidFill>
                <a:latin typeface="Calibri"/>
                <a:ea typeface="Calibri"/>
                <a:cs typeface="Calibri"/>
                <a:sym typeface="Calibri"/>
              </a:rPr>
              <a:t>pongamos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práctica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828800" lvl="3" indent="-298450" algn="l" rtl="0">
              <a:lnSpc>
                <a:spcPct val="100000"/>
              </a:lnSpc>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Es un regalo </a:t>
            </a:r>
            <a:r>
              <a:rPr lang="en-US" dirty="0" err="1">
                <a:solidFill>
                  <a:schemeClr val="dk1"/>
                </a:solidFill>
                <a:latin typeface="Calibri"/>
                <a:ea typeface="Calibri"/>
                <a:cs typeface="Calibri"/>
                <a:sym typeface="Calibri"/>
              </a:rPr>
              <a:t>inmerecido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hayamos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salvados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medio de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Dios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da la </a:t>
            </a:r>
            <a:r>
              <a:rPr lang="en-US" dirty="0" err="1">
                <a:solidFill>
                  <a:schemeClr val="dk1"/>
                </a:solidFill>
                <a:latin typeface="Calibri"/>
                <a:ea typeface="Calibri"/>
                <a:cs typeface="Calibri"/>
                <a:sym typeface="Calibri"/>
              </a:rPr>
              <a:t>fe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salvadora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un regalo. </a:t>
            </a:r>
            <a:endParaRPr dirty="0">
              <a:solidFill>
                <a:schemeClr val="dk1"/>
              </a:solidFill>
              <a:latin typeface="Calibri"/>
              <a:ea typeface="Calibri"/>
              <a:cs typeface="Calibri"/>
              <a:sym typeface="Calibri"/>
            </a:endParaRPr>
          </a:p>
          <a:p>
            <a:pPr marL="1828800" lvl="3" indent="-298450" algn="l" rtl="0">
              <a:lnSpc>
                <a:spcPct val="100000"/>
              </a:lnSpc>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Pablo dice 1. No </a:t>
            </a:r>
            <a:r>
              <a:rPr lang="en-US" dirty="0" err="1">
                <a:solidFill>
                  <a:schemeClr val="dk1"/>
                </a:solidFill>
                <a:latin typeface="Calibri"/>
                <a:ea typeface="Calibri"/>
                <a:cs typeface="Calibri"/>
                <a:sym typeface="Calibri"/>
              </a:rPr>
              <a:t>salió</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mismos</a:t>
            </a:r>
            <a:r>
              <a:rPr lang="en-US" dirty="0">
                <a:solidFill>
                  <a:schemeClr val="dk1"/>
                </a:solidFill>
                <a:latin typeface="Calibri"/>
                <a:ea typeface="Calibri"/>
                <a:cs typeface="Calibri"/>
                <a:sym typeface="Calibri"/>
              </a:rPr>
              <a:t>; 2.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regalo de Dios; 3. No es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obras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lvl="3" indent="-298450" algn="l" rtl="0">
              <a:lnSpc>
                <a:spcPct val="100000"/>
              </a:lnSpc>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La </a:t>
            </a:r>
            <a:r>
              <a:rPr lang="en-US" dirty="0" err="1">
                <a:solidFill>
                  <a:schemeClr val="dk1"/>
                </a:solidFill>
                <a:latin typeface="Calibri"/>
                <a:ea typeface="Calibri"/>
                <a:cs typeface="Calibri"/>
                <a:sym typeface="Calibri"/>
              </a:rPr>
              <a:t>conversión</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pecador</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obra</a:t>
            </a:r>
            <a:r>
              <a:rPr lang="en-US" dirty="0">
                <a:solidFill>
                  <a:schemeClr val="dk1"/>
                </a:solidFill>
                <a:latin typeface="Calibri"/>
                <a:ea typeface="Calibri"/>
                <a:cs typeface="Calibri"/>
                <a:sym typeface="Calibri"/>
              </a:rPr>
              <a:t> de Dios. </a:t>
            </a:r>
            <a:endParaRPr dirty="0">
              <a:solidFill>
                <a:schemeClr val="dk1"/>
              </a:solidFill>
              <a:latin typeface="Calibri"/>
              <a:ea typeface="Calibri"/>
              <a:cs typeface="Calibri"/>
              <a:sym typeface="Calibri"/>
            </a:endParaRPr>
          </a:p>
          <a:p>
            <a:pPr marL="1828800" lvl="3" indent="-298450" algn="l" rtl="0">
              <a:lnSpc>
                <a:spcPct val="100000"/>
              </a:lnSpc>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Con la </a:t>
            </a:r>
            <a:r>
              <a:rPr lang="en-US" dirty="0" err="1">
                <a:solidFill>
                  <a:schemeClr val="dk1"/>
                </a:solidFill>
                <a:latin typeface="Calibri"/>
                <a:ea typeface="Calibri"/>
                <a:cs typeface="Calibri"/>
                <a:sym typeface="Calibri"/>
              </a:rPr>
              <a:t>nueva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espiritual</a:t>
            </a:r>
            <a:r>
              <a:rPr lang="en-US" dirty="0">
                <a:solidFill>
                  <a:schemeClr val="dk1"/>
                </a:solidFill>
                <a:latin typeface="Calibri"/>
                <a:ea typeface="Calibri"/>
                <a:cs typeface="Calibri"/>
                <a:sym typeface="Calibri"/>
              </a:rPr>
              <a:t> que Dios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ha </a:t>
            </a:r>
            <a:r>
              <a:rPr lang="en-US" dirty="0" err="1">
                <a:solidFill>
                  <a:schemeClr val="dk1"/>
                </a:solidFill>
                <a:latin typeface="Calibri"/>
                <a:ea typeface="Calibri"/>
                <a:cs typeface="Calibri"/>
                <a:sym typeface="Calibri"/>
              </a:rPr>
              <a:t>otorgado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verdad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podemos</a:t>
            </a:r>
            <a:r>
              <a:rPr lang="en-US" dirty="0">
                <a:solidFill>
                  <a:schemeClr val="dk1"/>
                </a:solidFill>
                <a:latin typeface="Calibri"/>
                <a:ea typeface="Calibri"/>
                <a:cs typeface="Calibri"/>
                <a:sym typeface="Calibri"/>
              </a:rPr>
              <a:t> responder a la </a:t>
            </a:r>
            <a:r>
              <a:rPr lang="en-US" dirty="0" err="1">
                <a:solidFill>
                  <a:schemeClr val="dk1"/>
                </a:solidFill>
                <a:latin typeface="Calibri"/>
                <a:ea typeface="Calibri"/>
                <a:cs typeface="Calibri"/>
                <a:sym typeface="Calibri"/>
              </a:rPr>
              <a:t>voluntad</a:t>
            </a:r>
            <a:r>
              <a:rPr lang="en-US" dirty="0">
                <a:solidFill>
                  <a:schemeClr val="dk1"/>
                </a:solidFill>
                <a:latin typeface="Calibri"/>
                <a:ea typeface="Calibri"/>
                <a:cs typeface="Calibri"/>
                <a:sym typeface="Calibri"/>
              </a:rPr>
              <a:t> de Dios. </a:t>
            </a:r>
            <a:r>
              <a:rPr lang="en-US" dirty="0" err="1">
                <a:solidFill>
                  <a:schemeClr val="dk1"/>
                </a:solidFill>
                <a:latin typeface="Calibri"/>
                <a:ea typeface="Calibri"/>
                <a:cs typeface="Calibri"/>
                <a:sym typeface="Calibri"/>
              </a:rPr>
              <a:t>Somos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capaces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aunque</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manera</a:t>
            </a:r>
            <a:r>
              <a:rPr lang="en-US" dirty="0">
                <a:solidFill>
                  <a:schemeClr val="dk1"/>
                </a:solidFill>
                <a:latin typeface="Calibri"/>
                <a:ea typeface="Calibri"/>
                <a:cs typeface="Calibri"/>
                <a:sym typeface="Calibri"/>
              </a:rPr>
              <a:t> imperfecta, de </a:t>
            </a:r>
            <a:r>
              <a:rPr lang="en-US" dirty="0" err="1">
                <a:solidFill>
                  <a:schemeClr val="dk1"/>
                </a:solidFill>
                <a:latin typeface="Calibri"/>
                <a:ea typeface="Calibri"/>
                <a:cs typeface="Calibri"/>
                <a:sym typeface="Calibri"/>
              </a:rPr>
              <a:t>hacer</a:t>
            </a:r>
            <a:r>
              <a:rPr lang="en-US" dirty="0">
                <a:solidFill>
                  <a:schemeClr val="dk1"/>
                </a:solidFill>
                <a:latin typeface="Calibri"/>
                <a:ea typeface="Calibri"/>
                <a:cs typeface="Calibri"/>
                <a:sym typeface="Calibri"/>
              </a:rPr>
              <a:t> lo que Dios </a:t>
            </a:r>
            <a:r>
              <a:rPr lang="en-US" dirty="0" err="1">
                <a:solidFill>
                  <a:schemeClr val="dk1"/>
                </a:solidFill>
                <a:latin typeface="Calibri"/>
                <a:ea typeface="Calibri"/>
                <a:cs typeface="Calibri"/>
                <a:sym typeface="Calibri"/>
              </a:rPr>
              <a:t>quiere</a:t>
            </a:r>
            <a:r>
              <a:rPr lang="en-US" dirty="0">
                <a:solidFill>
                  <a:schemeClr val="dk1"/>
                </a:solidFill>
                <a:latin typeface="Calibri"/>
                <a:ea typeface="Calibri"/>
                <a:cs typeface="Calibri"/>
                <a:sym typeface="Calibri"/>
              </a:rPr>
              <a:t>. No es que </a:t>
            </a:r>
            <a:r>
              <a:rPr lang="en-US" dirty="0" err="1">
                <a:solidFill>
                  <a:schemeClr val="dk1"/>
                </a:solidFill>
                <a:latin typeface="Calibri"/>
                <a:ea typeface="Calibri"/>
                <a:cs typeface="Calibri"/>
                <a:sym typeface="Calibri"/>
              </a:rPr>
              <a:t>tengamos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hacerlo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sino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bien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queremos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voluntad</a:t>
            </a:r>
            <a:r>
              <a:rPr lang="en-US" dirty="0">
                <a:solidFill>
                  <a:schemeClr val="dk1"/>
                </a:solidFill>
                <a:latin typeface="Calibri"/>
                <a:ea typeface="Calibri"/>
                <a:cs typeface="Calibri"/>
                <a:sym typeface="Calibri"/>
              </a:rPr>
              <a:t> de Dios.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 le </a:t>
            </a:r>
            <a:r>
              <a:rPr lang="en-US" dirty="0" err="1">
                <a:solidFill>
                  <a:schemeClr val="dk1"/>
                </a:solidFill>
                <a:latin typeface="Calibri"/>
                <a:ea typeface="Calibri"/>
                <a:cs typeface="Calibri"/>
                <a:sym typeface="Calibri"/>
              </a:rPr>
              <a:t>amamos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amó</a:t>
            </a:r>
            <a:r>
              <a:rPr lang="en-US" dirty="0">
                <a:solidFill>
                  <a:schemeClr val="dk1"/>
                </a:solidFill>
                <a:latin typeface="Calibri"/>
                <a:ea typeface="Calibri"/>
                <a:cs typeface="Calibri"/>
                <a:sym typeface="Calibri"/>
              </a:rPr>
              <a:t> primero. 1 Juan 4:19). </a:t>
            </a:r>
            <a:endParaRPr dirty="0">
              <a:solidFill>
                <a:schemeClr val="dk1"/>
              </a:solidFill>
              <a:latin typeface="Calibri"/>
              <a:ea typeface="Calibri"/>
              <a:cs typeface="Calibri"/>
              <a:sym typeface="Calibri"/>
            </a:endParaRPr>
          </a:p>
          <a:p>
            <a:pPr marL="1371600" lvl="2" indent="-1841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Dios </a:t>
            </a:r>
            <a:r>
              <a:rPr lang="en-US" dirty="0" err="1">
                <a:solidFill>
                  <a:schemeClr val="dk1"/>
                </a:solidFill>
                <a:latin typeface="Calibri"/>
                <a:ea typeface="Calibri"/>
                <a:cs typeface="Calibri"/>
                <a:sym typeface="Calibri"/>
              </a:rPr>
              <a:t>nos</a:t>
            </a:r>
            <a:r>
              <a:rPr lang="en-US" dirty="0">
                <a:solidFill>
                  <a:schemeClr val="dk1"/>
                </a:solidFill>
                <a:latin typeface="Calibri"/>
                <a:ea typeface="Calibri"/>
                <a:cs typeface="Calibri"/>
                <a:sym typeface="Calibri"/>
              </a:rPr>
              <a:t> ha </a:t>
            </a:r>
            <a:r>
              <a:rPr lang="en-US" dirty="0" err="1">
                <a:solidFill>
                  <a:schemeClr val="dk1"/>
                </a:solidFill>
                <a:latin typeface="Calibri"/>
                <a:ea typeface="Calibri"/>
                <a:cs typeface="Calibri"/>
                <a:sym typeface="Calibri"/>
              </a:rPr>
              <a:t>elegido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desde</a:t>
            </a:r>
            <a:r>
              <a:rPr lang="en-US" dirty="0">
                <a:solidFill>
                  <a:schemeClr val="dk1"/>
                </a:solidFill>
                <a:latin typeface="Calibri"/>
                <a:ea typeface="Calibri"/>
                <a:cs typeface="Calibri"/>
                <a:sym typeface="Calibri"/>
              </a:rPr>
              <a:t> antes la </a:t>
            </a:r>
            <a:r>
              <a:rPr lang="en-US" dirty="0" err="1">
                <a:solidFill>
                  <a:schemeClr val="dk1"/>
                </a:solidFill>
                <a:latin typeface="Calibri"/>
                <a:ea typeface="Calibri"/>
                <a:cs typeface="Calibri"/>
                <a:sym typeface="Calibri"/>
              </a:rPr>
              <a:t>creación</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amor y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misericordia, para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gloria. </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403" name="Google Shape;403;g26f6db8359a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6ba99a7413_0_6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Conclusión</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marR="171450" lvl="0" indent="-298450" algn="l" rtl="0">
              <a:lnSpc>
                <a:spcPct val="100000"/>
              </a:lnSpc>
              <a:spcBef>
                <a:spcPts val="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Encargar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tarea</a:t>
            </a:r>
            <a:endParaRPr dirty="0">
              <a:solidFill>
                <a:schemeClr val="dk1"/>
              </a:solidFill>
              <a:latin typeface="Calibri"/>
              <a:ea typeface="Calibri"/>
              <a:cs typeface="Calibri"/>
              <a:sym typeface="Calibri"/>
            </a:endParaRPr>
          </a:p>
          <a:p>
            <a:pPr marL="1143000" marR="171450" lvl="0" indent="-184150" algn="l" rtl="0">
              <a:lnSpc>
                <a:spcPct val="100000"/>
              </a:lnSpc>
              <a:spcBef>
                <a:spcPts val="600"/>
              </a:spcBef>
              <a:spcAft>
                <a:spcPts val="0"/>
              </a:spcAft>
              <a:buClr>
                <a:schemeClr val="dk1"/>
              </a:buClr>
              <a:buSzPts val="1100"/>
              <a:buFont typeface="Calibri"/>
              <a:buChar char="●"/>
            </a:pPr>
            <a:r>
              <a:rPr lang="en-US" b="1" dirty="0">
                <a:solidFill>
                  <a:schemeClr val="dk1"/>
                </a:solidFill>
                <a:latin typeface="Calibri"/>
                <a:ea typeface="Calibri"/>
                <a:cs typeface="Calibri"/>
                <a:sym typeface="Calibri"/>
              </a:rPr>
              <a:t>Ver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siguiente</a:t>
            </a:r>
            <a:r>
              <a:rPr lang="en-US" b="1" dirty="0">
                <a:solidFill>
                  <a:schemeClr val="dk1"/>
                </a:solidFill>
                <a:latin typeface="Calibri"/>
                <a:ea typeface="Calibri"/>
                <a:cs typeface="Calibri"/>
                <a:sym typeface="Calibri"/>
              </a:rPr>
              <a:t> video para la </a:t>
            </a:r>
            <a:r>
              <a:rPr lang="en-US" b="1" dirty="0" err="1">
                <a:solidFill>
                  <a:schemeClr val="dk1"/>
                </a:solidFill>
                <a:latin typeface="Calibri"/>
                <a:ea typeface="Calibri"/>
                <a:cs typeface="Calibri"/>
                <a:sym typeface="Calibri"/>
              </a:rPr>
              <a:t>lección</a:t>
            </a:r>
            <a:r>
              <a:rPr lang="en-US" b="1" dirty="0">
                <a:solidFill>
                  <a:schemeClr val="dk1"/>
                </a:solidFill>
                <a:latin typeface="Calibri"/>
                <a:ea typeface="Calibri"/>
                <a:cs typeface="Calibri"/>
                <a:sym typeface="Calibri"/>
              </a:rPr>
              <a:t> 5: </a:t>
            </a:r>
            <a:r>
              <a:rPr lang="en-US" u="sng" dirty="0">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https://youtu.be/bakiA29K12o</a:t>
            </a:r>
            <a:endParaRPr dirty="0">
              <a:solidFill>
                <a:srgbClr val="0563C1"/>
              </a:solidFill>
              <a:latin typeface="Calibri"/>
              <a:ea typeface="Calibri"/>
              <a:cs typeface="Calibri"/>
              <a:sym typeface="Calibri"/>
            </a:endParaRPr>
          </a:p>
          <a:p>
            <a:pPr marL="1143000" marR="171450" lvl="0" indent="-184150" algn="l" rtl="0">
              <a:lnSpc>
                <a:spcPct val="100000"/>
              </a:lnSpc>
              <a:spcBef>
                <a:spcPts val="600"/>
              </a:spcBef>
              <a:spcAft>
                <a:spcPts val="0"/>
              </a:spcAft>
              <a:buClr>
                <a:schemeClr val="dk1"/>
              </a:buClr>
              <a:buSzPts val="1100"/>
              <a:buFont typeface="Calibri"/>
              <a:buChar char="●"/>
            </a:pPr>
            <a:r>
              <a:rPr lang="en-US" b="1" dirty="0">
                <a:solidFill>
                  <a:schemeClr val="dk1"/>
                </a:solidFill>
                <a:latin typeface="Calibri"/>
                <a:ea typeface="Calibri"/>
                <a:cs typeface="Calibri"/>
                <a:sym typeface="Calibri"/>
              </a:rPr>
              <a:t>Leer </a:t>
            </a:r>
            <a:r>
              <a:rPr lang="en-US" b="1" dirty="0" err="1">
                <a:solidFill>
                  <a:schemeClr val="dk1"/>
                </a:solidFill>
                <a:latin typeface="Calibri"/>
                <a:ea typeface="Calibri"/>
                <a:cs typeface="Calibri"/>
                <a:sym typeface="Calibri"/>
              </a:rPr>
              <a:t>Hechos</a:t>
            </a:r>
            <a:r>
              <a:rPr lang="en-US" b="1" dirty="0">
                <a:solidFill>
                  <a:schemeClr val="dk1"/>
                </a:solidFill>
                <a:latin typeface="Calibri"/>
                <a:ea typeface="Calibri"/>
                <a:cs typeface="Calibri"/>
                <a:sym typeface="Calibri"/>
              </a:rPr>
              <a:t> 13:13-52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sus </a:t>
            </a:r>
            <a:r>
              <a:rPr lang="en-US" b="1" dirty="0" err="1">
                <a:solidFill>
                  <a:schemeClr val="dk1"/>
                </a:solidFill>
                <a:latin typeface="Calibri"/>
                <a:ea typeface="Calibri"/>
                <a:cs typeface="Calibri"/>
                <a:sym typeface="Calibri"/>
              </a:rPr>
              <a:t>Biblias</a:t>
            </a:r>
            <a:endParaRPr b="1" dirty="0">
              <a:solidFill>
                <a:schemeClr val="dk1"/>
              </a:solidFill>
              <a:latin typeface="Calibri"/>
              <a:ea typeface="Calibri"/>
              <a:cs typeface="Calibri"/>
              <a:sym typeface="Calibri"/>
            </a:endParaRPr>
          </a:p>
          <a:p>
            <a:pPr marL="1143000" marR="171450" lvl="0" indent="-184150" algn="l" rtl="0">
              <a:lnSpc>
                <a:spcPct val="100000"/>
              </a:lnSpc>
              <a:spcBef>
                <a:spcPts val="600"/>
              </a:spcBef>
              <a:spcAft>
                <a:spcPts val="0"/>
              </a:spcAft>
              <a:buClr>
                <a:schemeClr val="dk1"/>
              </a:buClr>
              <a:buSzPts val="1100"/>
              <a:buFont typeface="Noto Sans Symbols"/>
              <a:buChar char="●"/>
            </a:pPr>
            <a:r>
              <a:rPr lang="en-US" b="1" dirty="0">
                <a:solidFill>
                  <a:schemeClr val="dk1"/>
                </a:solidFill>
                <a:latin typeface="Calibri"/>
                <a:ea typeface="Calibri"/>
                <a:cs typeface="Calibri"/>
                <a:sym typeface="Calibri"/>
              </a:rPr>
              <a:t>También </a:t>
            </a:r>
            <a:r>
              <a:rPr lang="en-US" b="1" dirty="0" err="1">
                <a:solidFill>
                  <a:schemeClr val="dk1"/>
                </a:solidFill>
                <a:latin typeface="Calibri"/>
                <a:ea typeface="Calibri"/>
                <a:cs typeface="Calibri"/>
                <a:sym typeface="Calibri"/>
              </a:rPr>
              <a:t>darles</a:t>
            </a:r>
            <a:r>
              <a:rPr lang="en-US" b="1" dirty="0">
                <a:solidFill>
                  <a:schemeClr val="dk1"/>
                </a:solidFill>
                <a:latin typeface="Calibri"/>
                <a:ea typeface="Calibri"/>
                <a:cs typeface="Calibri"/>
                <a:sym typeface="Calibri"/>
              </a:rPr>
              <a:t> un </a:t>
            </a:r>
            <a:r>
              <a:rPr lang="en-US" b="1" dirty="0" err="1">
                <a:solidFill>
                  <a:schemeClr val="dk1"/>
                </a:solidFill>
                <a:latin typeface="Calibri"/>
                <a:ea typeface="Calibri"/>
                <a:cs typeface="Calibri"/>
                <a:sym typeface="Calibri"/>
              </a:rPr>
              <a:t>vistazo</a:t>
            </a:r>
            <a:r>
              <a:rPr lang="en-US" b="1" dirty="0">
                <a:solidFill>
                  <a:schemeClr val="dk1"/>
                </a:solidFill>
                <a:latin typeface="Calibri"/>
                <a:ea typeface="Calibri"/>
                <a:cs typeface="Calibri"/>
                <a:sym typeface="Calibri"/>
              </a:rPr>
              <a:t> a </a:t>
            </a:r>
            <a:r>
              <a:rPr lang="en-US" b="1" dirty="0" err="1">
                <a:solidFill>
                  <a:schemeClr val="dk1"/>
                </a:solidFill>
                <a:latin typeface="Calibri"/>
                <a:ea typeface="Calibri"/>
                <a:cs typeface="Calibri"/>
                <a:sym typeface="Calibri"/>
              </a:rPr>
              <a:t>los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capítulos</a:t>
            </a:r>
            <a:r>
              <a:rPr lang="en-US" b="1" dirty="0">
                <a:solidFill>
                  <a:schemeClr val="dk1"/>
                </a:solidFill>
                <a:latin typeface="Calibri"/>
                <a:ea typeface="Calibri"/>
                <a:cs typeface="Calibri"/>
                <a:sym typeface="Calibri"/>
              </a:rPr>
              <a:t> 10, 11, y 12 de </a:t>
            </a:r>
            <a:r>
              <a:rPr lang="en-US" b="1" dirty="0" err="1">
                <a:solidFill>
                  <a:schemeClr val="dk1"/>
                </a:solidFill>
                <a:latin typeface="Calibri"/>
                <a:ea typeface="Calibri"/>
                <a:cs typeface="Calibri"/>
                <a:sym typeface="Calibri"/>
              </a:rPr>
              <a:t>Hechos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pero</a:t>
            </a:r>
            <a:r>
              <a:rPr lang="en-US" b="1" dirty="0">
                <a:solidFill>
                  <a:schemeClr val="dk1"/>
                </a:solidFill>
                <a:latin typeface="Calibri"/>
                <a:ea typeface="Calibri"/>
                <a:cs typeface="Calibri"/>
                <a:sym typeface="Calibri"/>
              </a:rPr>
              <a:t> no </a:t>
            </a:r>
            <a:r>
              <a:rPr lang="en-US" b="1" dirty="0" err="1">
                <a:solidFill>
                  <a:schemeClr val="dk1"/>
                </a:solidFill>
                <a:latin typeface="Calibri"/>
                <a:ea typeface="Calibri"/>
                <a:cs typeface="Calibri"/>
                <a:sym typeface="Calibri"/>
              </a:rPr>
              <a:t>enfocaremos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en</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Hechos</a:t>
            </a:r>
            <a:r>
              <a:rPr lang="en-US" b="1" dirty="0">
                <a:solidFill>
                  <a:schemeClr val="dk1"/>
                </a:solidFill>
                <a:latin typeface="Calibri"/>
                <a:ea typeface="Calibri"/>
                <a:cs typeface="Calibri"/>
                <a:sym typeface="Calibri"/>
              </a:rPr>
              <a:t> 13. </a:t>
            </a:r>
            <a:endParaRPr b="1" dirty="0">
              <a:solidFill>
                <a:schemeClr val="dk1"/>
              </a:solidFill>
              <a:latin typeface="Calibri"/>
              <a:ea typeface="Calibri"/>
              <a:cs typeface="Calibri"/>
              <a:sym typeface="Calibri"/>
            </a:endParaRPr>
          </a:p>
          <a:p>
            <a:pPr marL="1143000" marR="171450" lvl="0" indent="-184150" algn="l" rtl="0">
              <a:lnSpc>
                <a:spcPct val="100000"/>
              </a:lnSpc>
              <a:spcBef>
                <a:spcPts val="600"/>
              </a:spcBef>
              <a:spcAft>
                <a:spcPts val="0"/>
              </a:spcAft>
              <a:buClr>
                <a:schemeClr val="dk1"/>
              </a:buClr>
              <a:buSzPts val="1100"/>
              <a:buFont typeface="Noto Sans Symbols"/>
              <a:buChar char="●"/>
            </a:pPr>
            <a:r>
              <a:rPr lang="en-US" b="1" dirty="0" err="1">
                <a:solidFill>
                  <a:schemeClr val="dk1"/>
                </a:solidFill>
                <a:latin typeface="Calibri"/>
                <a:ea typeface="Calibri"/>
                <a:cs typeface="Calibri"/>
                <a:sym typeface="Calibri"/>
              </a:rPr>
              <a:t>Opcional</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Pueden</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ver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este</a:t>
            </a:r>
            <a:r>
              <a:rPr lang="en-US" b="1" dirty="0">
                <a:solidFill>
                  <a:schemeClr val="dk1"/>
                </a:solidFill>
                <a:latin typeface="Calibri"/>
                <a:ea typeface="Calibri"/>
                <a:cs typeface="Calibri"/>
                <a:sym typeface="Calibri"/>
              </a:rPr>
              <a:t> video extra </a:t>
            </a:r>
            <a:r>
              <a:rPr lang="en-US" b="1" dirty="0" err="1">
                <a:solidFill>
                  <a:schemeClr val="dk1"/>
                </a:solidFill>
                <a:latin typeface="Calibri"/>
                <a:ea typeface="Calibri"/>
                <a:cs typeface="Calibri"/>
                <a:sym typeface="Calibri"/>
              </a:rPr>
              <a:t>titulado</a:t>
            </a:r>
            <a:r>
              <a:rPr lang="en-US" b="1" dirty="0">
                <a:solidFill>
                  <a:schemeClr val="dk1"/>
                </a:solidFill>
                <a:latin typeface="Calibri"/>
                <a:ea typeface="Calibri"/>
                <a:cs typeface="Calibri"/>
                <a:sym typeface="Calibri"/>
              </a:rPr>
              <a:t> “De </a:t>
            </a:r>
            <a:r>
              <a:rPr lang="en-US" b="1" dirty="0" err="1">
                <a:solidFill>
                  <a:schemeClr val="dk1"/>
                </a:solidFill>
                <a:latin typeface="Calibri"/>
                <a:ea typeface="Calibri"/>
                <a:cs typeface="Calibri"/>
                <a:sym typeface="Calibri"/>
              </a:rPr>
              <a:t>Antioquía</a:t>
            </a:r>
            <a:r>
              <a:rPr lang="en-US" b="1" dirty="0">
                <a:solidFill>
                  <a:schemeClr val="dk1"/>
                </a:solidFill>
                <a:latin typeface="Calibri"/>
                <a:ea typeface="Calibri"/>
                <a:cs typeface="Calibri"/>
                <a:sym typeface="Calibri"/>
              </a:rPr>
              <a:t> hasta </a:t>
            </a:r>
            <a:r>
              <a:rPr lang="en-US" b="1" dirty="0" err="1">
                <a:solidFill>
                  <a:schemeClr val="dk1"/>
                </a:solidFill>
                <a:latin typeface="Calibri"/>
                <a:ea typeface="Calibri"/>
                <a:cs typeface="Calibri"/>
                <a:sym typeface="Calibri"/>
              </a:rPr>
              <a:t>Antioquía</a:t>
            </a:r>
            <a:r>
              <a:rPr lang="en-US" b="1" dirty="0">
                <a:solidFill>
                  <a:schemeClr val="dk1"/>
                </a:solidFill>
                <a:latin typeface="Calibri"/>
                <a:ea typeface="Calibri"/>
                <a:cs typeface="Calibri"/>
                <a:sym typeface="Calibri"/>
              </a:rPr>
              <a:t>” </a:t>
            </a:r>
            <a:r>
              <a:rPr lang="en-US" u="sng" dirty="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https://vimeo.com/academiacristo/review/481859908</a:t>
            </a:r>
            <a:br>
              <a:rPr lang="en-US" b="1" dirty="0">
                <a:solidFill>
                  <a:schemeClr val="dk1"/>
                </a:solidFill>
                <a:latin typeface="Calibri"/>
                <a:ea typeface="Calibri"/>
                <a:cs typeface="Calibri"/>
                <a:sym typeface="Calibri"/>
              </a:rPr>
            </a:br>
            <a:r>
              <a:rPr lang="en-US" b="1" dirty="0">
                <a:solidFill>
                  <a:schemeClr val="dk1"/>
                </a:solidFill>
                <a:latin typeface="Calibri"/>
                <a:ea typeface="Calibri"/>
                <a:cs typeface="Calibri"/>
                <a:sym typeface="Calibri"/>
              </a:rPr>
              <a:t>/3a2ec734df?sort=</a:t>
            </a:r>
            <a:r>
              <a:rPr lang="en-US" b="1" dirty="0" err="1">
                <a:solidFill>
                  <a:schemeClr val="dk1"/>
                </a:solidFill>
                <a:latin typeface="Calibri"/>
                <a:ea typeface="Calibri"/>
                <a:cs typeface="Calibri"/>
                <a:sym typeface="Calibri"/>
              </a:rPr>
              <a:t>lastUserActionEventDate&amp;direction</a:t>
            </a:r>
            <a:r>
              <a:rPr lang="en-US" b="1" dirty="0">
                <a:solidFill>
                  <a:schemeClr val="dk1"/>
                </a:solidFill>
                <a:latin typeface="Calibri"/>
                <a:ea typeface="Calibri"/>
                <a:cs typeface="Calibri"/>
                <a:sym typeface="Calibri"/>
              </a:rPr>
              <a:t>=desc</a:t>
            </a:r>
            <a:endParaRPr b="1" dirty="0">
              <a:solidFill>
                <a:schemeClr val="dk1"/>
              </a:solidFill>
              <a:latin typeface="Calibri"/>
              <a:ea typeface="Calibri"/>
              <a:cs typeface="Calibri"/>
              <a:sym typeface="Calibri"/>
            </a:endParaRPr>
          </a:p>
          <a:p>
            <a:pPr marL="1143000" marR="171450" lvl="0" indent="-184150" algn="l" rtl="0">
              <a:lnSpc>
                <a:spcPct val="100000"/>
              </a:lnSpc>
              <a:spcBef>
                <a:spcPts val="600"/>
              </a:spcBef>
              <a:spcAft>
                <a:spcPts val="0"/>
              </a:spcAft>
              <a:buClr>
                <a:schemeClr val="dk1"/>
              </a:buClr>
              <a:buSzPts val="1100"/>
              <a:buFont typeface="Noto Sans Symbols"/>
              <a:buChar char="●"/>
            </a:pPr>
            <a:r>
              <a:rPr lang="en-US" b="1" dirty="0">
                <a:solidFill>
                  <a:schemeClr val="dk1"/>
                </a:solidFill>
                <a:latin typeface="Calibri"/>
                <a:ea typeface="Calibri"/>
                <a:cs typeface="Calibri"/>
                <a:sym typeface="Calibri"/>
              </a:rPr>
              <a:t>Proyecto Final: La </a:t>
            </a:r>
            <a:r>
              <a:rPr lang="en-US" b="1" dirty="0" err="1">
                <a:solidFill>
                  <a:schemeClr val="dk1"/>
                </a:solidFill>
                <a:latin typeface="Calibri"/>
                <a:ea typeface="Calibri"/>
                <a:cs typeface="Calibri"/>
                <a:sym typeface="Calibri"/>
              </a:rPr>
              <a:t>Pregunta</a:t>
            </a:r>
            <a:r>
              <a:rPr lang="en-US" b="1" dirty="0">
                <a:solidFill>
                  <a:schemeClr val="dk1"/>
                </a:solidFill>
                <a:latin typeface="Calibri"/>
                <a:ea typeface="Calibri"/>
                <a:cs typeface="Calibri"/>
                <a:sym typeface="Calibri"/>
              </a:rPr>
              <a:t> de la </a:t>
            </a:r>
            <a:r>
              <a:rPr lang="en-US" b="1" dirty="0" err="1">
                <a:solidFill>
                  <a:schemeClr val="dk1"/>
                </a:solidFill>
                <a:latin typeface="Calibri"/>
                <a:ea typeface="Calibri"/>
                <a:cs typeface="Calibri"/>
                <a:sym typeface="Calibri"/>
              </a:rPr>
              <a:t>Lección</a:t>
            </a:r>
            <a:r>
              <a:rPr lang="en-US" b="1" dirty="0">
                <a:solidFill>
                  <a:schemeClr val="dk1"/>
                </a:solidFill>
                <a:latin typeface="Calibri"/>
                <a:ea typeface="Calibri"/>
                <a:cs typeface="Calibri"/>
                <a:sym typeface="Calibri"/>
              </a:rPr>
              <a:t> 4: El </a:t>
            </a:r>
            <a:r>
              <a:rPr lang="en-US" b="1" dirty="0" err="1">
                <a:solidFill>
                  <a:schemeClr val="dk1"/>
                </a:solidFill>
                <a:latin typeface="Calibri"/>
                <a:ea typeface="Calibri"/>
                <a:cs typeface="Calibri"/>
                <a:sym typeface="Calibri"/>
              </a:rPr>
              <a:t>Señor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llamó</a:t>
            </a:r>
            <a:r>
              <a:rPr lang="en-US" b="1" dirty="0">
                <a:solidFill>
                  <a:schemeClr val="dk1"/>
                </a:solidFill>
                <a:latin typeface="Calibri"/>
                <a:ea typeface="Calibri"/>
                <a:cs typeface="Calibri"/>
                <a:sym typeface="Calibri"/>
              </a:rPr>
              <a:t> a Pablo,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que </a:t>
            </a:r>
            <a:r>
              <a:rPr lang="en-US" b="1" dirty="0" err="1">
                <a:solidFill>
                  <a:schemeClr val="dk1"/>
                </a:solidFill>
                <a:latin typeface="Calibri"/>
                <a:ea typeface="Calibri"/>
                <a:cs typeface="Calibri"/>
                <a:sym typeface="Calibri"/>
              </a:rPr>
              <a:t>perseguía</a:t>
            </a:r>
            <a:r>
              <a:rPr lang="en-US" b="1" dirty="0">
                <a:solidFill>
                  <a:schemeClr val="dk1"/>
                </a:solidFill>
                <a:latin typeface="Calibri"/>
                <a:ea typeface="Calibri"/>
                <a:cs typeface="Calibri"/>
                <a:sym typeface="Calibri"/>
              </a:rPr>
              <a:t> a </a:t>
            </a:r>
            <a:r>
              <a:rPr lang="en-US" b="1" dirty="0" err="1">
                <a:solidFill>
                  <a:schemeClr val="dk1"/>
                </a:solidFill>
                <a:latin typeface="Calibri"/>
                <a:ea typeface="Calibri"/>
                <a:cs typeface="Calibri"/>
                <a:sym typeface="Calibri"/>
              </a:rPr>
              <a:t>los</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creyentes</a:t>
            </a:r>
            <a:r>
              <a:rPr lang="en-US" b="1" dirty="0">
                <a:solidFill>
                  <a:schemeClr val="dk1"/>
                </a:solidFill>
                <a:latin typeface="Calibri"/>
                <a:ea typeface="Calibri"/>
                <a:cs typeface="Calibri"/>
                <a:sym typeface="Calibri"/>
              </a:rPr>
              <a:t>. ¿Por </a:t>
            </a:r>
            <a:r>
              <a:rPr lang="en-US" b="1" dirty="0" err="1">
                <a:solidFill>
                  <a:schemeClr val="dk1"/>
                </a:solidFill>
                <a:latin typeface="Calibri"/>
                <a:ea typeface="Calibri"/>
                <a:cs typeface="Calibri"/>
                <a:sym typeface="Calibri"/>
              </a:rPr>
              <a:t>qué</a:t>
            </a:r>
            <a:r>
              <a:rPr lang="en-US" b="1" dirty="0">
                <a:solidFill>
                  <a:schemeClr val="dk1"/>
                </a:solidFill>
                <a:latin typeface="Calibri"/>
                <a:ea typeface="Calibri"/>
                <a:cs typeface="Calibri"/>
                <a:sym typeface="Calibri"/>
              </a:rPr>
              <a:t> Dios </a:t>
            </a:r>
            <a:r>
              <a:rPr lang="en-US" b="1" dirty="0" err="1">
                <a:solidFill>
                  <a:schemeClr val="dk1"/>
                </a:solidFill>
                <a:latin typeface="Calibri"/>
                <a:ea typeface="Calibri"/>
                <a:cs typeface="Calibri"/>
                <a:sym typeface="Calibri"/>
              </a:rPr>
              <a:t>llamaría</a:t>
            </a:r>
            <a:r>
              <a:rPr lang="en-US" b="1" dirty="0">
                <a:solidFill>
                  <a:schemeClr val="dk1"/>
                </a:solidFill>
                <a:latin typeface="Calibri"/>
                <a:ea typeface="Calibri"/>
                <a:cs typeface="Calibri"/>
                <a:sym typeface="Calibri"/>
              </a:rPr>
              <a:t> a </a:t>
            </a:r>
            <a:r>
              <a:rPr lang="en-US" b="1" dirty="0" err="1">
                <a:solidFill>
                  <a:schemeClr val="dk1"/>
                </a:solidFill>
                <a:latin typeface="Calibri"/>
                <a:ea typeface="Calibri"/>
                <a:cs typeface="Calibri"/>
                <a:sym typeface="Calibri"/>
              </a:rPr>
              <a:t>alguien</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como</a:t>
            </a:r>
            <a:r>
              <a:rPr lang="en-US" b="1" dirty="0">
                <a:solidFill>
                  <a:schemeClr val="dk1"/>
                </a:solidFill>
                <a:latin typeface="Calibri"/>
                <a:ea typeface="Calibri"/>
                <a:cs typeface="Calibri"/>
                <a:sym typeface="Calibri"/>
              </a:rPr>
              <a:t> Pablo? </a:t>
            </a:r>
            <a:endParaRPr b="1" dirty="0">
              <a:solidFill>
                <a:schemeClr val="dk1"/>
              </a:solidFill>
              <a:latin typeface="Calibri"/>
              <a:ea typeface="Calibri"/>
              <a:cs typeface="Calibri"/>
              <a:sym typeface="Calibri"/>
            </a:endParaRPr>
          </a:p>
          <a:p>
            <a:pPr marL="228600" marR="171450" lvl="0" indent="0" algn="l" rtl="0">
              <a:lnSpc>
                <a:spcPct val="100000"/>
              </a:lnSpc>
              <a:spcBef>
                <a:spcPts val="600"/>
              </a:spcBef>
              <a:spcAft>
                <a:spcPts val="0"/>
              </a:spcAft>
              <a:buClr>
                <a:schemeClr val="dk1"/>
              </a:buClr>
              <a:buSzPts val="1100"/>
              <a:buFont typeface="Arial"/>
              <a:buNone/>
            </a:pPr>
            <a:endParaRPr dirty="0">
              <a:solidFill>
                <a:schemeClr val="dk1"/>
              </a:solidFill>
              <a:latin typeface="Calibri"/>
              <a:ea typeface="Calibri"/>
              <a:cs typeface="Calibri"/>
              <a:sym typeface="Calibri"/>
            </a:endParaRPr>
          </a:p>
        </p:txBody>
      </p:sp>
      <p:sp>
        <p:nvSpPr>
          <p:cNvPr id="411" name="Google Shape;411;g26ba99a7413_0_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adf14766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421" name="Google Shape;421;g2adf147660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adf147660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429" name="Google Shape;429;g2adf1476608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0"/>
              </a:spcBef>
              <a:spcAft>
                <a:spcPts val="0"/>
              </a:spcAft>
              <a:buClr>
                <a:schemeClr val="dk1"/>
              </a:buClr>
              <a:buSzPts val="1100"/>
              <a:buFont typeface="Arial"/>
              <a:buNone/>
            </a:pPr>
            <a:r>
              <a:rPr lang="en-US" b="1" u="sng" dirty="0">
                <a:solidFill>
                  <a:schemeClr val="dk1"/>
                </a:solidFill>
                <a:latin typeface="Calibri"/>
                <a:ea typeface="Calibri"/>
                <a:cs typeface="Calibri"/>
                <a:sym typeface="Calibri"/>
              </a:rPr>
              <a:t>Material extra</a:t>
            </a:r>
            <a:r>
              <a:rPr lang="en-US" b="1" dirty="0">
                <a:solidFill>
                  <a:schemeClr val="dk1"/>
                </a:solidFill>
                <a:latin typeface="Calibri"/>
                <a:ea typeface="Calibri"/>
                <a:cs typeface="Calibri"/>
                <a:sym typeface="Calibri"/>
              </a:rPr>
              <a:t>: </a:t>
            </a:r>
            <a:endParaRPr b="1" u="sng" dirty="0">
              <a:solidFill>
                <a:schemeClr val="dk1"/>
              </a:solidFill>
              <a:latin typeface="Calibri"/>
              <a:ea typeface="Calibri"/>
              <a:cs typeface="Calibri"/>
              <a:sym typeface="Calibri"/>
            </a:endParaRPr>
          </a:p>
          <a:p>
            <a:pPr marL="457200" marR="171450" lvl="0" indent="-298450" algn="l" rtl="0">
              <a:lnSpc>
                <a:spcPct val="100000"/>
              </a:lnSpc>
              <a:spcBef>
                <a:spcPts val="6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Les </a:t>
            </a:r>
            <a:r>
              <a:rPr lang="en-US" dirty="0" err="1">
                <a:solidFill>
                  <a:schemeClr val="dk1"/>
                </a:solidFill>
                <a:latin typeface="Calibri"/>
                <a:ea typeface="Calibri"/>
                <a:cs typeface="Calibri"/>
                <a:sym typeface="Calibri"/>
              </a:rPr>
              <a:t>regalamos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canción: </a:t>
            </a:r>
            <a:r>
              <a:rPr lang="en-US"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https://www.academiacristo.com/Musica/Tal-como-soy-de-pecador</a:t>
            </a:r>
            <a:endParaRPr dirty="0">
              <a:solidFill>
                <a:schemeClr val="dk1"/>
              </a:solidFill>
              <a:latin typeface="Calibri"/>
              <a:ea typeface="Calibri"/>
              <a:cs typeface="Calibri"/>
              <a:sym typeface="Calibri"/>
            </a:endParaRPr>
          </a:p>
          <a:p>
            <a:pPr marL="457200" marR="171450" lvl="0" indent="-298450" algn="l" rtl="0">
              <a:lnSpc>
                <a:spcPct val="100000"/>
              </a:lnSpc>
              <a:spcBef>
                <a:spcPts val="100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Información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sobre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Apóstol</a:t>
            </a:r>
            <a:r>
              <a:rPr lang="en-US" dirty="0">
                <a:solidFill>
                  <a:schemeClr val="dk1"/>
                </a:solidFill>
                <a:latin typeface="Calibri"/>
                <a:ea typeface="Calibri"/>
                <a:cs typeface="Calibri"/>
                <a:sym typeface="Calibri"/>
              </a:rPr>
              <a:t> Pablo.</a:t>
            </a:r>
            <a:endParaRPr dirty="0">
              <a:solidFill>
                <a:schemeClr val="dk1"/>
              </a:solidFill>
              <a:latin typeface="Calibri"/>
              <a:ea typeface="Calibri"/>
              <a:cs typeface="Calibri"/>
              <a:sym typeface="Calibri"/>
            </a:endParaRPr>
          </a:p>
          <a:p>
            <a:pPr marL="914400" marR="171450" lvl="1" indent="-298450" algn="l" rtl="0">
              <a:lnSpc>
                <a:spcPct val="100000"/>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Aunque</a:t>
            </a:r>
            <a:r>
              <a:rPr lang="en-US" dirty="0">
                <a:solidFill>
                  <a:schemeClr val="dk1"/>
                </a:solidFill>
                <a:latin typeface="Calibri"/>
                <a:ea typeface="Calibri"/>
                <a:cs typeface="Calibri"/>
                <a:sym typeface="Calibri"/>
              </a:rPr>
              <a:t> era de la </a:t>
            </a:r>
            <a:r>
              <a:rPr lang="en-US" dirty="0" err="1">
                <a:solidFill>
                  <a:schemeClr val="dk1"/>
                </a:solidFill>
                <a:latin typeface="Calibri"/>
                <a:ea typeface="Calibri"/>
                <a:cs typeface="Calibri"/>
                <a:sym typeface="Calibri"/>
              </a:rPr>
              <a:t>tribu</a:t>
            </a:r>
            <a:r>
              <a:rPr lang="en-US" dirty="0">
                <a:solidFill>
                  <a:schemeClr val="dk1"/>
                </a:solidFill>
                <a:latin typeface="Calibri"/>
                <a:ea typeface="Calibri"/>
                <a:cs typeface="Calibri"/>
                <a:sym typeface="Calibri"/>
              </a:rPr>
              <a:t> de Benjamín (Romanos 11:1; </a:t>
            </a:r>
            <a:r>
              <a:rPr lang="en-US" dirty="0" err="1">
                <a:solidFill>
                  <a:schemeClr val="dk1"/>
                </a:solidFill>
                <a:latin typeface="Calibri"/>
                <a:ea typeface="Calibri"/>
                <a:cs typeface="Calibri"/>
                <a:sym typeface="Calibri"/>
              </a:rPr>
              <a:t>Filipenses</a:t>
            </a:r>
            <a:r>
              <a:rPr lang="en-US" dirty="0">
                <a:solidFill>
                  <a:schemeClr val="dk1"/>
                </a:solidFill>
                <a:latin typeface="Calibri"/>
                <a:ea typeface="Calibri"/>
                <a:cs typeface="Calibri"/>
                <a:sym typeface="Calibri"/>
              </a:rPr>
              <a:t> 3:5; </a:t>
            </a: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23:6),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nació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ciudadano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romano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16:37; 21:39; 22:25ss.) …  </a:t>
            </a:r>
            <a:r>
              <a:rPr lang="en-US" dirty="0" err="1">
                <a:solidFill>
                  <a:schemeClr val="dk1"/>
                </a:solidFill>
                <a:latin typeface="Calibri"/>
                <a:ea typeface="Calibri"/>
                <a:cs typeface="Calibri"/>
                <a:sym typeface="Calibri"/>
              </a:rPr>
              <a:t>Esto</a:t>
            </a:r>
            <a:r>
              <a:rPr lang="en-US" dirty="0">
                <a:solidFill>
                  <a:schemeClr val="dk1"/>
                </a:solidFill>
                <a:latin typeface="Calibri"/>
                <a:ea typeface="Calibri"/>
                <a:cs typeface="Calibri"/>
                <a:sym typeface="Calibri"/>
              </a:rPr>
              <a:t> le </a:t>
            </a:r>
            <a:r>
              <a:rPr lang="en-US" dirty="0" err="1">
                <a:solidFill>
                  <a:schemeClr val="dk1"/>
                </a:solidFill>
                <a:latin typeface="Calibri"/>
                <a:ea typeface="Calibri"/>
                <a:cs typeface="Calibri"/>
                <a:sym typeface="Calibri"/>
              </a:rPr>
              <a:t>otorgaría</a:t>
            </a:r>
            <a:r>
              <a:rPr lang="en-US" dirty="0">
                <a:solidFill>
                  <a:schemeClr val="dk1"/>
                </a:solidFill>
                <a:latin typeface="Calibri"/>
                <a:ea typeface="Calibri"/>
                <a:cs typeface="Calibri"/>
                <a:sym typeface="Calibri"/>
              </a:rPr>
              <a:t> derechos y </a:t>
            </a:r>
            <a:r>
              <a:rPr lang="en-US" dirty="0" err="1">
                <a:solidFill>
                  <a:schemeClr val="dk1"/>
                </a:solidFill>
                <a:latin typeface="Calibri"/>
                <a:ea typeface="Calibri"/>
                <a:cs typeface="Calibri"/>
                <a:sym typeface="Calibri"/>
              </a:rPr>
              <a:t>privilegios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ejemplo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habilidad</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apelar</a:t>
            </a:r>
            <a:r>
              <a:rPr lang="en-US" dirty="0">
                <a:solidFill>
                  <a:schemeClr val="dk1"/>
                </a:solidFill>
                <a:latin typeface="Calibri"/>
                <a:ea typeface="Calibri"/>
                <a:cs typeface="Calibri"/>
                <a:sym typeface="Calibri"/>
              </a:rPr>
              <a:t> a Cesar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Roma </a:t>
            </a:r>
            <a:r>
              <a:rPr lang="en-US" dirty="0" err="1">
                <a:solidFill>
                  <a:schemeClr val="dk1"/>
                </a:solidFill>
                <a:latin typeface="Calibri"/>
                <a:ea typeface="Calibri"/>
                <a:cs typeface="Calibri"/>
                <a:sym typeface="Calibri"/>
              </a:rPr>
              <a:t>mientras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estaba</a:t>
            </a:r>
            <a:r>
              <a:rPr lang="en-US" dirty="0">
                <a:solidFill>
                  <a:schemeClr val="dk1"/>
                </a:solidFill>
                <a:latin typeface="Calibri"/>
                <a:ea typeface="Calibri"/>
                <a:cs typeface="Calibri"/>
                <a:sym typeface="Calibri"/>
              </a:rPr>
              <a:t> bajo </a:t>
            </a:r>
            <a:r>
              <a:rPr lang="en-US" dirty="0" err="1">
                <a:solidFill>
                  <a:schemeClr val="dk1"/>
                </a:solidFill>
                <a:latin typeface="Calibri"/>
                <a:ea typeface="Calibri"/>
                <a:cs typeface="Calibri"/>
                <a:sym typeface="Calibri"/>
              </a:rPr>
              <a:t>arresto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oficiales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romanos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Israel, </a:t>
            </a: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de que </a:t>
            </a:r>
            <a:r>
              <a:rPr lang="en-US" dirty="0" err="1">
                <a:solidFill>
                  <a:schemeClr val="dk1"/>
                </a:solidFill>
                <a:latin typeface="Calibri"/>
                <a:ea typeface="Calibri"/>
                <a:cs typeface="Calibri"/>
                <a:sym typeface="Calibri"/>
              </a:rPr>
              <a:t>había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regresado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Jerusalén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habiendo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completado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tercer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viaje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misionero</a:t>
            </a:r>
            <a:r>
              <a:rPr lang="en-US" dirty="0">
                <a:solidFill>
                  <a:schemeClr val="dk1"/>
                </a:solidFill>
                <a:latin typeface="Calibri"/>
                <a:ea typeface="Calibri"/>
                <a:cs typeface="Calibri"/>
                <a:sym typeface="Calibri"/>
              </a:rPr>
              <a:t>.  (Mucha </a:t>
            </a:r>
            <a:r>
              <a:rPr lang="en-US" dirty="0" err="1">
                <a:solidFill>
                  <a:schemeClr val="dk1"/>
                </a:solidFill>
                <a:latin typeface="Calibri"/>
                <a:ea typeface="Calibri"/>
                <a:cs typeface="Calibri"/>
                <a:sym typeface="Calibri"/>
              </a:rPr>
              <a:t>información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aquí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viene</a:t>
            </a:r>
            <a:r>
              <a:rPr lang="en-US" dirty="0">
                <a:solidFill>
                  <a:schemeClr val="dk1"/>
                </a:solidFill>
                <a:latin typeface="Calibri"/>
                <a:ea typeface="Calibri"/>
                <a:cs typeface="Calibri"/>
                <a:sym typeface="Calibri"/>
              </a:rPr>
              <a:t> del Nuevo </a:t>
            </a:r>
            <a:r>
              <a:rPr lang="en-US" dirty="0" err="1">
                <a:solidFill>
                  <a:schemeClr val="dk1"/>
                </a:solidFill>
                <a:latin typeface="Calibri"/>
                <a:ea typeface="Calibri"/>
                <a:cs typeface="Calibri"/>
                <a:sym typeface="Calibri"/>
              </a:rPr>
              <a:t>Diccionario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Bíblico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Tercera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Edición</a:t>
            </a:r>
            <a:r>
              <a:rPr lang="en-US" dirty="0">
                <a:solidFill>
                  <a:schemeClr val="dk1"/>
                </a:solidFill>
                <a:latin typeface="Calibri"/>
                <a:ea typeface="Calibri"/>
                <a:cs typeface="Calibri"/>
                <a:sym typeface="Calibri"/>
              </a:rPr>
              <a:t>.)  O sea, Pablo- 100% </a:t>
            </a:r>
            <a:r>
              <a:rPr lang="en-US" dirty="0" err="1">
                <a:solidFill>
                  <a:schemeClr val="dk1"/>
                </a:solidFill>
                <a:latin typeface="Calibri"/>
                <a:ea typeface="Calibri"/>
                <a:cs typeface="Calibri"/>
                <a:sym typeface="Calibri"/>
              </a:rPr>
              <a:t>judío</a:t>
            </a:r>
            <a:r>
              <a:rPr lang="en-US" dirty="0">
                <a:solidFill>
                  <a:schemeClr val="dk1"/>
                </a:solidFill>
                <a:latin typeface="Calibri"/>
                <a:ea typeface="Calibri"/>
                <a:cs typeface="Calibri"/>
                <a:sym typeface="Calibri"/>
              </a:rPr>
              <a:t> y 100% </a:t>
            </a:r>
            <a:r>
              <a:rPr lang="en-US" dirty="0" err="1">
                <a:solidFill>
                  <a:schemeClr val="dk1"/>
                </a:solidFill>
                <a:latin typeface="Calibri"/>
                <a:ea typeface="Calibri"/>
                <a:cs typeface="Calibri"/>
                <a:sym typeface="Calibri"/>
              </a:rPr>
              <a:t>ciudadano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romano</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hombre </a:t>
            </a:r>
            <a:r>
              <a:rPr lang="en-US" dirty="0" err="1">
                <a:solidFill>
                  <a:schemeClr val="dk1"/>
                </a:solidFill>
                <a:latin typeface="Calibri"/>
                <a:ea typeface="Calibri"/>
                <a:cs typeface="Calibri"/>
                <a:sym typeface="Calibri"/>
              </a:rPr>
              <a:t>elegido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Dios para ser un </a:t>
            </a:r>
            <a:r>
              <a:rPr lang="en-US" dirty="0" err="1">
                <a:solidFill>
                  <a:schemeClr val="dk1"/>
                </a:solidFill>
                <a:latin typeface="Calibri"/>
                <a:ea typeface="Calibri"/>
                <a:cs typeface="Calibri"/>
                <a:sym typeface="Calibri"/>
              </a:rPr>
              <a:t>puente</a:t>
            </a:r>
            <a:r>
              <a:rPr lang="en-US" dirty="0">
                <a:solidFill>
                  <a:schemeClr val="dk1"/>
                </a:solidFill>
                <a:latin typeface="Calibri"/>
                <a:ea typeface="Calibri"/>
                <a:cs typeface="Calibri"/>
                <a:sym typeface="Calibri"/>
              </a:rPr>
              <a:t> entre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judíos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gentiles, y para </a:t>
            </a:r>
            <a:r>
              <a:rPr lang="en-US" dirty="0" err="1">
                <a:solidFill>
                  <a:schemeClr val="dk1"/>
                </a:solidFill>
                <a:latin typeface="Calibri"/>
                <a:ea typeface="Calibri"/>
                <a:cs typeface="Calibri"/>
                <a:sym typeface="Calibri"/>
              </a:rPr>
              <a:t>llevar</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mensaje</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muchos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años</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enfocaba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pueblo </a:t>
            </a:r>
            <a:r>
              <a:rPr lang="en-US" dirty="0" err="1">
                <a:solidFill>
                  <a:schemeClr val="dk1"/>
                </a:solidFill>
                <a:latin typeface="Calibri"/>
                <a:ea typeface="Calibri"/>
                <a:cs typeface="Calibri"/>
                <a:sym typeface="Calibri"/>
              </a:rPr>
              <a:t>judío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ahora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tiene</a:t>
            </a:r>
            <a:r>
              <a:rPr lang="en-US" dirty="0">
                <a:solidFill>
                  <a:schemeClr val="dk1"/>
                </a:solidFill>
                <a:latin typeface="Calibri"/>
                <a:ea typeface="Calibri"/>
                <a:cs typeface="Calibri"/>
                <a:sym typeface="Calibri"/>
              </a:rPr>
              <a:t> que ser </a:t>
            </a:r>
            <a:r>
              <a:rPr lang="en-US" dirty="0" err="1">
                <a:solidFill>
                  <a:schemeClr val="dk1"/>
                </a:solidFill>
                <a:latin typeface="Calibri"/>
                <a:ea typeface="Calibri"/>
                <a:cs typeface="Calibri"/>
                <a:sym typeface="Calibri"/>
              </a:rPr>
              <a:t>predicado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gentiles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judíos</a:t>
            </a:r>
            <a:r>
              <a:rPr lang="en-US" dirty="0">
                <a:solidFill>
                  <a:schemeClr val="dk1"/>
                </a:solidFill>
                <a:latin typeface="Calibri"/>
                <a:ea typeface="Calibri"/>
                <a:cs typeface="Calibri"/>
                <a:sym typeface="Calibri"/>
              </a:rPr>
              <a:t>) y a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pueblos del </a:t>
            </a:r>
            <a:r>
              <a:rPr lang="en-US" dirty="0" err="1">
                <a:solidFill>
                  <a:schemeClr val="dk1"/>
                </a:solidFill>
                <a:latin typeface="Calibri"/>
                <a:ea typeface="Calibri"/>
                <a:cs typeface="Calibri"/>
                <a:sym typeface="Calibri"/>
              </a:rPr>
              <a:t>mundo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914400" marR="171450" lvl="1" indent="-2984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Pablo era de </a:t>
            </a:r>
            <a:r>
              <a:rPr lang="en-US" dirty="0" err="1">
                <a:solidFill>
                  <a:schemeClr val="dk1"/>
                </a:solidFill>
                <a:latin typeface="Calibri"/>
                <a:ea typeface="Calibri"/>
                <a:cs typeface="Calibri"/>
                <a:sym typeface="Calibri"/>
              </a:rPr>
              <a:t>Tarso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Tarso</a:t>
            </a:r>
            <a:r>
              <a:rPr lang="en-US" dirty="0">
                <a:solidFill>
                  <a:schemeClr val="dk1"/>
                </a:solidFill>
                <a:latin typeface="Calibri"/>
                <a:ea typeface="Calibri"/>
                <a:cs typeface="Calibri"/>
                <a:sym typeface="Calibri"/>
              </a:rPr>
              <a:t> era un </a:t>
            </a:r>
            <a:r>
              <a:rPr lang="en-US" dirty="0" err="1">
                <a:solidFill>
                  <a:schemeClr val="dk1"/>
                </a:solidFill>
                <a:latin typeface="Calibri"/>
                <a:ea typeface="Calibri"/>
                <a:cs typeface="Calibri"/>
                <a:sym typeface="Calibri"/>
              </a:rPr>
              <a:t>centro</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aprendizaje</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eruditos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asumido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lo general que Pablo se </a:t>
            </a:r>
            <a:r>
              <a:rPr lang="en-US" dirty="0" err="1">
                <a:solidFill>
                  <a:schemeClr val="dk1"/>
                </a:solidFill>
                <a:latin typeface="Calibri"/>
                <a:ea typeface="Calibri"/>
                <a:cs typeface="Calibri"/>
                <a:sym typeface="Calibri"/>
              </a:rPr>
              <a:t>familiarizó</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varias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filosofías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griegas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sectas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religiosas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durante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juventud</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allí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instruido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pies de … GAMALIEL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anciano</a:t>
            </a:r>
            <a:r>
              <a:rPr lang="en-US" dirty="0">
                <a:solidFill>
                  <a:schemeClr val="dk1"/>
                </a:solidFill>
                <a:latin typeface="Calibri"/>
                <a:ea typeface="Calibri"/>
                <a:cs typeface="Calibri"/>
                <a:sym typeface="Calibri"/>
              </a:rPr>
              <a:t>. Como un ´hombre </a:t>
            </a:r>
            <a:r>
              <a:rPr lang="en-US" dirty="0" err="1">
                <a:solidFill>
                  <a:schemeClr val="dk1"/>
                </a:solidFill>
                <a:latin typeface="Calibri"/>
                <a:ea typeface="Calibri"/>
                <a:cs typeface="Calibri"/>
                <a:sym typeface="Calibri"/>
              </a:rPr>
              <a:t>joven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7:58; </a:t>
            </a:r>
            <a:r>
              <a:rPr lang="en-US" dirty="0" err="1">
                <a:solidFill>
                  <a:schemeClr val="dk1"/>
                </a:solidFill>
                <a:latin typeface="Calibri"/>
                <a:ea typeface="Calibri"/>
                <a:cs typeface="Calibri"/>
                <a:sym typeface="Calibri"/>
              </a:rPr>
              <a:t>Gálatas</a:t>
            </a:r>
            <a:r>
              <a:rPr lang="en-US" dirty="0">
                <a:solidFill>
                  <a:schemeClr val="dk1"/>
                </a:solidFill>
                <a:latin typeface="Calibri"/>
                <a:ea typeface="Calibri"/>
                <a:cs typeface="Calibri"/>
                <a:sym typeface="Calibri"/>
              </a:rPr>
              <a:t> 1:13ss.; 1 </a:t>
            </a:r>
            <a:r>
              <a:rPr lang="en-US" dirty="0" err="1">
                <a:solidFill>
                  <a:schemeClr val="dk1"/>
                </a:solidFill>
                <a:latin typeface="Calibri"/>
                <a:ea typeface="Calibri"/>
                <a:cs typeface="Calibri"/>
                <a:sym typeface="Calibri"/>
              </a:rPr>
              <a:t>Corintios</a:t>
            </a:r>
            <a:r>
              <a:rPr lang="en-US" dirty="0">
                <a:solidFill>
                  <a:schemeClr val="dk1"/>
                </a:solidFill>
                <a:latin typeface="Calibri"/>
                <a:ea typeface="Calibri"/>
                <a:cs typeface="Calibri"/>
                <a:sym typeface="Calibri"/>
              </a:rPr>
              <a:t> 15:9) Pablo </a:t>
            </a:r>
            <a:r>
              <a:rPr lang="en-US" dirty="0" err="1">
                <a:solidFill>
                  <a:schemeClr val="dk1"/>
                </a:solidFill>
                <a:latin typeface="Calibri"/>
                <a:ea typeface="Calibri"/>
                <a:cs typeface="Calibri"/>
                <a:sym typeface="Calibri"/>
              </a:rPr>
              <a:t>fue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autorizado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oficialmente</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dirigir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persecución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cristianos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miembro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sinagoga</a:t>
            </a:r>
            <a:r>
              <a:rPr lang="en-US" dirty="0">
                <a:solidFill>
                  <a:schemeClr val="dk1"/>
                </a:solidFill>
                <a:latin typeface="Calibri"/>
                <a:ea typeface="Calibri"/>
                <a:cs typeface="Calibri"/>
                <a:sym typeface="Calibri"/>
              </a:rPr>
              <a:t> o del </a:t>
            </a:r>
            <a:r>
              <a:rPr lang="en-US" dirty="0" err="1">
                <a:solidFill>
                  <a:schemeClr val="dk1"/>
                </a:solidFill>
                <a:latin typeface="Calibri"/>
                <a:ea typeface="Calibri"/>
                <a:cs typeface="Calibri"/>
                <a:sym typeface="Calibri"/>
              </a:rPr>
              <a:t>concilio</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Sanedrín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manifestaba</a:t>
            </a:r>
            <a:r>
              <a:rPr lang="en-US" dirty="0">
                <a:solidFill>
                  <a:schemeClr val="dk1"/>
                </a:solidFill>
                <a:latin typeface="Calibri"/>
                <a:ea typeface="Calibri"/>
                <a:cs typeface="Calibri"/>
                <a:sym typeface="Calibri"/>
              </a:rPr>
              <a:t> mi </a:t>
            </a:r>
            <a:r>
              <a:rPr lang="en-US" dirty="0" err="1">
                <a:solidFill>
                  <a:schemeClr val="dk1"/>
                </a:solidFill>
                <a:latin typeface="Calibri"/>
                <a:ea typeface="Calibri"/>
                <a:cs typeface="Calibri"/>
                <a:sym typeface="Calibri"/>
              </a:rPr>
              <a:t>aprobación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26:10). </a:t>
            </a:r>
            <a:endParaRPr dirty="0">
              <a:solidFill>
                <a:schemeClr val="dk1"/>
              </a:solidFill>
              <a:latin typeface="Calibri"/>
              <a:ea typeface="Calibri"/>
              <a:cs typeface="Calibri"/>
              <a:sym typeface="Calibri"/>
            </a:endParaRPr>
          </a:p>
          <a:p>
            <a:pPr marL="914400" marR="171450" lvl="1" indent="-2984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También es </a:t>
            </a:r>
            <a:r>
              <a:rPr lang="en-US" dirty="0" err="1">
                <a:solidFill>
                  <a:schemeClr val="dk1"/>
                </a:solidFill>
                <a:latin typeface="Calibri"/>
                <a:ea typeface="Calibri"/>
                <a:cs typeface="Calibri"/>
                <a:sym typeface="Calibri"/>
              </a:rPr>
              <a:t>evidente</a:t>
            </a:r>
            <a:r>
              <a:rPr lang="en-US" dirty="0">
                <a:solidFill>
                  <a:schemeClr val="dk1"/>
                </a:solidFill>
                <a:latin typeface="Calibri"/>
                <a:ea typeface="Calibri"/>
                <a:cs typeface="Calibri"/>
                <a:sym typeface="Calibri"/>
              </a:rPr>
              <a:t> que Pablo </a:t>
            </a:r>
            <a:r>
              <a:rPr lang="en-US" dirty="0" err="1">
                <a:solidFill>
                  <a:schemeClr val="dk1"/>
                </a:solidFill>
                <a:latin typeface="Calibri"/>
                <a:ea typeface="Calibri"/>
                <a:cs typeface="Calibri"/>
                <a:sym typeface="Calibri"/>
              </a:rPr>
              <a:t>hablaba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lo </a:t>
            </a:r>
            <a:r>
              <a:rPr lang="en-US" dirty="0" err="1">
                <a:solidFill>
                  <a:schemeClr val="dk1"/>
                </a:solidFill>
                <a:latin typeface="Calibri"/>
                <a:ea typeface="Calibri"/>
                <a:cs typeface="Calibri"/>
                <a:sym typeface="Calibri"/>
              </a:rPr>
              <a:t>menos</a:t>
            </a:r>
            <a:r>
              <a:rPr lang="en-US" dirty="0">
                <a:solidFill>
                  <a:schemeClr val="dk1"/>
                </a:solidFill>
                <a:latin typeface="Calibri"/>
                <a:ea typeface="Calibri"/>
                <a:cs typeface="Calibri"/>
                <a:sym typeface="Calibri"/>
              </a:rPr>
              <a:t> dos </a:t>
            </a:r>
            <a:r>
              <a:rPr lang="en-US" dirty="0" err="1">
                <a:solidFill>
                  <a:schemeClr val="dk1"/>
                </a:solidFill>
                <a:latin typeface="Calibri"/>
                <a:ea typeface="Calibri"/>
                <a:cs typeface="Calibri"/>
                <a:sym typeface="Calibri"/>
              </a:rPr>
              <a:t>idiomas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probablemente</a:t>
            </a:r>
            <a:r>
              <a:rPr lang="en-US" dirty="0">
                <a:solidFill>
                  <a:schemeClr val="dk1"/>
                </a:solidFill>
                <a:latin typeface="Calibri"/>
                <a:ea typeface="Calibri"/>
                <a:cs typeface="Calibri"/>
                <a:sym typeface="Calibri"/>
              </a:rPr>
              <a:t> cuatro. Sus cartas </a:t>
            </a:r>
            <a:r>
              <a:rPr lang="en-US" dirty="0" err="1">
                <a:solidFill>
                  <a:schemeClr val="dk1"/>
                </a:solidFill>
                <a:latin typeface="Calibri"/>
                <a:ea typeface="Calibri"/>
                <a:cs typeface="Calibri"/>
                <a:sym typeface="Calibri"/>
              </a:rPr>
              <a:t>llamadas</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epístolas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fueron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escritas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griego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hablaba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arameo</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tal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vez</a:t>
            </a:r>
            <a:r>
              <a:rPr lang="en-US" dirty="0">
                <a:solidFill>
                  <a:schemeClr val="dk1"/>
                </a:solidFill>
                <a:latin typeface="Calibri"/>
                <a:ea typeface="Calibri"/>
                <a:cs typeface="Calibri"/>
                <a:sym typeface="Calibri"/>
              </a:rPr>
              <a:t> también </a:t>
            </a:r>
            <a:r>
              <a:rPr lang="en-US" dirty="0" err="1">
                <a:solidFill>
                  <a:schemeClr val="dk1"/>
                </a:solidFill>
                <a:latin typeface="Calibri"/>
                <a:ea typeface="Calibri"/>
                <a:cs typeface="Calibri"/>
                <a:sym typeface="Calibri"/>
              </a:rPr>
              <a:t>hebreo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Jerusalén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21:40—22:2). Si </a:t>
            </a:r>
            <a:r>
              <a:rPr lang="en-US" dirty="0" err="1">
                <a:solidFill>
                  <a:schemeClr val="dk1"/>
                </a:solidFill>
                <a:latin typeface="Calibri"/>
                <a:ea typeface="Calibri"/>
                <a:cs typeface="Calibri"/>
                <a:sym typeface="Calibri"/>
              </a:rPr>
              <a:t>estaba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hablando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arameo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cual</a:t>
            </a:r>
            <a:r>
              <a:rPr lang="en-US" dirty="0">
                <a:solidFill>
                  <a:schemeClr val="dk1"/>
                </a:solidFill>
                <a:latin typeface="Calibri"/>
                <a:ea typeface="Calibri"/>
                <a:cs typeface="Calibri"/>
                <a:sym typeface="Calibri"/>
              </a:rPr>
              <a:t> era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idioma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común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hablado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Jerusalén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época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vez</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hebreo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cual</a:t>
            </a:r>
            <a:r>
              <a:rPr lang="en-US" dirty="0">
                <a:solidFill>
                  <a:schemeClr val="dk1"/>
                </a:solidFill>
                <a:latin typeface="Calibri"/>
                <a:ea typeface="Calibri"/>
                <a:cs typeface="Calibri"/>
                <a:sym typeface="Calibri"/>
              </a:rPr>
              <a:t> era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idioma</a:t>
            </a:r>
            <a:r>
              <a:rPr lang="en-US" dirty="0">
                <a:solidFill>
                  <a:schemeClr val="dk1"/>
                </a:solidFill>
                <a:latin typeface="Calibri"/>
                <a:ea typeface="Calibri"/>
                <a:cs typeface="Calibri"/>
                <a:sym typeface="Calibri"/>
              </a:rPr>
              <a:t> del Antiguo </a:t>
            </a:r>
            <a:r>
              <a:rPr lang="en-US" dirty="0" err="1">
                <a:solidFill>
                  <a:schemeClr val="dk1"/>
                </a:solidFill>
                <a:latin typeface="Calibri"/>
                <a:ea typeface="Calibri"/>
                <a:cs typeface="Calibri"/>
                <a:sym typeface="Calibri"/>
              </a:rPr>
              <a:t>Testamento</a:t>
            </a:r>
            <a:r>
              <a:rPr lang="en-US" dirty="0">
                <a:solidFill>
                  <a:schemeClr val="dk1"/>
                </a:solidFill>
                <a:latin typeface="Calibri"/>
                <a:ea typeface="Calibri"/>
                <a:cs typeface="Calibri"/>
                <a:sym typeface="Calibri"/>
              </a:rPr>
              <a:t>, Pablo </a:t>
            </a:r>
            <a:r>
              <a:rPr lang="en-US" dirty="0" err="1">
                <a:solidFill>
                  <a:schemeClr val="dk1"/>
                </a:solidFill>
                <a:latin typeface="Calibri"/>
                <a:ea typeface="Calibri"/>
                <a:cs typeface="Calibri"/>
                <a:sym typeface="Calibri"/>
              </a:rPr>
              <a:t>hubiera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aprendido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último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estudiante</a:t>
            </a:r>
            <a:r>
              <a:rPr lang="en-US" dirty="0">
                <a:solidFill>
                  <a:schemeClr val="dk1"/>
                </a:solidFill>
                <a:latin typeface="Calibri"/>
                <a:ea typeface="Calibri"/>
                <a:cs typeface="Calibri"/>
                <a:sym typeface="Calibri"/>
              </a:rPr>
              <a:t> del Antiguo </a:t>
            </a:r>
            <a:r>
              <a:rPr lang="en-US" dirty="0" err="1">
                <a:solidFill>
                  <a:schemeClr val="dk1"/>
                </a:solidFill>
                <a:latin typeface="Calibri"/>
                <a:ea typeface="Calibri"/>
                <a:cs typeface="Calibri"/>
                <a:sym typeface="Calibri"/>
              </a:rPr>
              <a:t>Testamento</a:t>
            </a:r>
            <a:r>
              <a:rPr lang="en-US" dirty="0">
                <a:solidFill>
                  <a:schemeClr val="dk1"/>
                </a:solidFill>
                <a:latin typeface="Calibri"/>
                <a:ea typeface="Calibri"/>
                <a:cs typeface="Calibri"/>
                <a:sym typeface="Calibri"/>
              </a:rPr>
              <a:t>. En sus </a:t>
            </a:r>
            <a:r>
              <a:rPr lang="en-US" dirty="0" err="1">
                <a:solidFill>
                  <a:schemeClr val="dk1"/>
                </a:solidFill>
                <a:latin typeface="Calibri"/>
                <a:ea typeface="Calibri"/>
                <a:cs typeface="Calibri"/>
                <a:sym typeface="Calibri"/>
              </a:rPr>
              <a:t>epístolas</a:t>
            </a:r>
            <a:r>
              <a:rPr lang="en-US" dirty="0">
                <a:solidFill>
                  <a:schemeClr val="dk1"/>
                </a:solidFill>
                <a:latin typeface="Calibri"/>
                <a:ea typeface="Calibri"/>
                <a:cs typeface="Calibri"/>
                <a:sym typeface="Calibri"/>
              </a:rPr>
              <a:t>, Pablo </a:t>
            </a:r>
            <a:r>
              <a:rPr lang="en-US" dirty="0" err="1">
                <a:solidFill>
                  <a:schemeClr val="dk1"/>
                </a:solidFill>
                <a:latin typeface="Calibri"/>
                <a:ea typeface="Calibri"/>
                <a:cs typeface="Calibri"/>
                <a:sym typeface="Calibri"/>
              </a:rPr>
              <a:t>cita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Antiguo </a:t>
            </a:r>
            <a:r>
              <a:rPr lang="en-US" dirty="0" err="1">
                <a:solidFill>
                  <a:schemeClr val="dk1"/>
                </a:solidFill>
                <a:latin typeface="Calibri"/>
                <a:ea typeface="Calibri"/>
                <a:cs typeface="Calibri"/>
                <a:sym typeface="Calibri"/>
              </a:rPr>
              <a:t>Testamento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según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texto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hebreo</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igual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mitad</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tiempo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según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traducción</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griego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llamada</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Septuaginta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Probablemente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Pablo </a:t>
            </a:r>
            <a:r>
              <a:rPr lang="en-US" dirty="0" err="1">
                <a:solidFill>
                  <a:schemeClr val="dk1"/>
                </a:solidFill>
                <a:latin typeface="Calibri"/>
                <a:ea typeface="Calibri"/>
                <a:cs typeface="Calibri"/>
                <a:sym typeface="Calibri"/>
              </a:rPr>
              <a:t>hablaba</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gobernantes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oficiales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romanos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hablaba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idioma</a:t>
            </a:r>
            <a:r>
              <a:rPr lang="en-US" dirty="0">
                <a:solidFill>
                  <a:schemeClr val="dk1"/>
                </a:solidFill>
                <a:latin typeface="Calibri"/>
                <a:ea typeface="Calibri"/>
                <a:cs typeface="Calibri"/>
                <a:sym typeface="Calibri"/>
              </a:rPr>
              <a:t> natal </a:t>
            </a:r>
            <a:r>
              <a:rPr lang="en-US" dirty="0" err="1">
                <a:solidFill>
                  <a:schemeClr val="dk1"/>
                </a:solidFill>
                <a:latin typeface="Calibri"/>
                <a:ea typeface="Calibri"/>
                <a:cs typeface="Calibri"/>
                <a:sym typeface="Calibri"/>
              </a:rPr>
              <a:t>latín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lo </a:t>
            </a:r>
            <a:r>
              <a:rPr lang="en-US" dirty="0" err="1">
                <a:solidFill>
                  <a:schemeClr val="dk1"/>
                </a:solidFill>
                <a:latin typeface="Calibri"/>
                <a:ea typeface="Calibri"/>
                <a:cs typeface="Calibri"/>
                <a:sym typeface="Calibri"/>
              </a:rPr>
              <a:t>menos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algunos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niñez</a:t>
            </a:r>
            <a:r>
              <a:rPr lang="en-US" dirty="0">
                <a:solidFill>
                  <a:schemeClr val="dk1"/>
                </a:solidFill>
                <a:latin typeface="Calibri"/>
                <a:ea typeface="Calibri"/>
                <a:cs typeface="Calibri"/>
                <a:sym typeface="Calibri"/>
              </a:rPr>
              <a:t> de Pablo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Tarso</a:t>
            </a:r>
            <a:r>
              <a:rPr lang="en-US" dirty="0">
                <a:solidFill>
                  <a:schemeClr val="dk1"/>
                </a:solidFill>
                <a:latin typeface="Calibri"/>
                <a:ea typeface="Calibri"/>
                <a:cs typeface="Calibri"/>
                <a:sym typeface="Calibri"/>
              </a:rPr>
              <a:t> (hoy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día </a:t>
            </a:r>
            <a:r>
              <a:rPr lang="en-US" dirty="0" err="1">
                <a:solidFill>
                  <a:schemeClr val="dk1"/>
                </a:solidFill>
                <a:latin typeface="Calibri"/>
                <a:ea typeface="Calibri"/>
                <a:cs typeface="Calibri"/>
                <a:sym typeface="Calibri"/>
              </a:rPr>
              <a:t>Turquía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formación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Jerusalén</a:t>
            </a:r>
            <a:r>
              <a:rPr lang="en-US" dirty="0">
                <a:solidFill>
                  <a:schemeClr val="dk1"/>
                </a:solidFill>
                <a:latin typeface="Calibri"/>
                <a:ea typeface="Calibri"/>
                <a:cs typeface="Calibri"/>
                <a:sym typeface="Calibri"/>
              </a:rPr>
              <a:t> le </a:t>
            </a:r>
            <a:r>
              <a:rPr lang="en-US" dirty="0" err="1">
                <a:solidFill>
                  <a:schemeClr val="dk1"/>
                </a:solidFill>
                <a:latin typeface="Calibri"/>
                <a:ea typeface="Calibri"/>
                <a:cs typeface="Calibri"/>
                <a:sym typeface="Calibri"/>
              </a:rPr>
              <a:t>proveyeron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antecedentes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ideales</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predicar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través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Jesucristo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judíos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vivían</a:t>
            </a:r>
            <a:r>
              <a:rPr lang="en-US" dirty="0">
                <a:solidFill>
                  <a:schemeClr val="dk1"/>
                </a:solidFill>
                <a:latin typeface="Calibri"/>
                <a:ea typeface="Calibri"/>
                <a:cs typeface="Calibri"/>
                <a:sym typeface="Calibri"/>
              </a:rPr>
              <a:t> fuera de la Tierra </a:t>
            </a:r>
            <a:r>
              <a:rPr lang="en-US" dirty="0" err="1">
                <a:solidFill>
                  <a:schemeClr val="dk1"/>
                </a:solidFill>
                <a:latin typeface="Calibri"/>
                <a:ea typeface="Calibri"/>
                <a:cs typeface="Calibri"/>
                <a:sym typeface="Calibri"/>
              </a:rPr>
              <a:t>prometida</a:t>
            </a:r>
            <a:r>
              <a:rPr lang="en-US" dirty="0">
                <a:solidFill>
                  <a:schemeClr val="dk1"/>
                </a:solidFill>
                <a:latin typeface="Calibri"/>
                <a:ea typeface="Calibri"/>
                <a:cs typeface="Calibri"/>
                <a:sym typeface="Calibri"/>
              </a:rPr>
              <a:t> y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gentiles. (</a:t>
            </a:r>
            <a:r>
              <a:rPr lang="en-US" dirty="0" err="1">
                <a:solidFill>
                  <a:schemeClr val="dk1"/>
                </a:solidFill>
                <a:latin typeface="Calibri"/>
                <a:ea typeface="Calibri"/>
                <a:cs typeface="Calibri"/>
                <a:sym typeface="Calibri"/>
              </a:rPr>
              <a:t>siguiente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diapositiva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marR="171450" lvl="1" indent="-2984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No hay </a:t>
            </a:r>
            <a:r>
              <a:rPr lang="en-US" dirty="0" err="1">
                <a:solidFill>
                  <a:schemeClr val="dk1"/>
                </a:solidFill>
                <a:latin typeface="Calibri"/>
                <a:ea typeface="Calibri"/>
                <a:cs typeface="Calibri"/>
                <a:sym typeface="Calibri"/>
              </a:rPr>
              <a:t>evidencia</a:t>
            </a:r>
            <a:r>
              <a:rPr lang="en-US" dirty="0">
                <a:solidFill>
                  <a:schemeClr val="dk1"/>
                </a:solidFill>
                <a:latin typeface="Calibri"/>
                <a:ea typeface="Calibri"/>
                <a:cs typeface="Calibri"/>
                <a:sym typeface="Calibri"/>
              </a:rPr>
              <a:t> de que Pablo </a:t>
            </a:r>
            <a:r>
              <a:rPr lang="en-US" dirty="0" err="1">
                <a:solidFill>
                  <a:schemeClr val="dk1"/>
                </a:solidFill>
                <a:latin typeface="Calibri"/>
                <a:ea typeface="Calibri"/>
                <a:cs typeface="Calibri"/>
                <a:sym typeface="Calibri"/>
              </a:rPr>
              <a:t>conocía</a:t>
            </a:r>
            <a:r>
              <a:rPr lang="en-US" dirty="0">
                <a:solidFill>
                  <a:schemeClr val="dk1"/>
                </a:solidFill>
                <a:latin typeface="Calibri"/>
                <a:ea typeface="Calibri"/>
                <a:cs typeface="Calibri"/>
                <a:sym typeface="Calibri"/>
              </a:rPr>
              <a:t> a Jesús </a:t>
            </a:r>
            <a:r>
              <a:rPr lang="en-US" dirty="0" err="1">
                <a:solidFill>
                  <a:schemeClr val="dk1"/>
                </a:solidFill>
                <a:latin typeface="Calibri"/>
                <a:ea typeface="Calibri"/>
                <a:cs typeface="Calibri"/>
                <a:sym typeface="Calibri"/>
              </a:rPr>
              <a:t>durante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ministerio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terrenal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sus </a:t>
            </a:r>
            <a:r>
              <a:rPr lang="en-US" dirty="0" err="1">
                <a:solidFill>
                  <a:schemeClr val="dk1"/>
                </a:solidFill>
                <a:latin typeface="Calibri"/>
                <a:ea typeface="Calibri"/>
                <a:cs typeface="Calibri"/>
                <a:sym typeface="Calibri"/>
              </a:rPr>
              <a:t>parientes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cristianos</a:t>
            </a:r>
            <a:r>
              <a:rPr lang="en-US" dirty="0">
                <a:solidFill>
                  <a:schemeClr val="dk1"/>
                </a:solidFill>
                <a:latin typeface="Calibri"/>
                <a:ea typeface="Calibri"/>
                <a:cs typeface="Calibri"/>
                <a:sym typeface="Calibri"/>
              </a:rPr>
              <a:t> (cf. Romanos 16:7) y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experiencia</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martirio</a:t>
            </a:r>
            <a:r>
              <a:rPr lang="en-US" dirty="0">
                <a:solidFill>
                  <a:schemeClr val="dk1"/>
                </a:solidFill>
                <a:latin typeface="Calibri"/>
                <a:ea typeface="Calibri"/>
                <a:cs typeface="Calibri"/>
                <a:sym typeface="Calibri"/>
              </a:rPr>
              <a:t> de Esteban (</a:t>
            </a: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8:1) </a:t>
            </a:r>
            <a:r>
              <a:rPr lang="en-US" dirty="0" err="1">
                <a:solidFill>
                  <a:schemeClr val="dk1"/>
                </a:solidFill>
                <a:latin typeface="Calibri"/>
                <a:ea typeface="Calibri"/>
                <a:cs typeface="Calibri"/>
                <a:sym typeface="Calibri"/>
              </a:rPr>
              <a:t>debían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haberle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causado</a:t>
            </a:r>
            <a:r>
              <a:rPr lang="en-US" dirty="0">
                <a:solidFill>
                  <a:schemeClr val="dk1"/>
                </a:solidFill>
                <a:latin typeface="Calibri"/>
                <a:ea typeface="Calibri"/>
                <a:cs typeface="Calibri"/>
                <a:sym typeface="Calibri"/>
              </a:rPr>
              <a:t> gran </a:t>
            </a:r>
            <a:r>
              <a:rPr lang="en-US" dirty="0" err="1">
                <a:solidFill>
                  <a:schemeClr val="dk1"/>
                </a:solidFill>
                <a:latin typeface="Calibri"/>
                <a:ea typeface="Calibri"/>
                <a:cs typeface="Calibri"/>
                <a:sym typeface="Calibri"/>
              </a:rPr>
              <a:t>impacto</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pregunta</a:t>
            </a:r>
            <a:r>
              <a:rPr lang="en-US" dirty="0">
                <a:solidFill>
                  <a:schemeClr val="dk1"/>
                </a:solidFill>
                <a:latin typeface="Calibri"/>
                <a:ea typeface="Calibri"/>
                <a:cs typeface="Calibri"/>
                <a:sym typeface="Calibri"/>
              </a:rPr>
              <a:t> de Jesús </a:t>
            </a:r>
            <a:r>
              <a:rPr lang="en-US" dirty="0" err="1">
                <a:solidFill>
                  <a:schemeClr val="dk1"/>
                </a:solidFill>
                <a:latin typeface="Calibri"/>
                <a:ea typeface="Calibri"/>
                <a:cs typeface="Calibri"/>
                <a:sym typeface="Calibri"/>
              </a:rPr>
              <a:t>glorificado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26:14 </a:t>
            </a:r>
            <a:r>
              <a:rPr lang="en-US" dirty="0" err="1">
                <a:solidFill>
                  <a:schemeClr val="dk1"/>
                </a:solidFill>
                <a:latin typeface="Calibri"/>
                <a:ea typeface="Calibri"/>
                <a:cs typeface="Calibri"/>
                <a:sym typeface="Calibri"/>
              </a:rPr>
              <a:t>así</a:t>
            </a:r>
            <a:r>
              <a:rPr lang="en-US" dirty="0">
                <a:solidFill>
                  <a:schemeClr val="dk1"/>
                </a:solidFill>
                <a:latin typeface="Calibri"/>
                <a:ea typeface="Calibri"/>
                <a:cs typeface="Calibri"/>
                <a:sym typeface="Calibri"/>
              </a:rPr>
              <a:t> lo da a </a:t>
            </a:r>
            <a:r>
              <a:rPr lang="en-US" dirty="0" err="1">
                <a:solidFill>
                  <a:schemeClr val="dk1"/>
                </a:solidFill>
                <a:latin typeface="Calibri"/>
                <a:ea typeface="Calibri"/>
                <a:cs typeface="Calibri"/>
                <a:sym typeface="Calibri"/>
              </a:rPr>
              <a:t>entender</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914400" marR="171450" lvl="1" indent="-298450" algn="l" rtl="0">
              <a:lnSpc>
                <a:spcPct val="100000"/>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Aparte</a:t>
            </a:r>
            <a:r>
              <a:rPr lang="en-US" dirty="0">
                <a:solidFill>
                  <a:schemeClr val="dk1"/>
                </a:solidFill>
                <a:latin typeface="Calibri"/>
                <a:ea typeface="Calibri"/>
                <a:cs typeface="Calibri"/>
                <a:sym typeface="Calibri"/>
              </a:rPr>
              <a:t> de un </a:t>
            </a:r>
            <a:r>
              <a:rPr lang="en-US" dirty="0" err="1">
                <a:solidFill>
                  <a:schemeClr val="dk1"/>
                </a:solidFill>
                <a:latin typeface="Calibri"/>
                <a:ea typeface="Calibri"/>
                <a:cs typeface="Calibri"/>
                <a:sym typeface="Calibri"/>
              </a:rPr>
              <a:t>intervalo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desierto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Transjordania</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río</a:t>
            </a:r>
            <a:r>
              <a:rPr lang="en-US" dirty="0">
                <a:solidFill>
                  <a:schemeClr val="dk1"/>
                </a:solidFill>
                <a:latin typeface="Calibri"/>
                <a:ea typeface="Calibri"/>
                <a:cs typeface="Calibri"/>
                <a:sym typeface="Calibri"/>
              </a:rPr>
              <a:t> Jordán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dónde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recibió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instrucción</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Pablo </a:t>
            </a:r>
            <a:r>
              <a:rPr lang="en-US" dirty="0" err="1">
                <a:solidFill>
                  <a:schemeClr val="dk1"/>
                </a:solidFill>
                <a:latin typeface="Calibri"/>
                <a:ea typeface="Calibri"/>
                <a:cs typeface="Calibri"/>
                <a:sym typeface="Calibri"/>
              </a:rPr>
              <a:t>pasó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siguientes</a:t>
            </a:r>
            <a:r>
              <a:rPr lang="en-US" dirty="0">
                <a:solidFill>
                  <a:schemeClr val="dk1"/>
                </a:solidFill>
                <a:latin typeface="Calibri"/>
                <a:ea typeface="Calibri"/>
                <a:cs typeface="Calibri"/>
                <a:sym typeface="Calibri"/>
              </a:rPr>
              <a:t> 3 </a:t>
            </a:r>
            <a:r>
              <a:rPr lang="en-US" dirty="0" err="1">
                <a:solidFill>
                  <a:schemeClr val="dk1"/>
                </a:solidFill>
                <a:latin typeface="Calibri"/>
                <a:ea typeface="Calibri"/>
                <a:cs typeface="Calibri"/>
                <a:sym typeface="Calibri"/>
              </a:rPr>
              <a:t>años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bautismo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predicando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Damasco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Gálatas</a:t>
            </a:r>
            <a:r>
              <a:rPr lang="en-US" dirty="0">
                <a:solidFill>
                  <a:schemeClr val="dk1"/>
                </a:solidFill>
                <a:latin typeface="Calibri"/>
                <a:ea typeface="Calibri"/>
                <a:cs typeface="Calibri"/>
                <a:sym typeface="Calibri"/>
              </a:rPr>
              <a:t> 1:17; </a:t>
            </a: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9:19ss.).  </a:t>
            </a:r>
            <a:endParaRPr dirty="0">
              <a:solidFill>
                <a:schemeClr val="dk1"/>
              </a:solidFill>
              <a:latin typeface="Calibri"/>
              <a:ea typeface="Calibri"/>
              <a:cs typeface="Calibri"/>
              <a:sym typeface="Calibri"/>
            </a:endParaRPr>
          </a:p>
          <a:p>
            <a:pPr marL="914400" marR="171450" lvl="1" indent="-298450" algn="l" rtl="0">
              <a:lnSpc>
                <a:spcPct val="100000"/>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apóstol</a:t>
            </a:r>
            <a:r>
              <a:rPr lang="en-US" dirty="0">
                <a:solidFill>
                  <a:schemeClr val="dk1"/>
                </a:solidFill>
                <a:latin typeface="Calibri"/>
                <a:ea typeface="Calibri"/>
                <a:cs typeface="Calibri"/>
                <a:sym typeface="Calibri"/>
              </a:rPr>
              <a:t> Pablo </a:t>
            </a:r>
            <a:r>
              <a:rPr lang="en-US" dirty="0" err="1">
                <a:solidFill>
                  <a:schemeClr val="dk1"/>
                </a:solidFill>
                <a:latin typeface="Calibri"/>
                <a:ea typeface="Calibri"/>
                <a:cs typeface="Calibri"/>
                <a:sym typeface="Calibri"/>
              </a:rPr>
              <a:t>pasó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diez</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años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Tarso</a:t>
            </a:r>
            <a:r>
              <a:rPr lang="en-US" dirty="0">
                <a:solidFill>
                  <a:schemeClr val="dk1"/>
                </a:solidFill>
                <a:latin typeface="Calibri"/>
                <a:ea typeface="Calibri"/>
                <a:cs typeface="Calibri"/>
                <a:sym typeface="Calibri"/>
              </a:rPr>
              <a:t> antes de ser </a:t>
            </a:r>
            <a:r>
              <a:rPr lang="en-US" dirty="0" err="1">
                <a:solidFill>
                  <a:schemeClr val="dk1"/>
                </a:solidFill>
                <a:latin typeface="Calibri"/>
                <a:ea typeface="Calibri"/>
                <a:cs typeface="Calibri"/>
                <a:sym typeface="Calibri"/>
              </a:rPr>
              <a:t>llevado</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Antioquía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Bernabé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Solamente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de pasar un </a:t>
            </a:r>
            <a:r>
              <a:rPr lang="en-US" dirty="0" err="1">
                <a:solidFill>
                  <a:schemeClr val="dk1"/>
                </a:solidFill>
                <a:latin typeface="Calibri"/>
                <a:ea typeface="Calibri"/>
                <a:cs typeface="Calibri"/>
                <a:sym typeface="Calibri"/>
              </a:rPr>
              <a:t>tiempo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Antioquía</a:t>
            </a:r>
            <a:r>
              <a:rPr lang="en-US" dirty="0">
                <a:solidFill>
                  <a:schemeClr val="dk1"/>
                </a:solidFill>
                <a:latin typeface="Calibri"/>
                <a:ea typeface="Calibri"/>
                <a:cs typeface="Calibri"/>
                <a:sym typeface="Calibri"/>
              </a:rPr>
              <a:t>, (nota: </a:t>
            </a:r>
            <a:r>
              <a:rPr lang="en-US" dirty="0" err="1">
                <a:solidFill>
                  <a:schemeClr val="dk1"/>
                </a:solidFill>
                <a:latin typeface="Calibri"/>
                <a:ea typeface="Calibri"/>
                <a:cs typeface="Calibri"/>
                <a:sym typeface="Calibri"/>
              </a:rPr>
              <a:t>allí</a:t>
            </a:r>
            <a:r>
              <a:rPr lang="en-US" dirty="0">
                <a:solidFill>
                  <a:schemeClr val="dk1"/>
                </a:solidFill>
                <a:latin typeface="Calibri"/>
                <a:ea typeface="Calibri"/>
                <a:cs typeface="Calibri"/>
                <a:sym typeface="Calibri"/>
              </a:rPr>
              <a:t> se les </a:t>
            </a:r>
            <a:r>
              <a:rPr lang="en-US" dirty="0" err="1">
                <a:solidFill>
                  <a:schemeClr val="dk1"/>
                </a:solidFill>
                <a:latin typeface="Calibri"/>
                <a:ea typeface="Calibri"/>
                <a:cs typeface="Calibri"/>
                <a:sym typeface="Calibri"/>
              </a:rPr>
              <a:t>llamó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cristianos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primera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vez</a:t>
            </a:r>
            <a:r>
              <a:rPr lang="en-US" dirty="0">
                <a:solidFill>
                  <a:schemeClr val="dk1"/>
                </a:solidFill>
                <a:latin typeface="Calibri"/>
                <a:ea typeface="Calibri"/>
                <a:cs typeface="Calibri"/>
                <a:sym typeface="Calibri"/>
              </a:rPr>
              <a:t>) Pablo </a:t>
            </a:r>
            <a:r>
              <a:rPr lang="en-US" dirty="0" err="1">
                <a:solidFill>
                  <a:schemeClr val="dk1"/>
                </a:solidFill>
                <a:latin typeface="Calibri"/>
                <a:ea typeface="Calibri"/>
                <a:cs typeface="Calibri"/>
                <a:sym typeface="Calibri"/>
              </a:rPr>
              <a:t>hizo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primer </a:t>
            </a:r>
            <a:r>
              <a:rPr lang="en-US" dirty="0" err="1">
                <a:solidFill>
                  <a:schemeClr val="dk1"/>
                </a:solidFill>
                <a:latin typeface="Calibri"/>
                <a:ea typeface="Calibri"/>
                <a:cs typeface="Calibri"/>
                <a:sym typeface="Calibri"/>
              </a:rPr>
              <a:t>viaje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misionero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457200" lvl="0" indent="0" algn="l" rtl="0">
              <a:lnSpc>
                <a:spcPct val="100000"/>
              </a:lnSpc>
              <a:spcBef>
                <a:spcPts val="1000"/>
              </a:spcBef>
              <a:spcAft>
                <a:spcPts val="0"/>
              </a:spcAft>
              <a:buSzPts val="1100"/>
              <a:buNone/>
            </a:pPr>
            <a:endParaRPr b="1" u="sng" dirty="0">
              <a:solidFill>
                <a:schemeClr val="dk1"/>
              </a:solidFill>
              <a:latin typeface="Calibri"/>
              <a:ea typeface="Calibri"/>
              <a:cs typeface="Calibri"/>
              <a:sym typeface="Calibri"/>
            </a:endParaRPr>
          </a:p>
        </p:txBody>
      </p:sp>
      <p:sp>
        <p:nvSpPr>
          <p:cNvPr id="437" name="Google Shape;437;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1000"/>
              </a:spcAft>
              <a:buClr>
                <a:schemeClr val="dk1"/>
              </a:buClr>
              <a:buSzPts val="1100"/>
              <a:buFont typeface="Arial"/>
              <a:buNone/>
            </a:pPr>
            <a:r>
              <a:rPr lang="en-US" b="1" dirty="0" err="1">
                <a:solidFill>
                  <a:schemeClr val="dk1"/>
                </a:solidFill>
                <a:latin typeface="Calibri"/>
                <a:ea typeface="Calibri"/>
                <a:cs typeface="Calibri"/>
                <a:sym typeface="Calibri"/>
              </a:rPr>
              <a:t>Oración</a:t>
            </a:r>
            <a:r>
              <a:rPr lang="en-US" b="1" dirty="0">
                <a:solidFill>
                  <a:schemeClr val="dk1"/>
                </a:solidFill>
                <a:latin typeface="Calibri"/>
                <a:ea typeface="Calibri"/>
                <a:cs typeface="Calibri"/>
                <a:sym typeface="Calibri"/>
              </a:rPr>
              <a:t>: </a:t>
            </a:r>
            <a:r>
              <a:rPr lang="en-US" dirty="0">
                <a:solidFill>
                  <a:schemeClr val="dk1"/>
                </a:solidFill>
                <a:latin typeface="Calibri"/>
                <a:ea typeface="Calibri"/>
                <a:cs typeface="Calibri"/>
                <a:sym typeface="Calibri"/>
              </a:rPr>
              <a:t>Amado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Jesús,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doy</a:t>
            </a:r>
            <a:r>
              <a:rPr lang="en-US" dirty="0">
                <a:solidFill>
                  <a:schemeClr val="dk1"/>
                </a:solidFill>
                <a:latin typeface="Calibri"/>
                <a:ea typeface="Calibri"/>
                <a:cs typeface="Calibri"/>
                <a:sym typeface="Calibri"/>
              </a:rPr>
              <a:t> gracias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me </a:t>
            </a:r>
            <a:r>
              <a:rPr lang="en-US" dirty="0" err="1">
                <a:solidFill>
                  <a:schemeClr val="dk1"/>
                </a:solidFill>
                <a:latin typeface="Calibri"/>
                <a:ea typeface="Calibri"/>
                <a:cs typeface="Calibri"/>
                <a:sym typeface="Calibri"/>
              </a:rPr>
              <a:t>hiciste</a:t>
            </a:r>
            <a:r>
              <a:rPr lang="en-US" dirty="0">
                <a:solidFill>
                  <a:schemeClr val="dk1"/>
                </a:solidFill>
                <a:latin typeface="Calibri"/>
                <a:ea typeface="Calibri"/>
                <a:cs typeface="Calibri"/>
                <a:sym typeface="Calibri"/>
              </a:rPr>
              <a:t> amigo de Dios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medio de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muerte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cruz</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pido</a:t>
            </a:r>
            <a:r>
              <a:rPr lang="en-US" dirty="0">
                <a:solidFill>
                  <a:schemeClr val="dk1"/>
                </a:solidFill>
                <a:latin typeface="Calibri"/>
                <a:ea typeface="Calibri"/>
                <a:cs typeface="Calibri"/>
                <a:sym typeface="Calibri"/>
              </a:rPr>
              <a:t> que me </a:t>
            </a:r>
            <a:r>
              <a:rPr lang="en-US" dirty="0" err="1">
                <a:solidFill>
                  <a:schemeClr val="dk1"/>
                </a:solidFill>
                <a:latin typeface="Calibri"/>
                <a:ea typeface="Calibri"/>
                <a:cs typeface="Calibri"/>
                <a:sym typeface="Calibri"/>
              </a:rPr>
              <a:t>perdones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obro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un </a:t>
            </a:r>
            <a:r>
              <a:rPr lang="en-US" dirty="0" err="1">
                <a:solidFill>
                  <a:schemeClr val="dk1"/>
                </a:solidFill>
                <a:latin typeface="Calibri"/>
                <a:ea typeface="Calibri"/>
                <a:cs typeface="Calibri"/>
                <a:sym typeface="Calibri"/>
              </a:rPr>
              <a:t>enemigo</a:t>
            </a:r>
            <a:r>
              <a:rPr lang="en-US" dirty="0">
                <a:solidFill>
                  <a:schemeClr val="dk1"/>
                </a:solidFill>
                <a:latin typeface="Calibri"/>
                <a:ea typeface="Calibri"/>
                <a:cs typeface="Calibri"/>
                <a:sym typeface="Calibri"/>
              </a:rPr>
              <a:t> y no </a:t>
            </a:r>
            <a:r>
              <a:rPr lang="en-US" dirty="0" err="1">
                <a:solidFill>
                  <a:schemeClr val="dk1"/>
                </a:solidFill>
                <a:latin typeface="Calibri"/>
                <a:ea typeface="Calibri"/>
                <a:cs typeface="Calibri"/>
                <a:sym typeface="Calibri"/>
              </a:rPr>
              <a:t>obedezco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Palabra; que me </a:t>
            </a:r>
            <a:r>
              <a:rPr lang="en-US" dirty="0" err="1">
                <a:solidFill>
                  <a:schemeClr val="dk1"/>
                </a:solidFill>
                <a:latin typeface="Calibri"/>
                <a:ea typeface="Calibri"/>
                <a:cs typeface="Calibri"/>
                <a:sym typeface="Calibri"/>
              </a:rPr>
              <a:t>lleves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cerca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ti</a:t>
            </a:r>
            <a:r>
              <a:rPr lang="en-US" dirty="0">
                <a:solidFill>
                  <a:schemeClr val="dk1"/>
                </a:solidFill>
                <a:latin typeface="Calibri"/>
                <a:ea typeface="Calibri"/>
                <a:cs typeface="Calibri"/>
                <a:sym typeface="Calibri"/>
              </a:rPr>
              <a:t> y de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gracia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cual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tú</a:t>
            </a:r>
            <a:r>
              <a:rPr lang="en-US" dirty="0">
                <a:solidFill>
                  <a:schemeClr val="dk1"/>
                </a:solidFill>
                <a:latin typeface="Calibri"/>
                <a:ea typeface="Calibri"/>
                <a:cs typeface="Calibri"/>
                <a:sym typeface="Calibri"/>
              </a:rPr>
              <a:t> me has </a:t>
            </a:r>
            <a:r>
              <a:rPr lang="en-US" dirty="0" err="1">
                <a:solidFill>
                  <a:schemeClr val="dk1"/>
                </a:solidFill>
                <a:latin typeface="Calibri"/>
                <a:ea typeface="Calibri"/>
                <a:cs typeface="Calibri"/>
                <a:sym typeface="Calibri"/>
              </a:rPr>
              <a:t>salvado</a:t>
            </a:r>
            <a:r>
              <a:rPr lang="en-US" dirty="0">
                <a:solidFill>
                  <a:schemeClr val="dk1"/>
                </a:solidFill>
                <a:latin typeface="Calibri"/>
                <a:ea typeface="Calibri"/>
                <a:cs typeface="Calibri"/>
                <a:sym typeface="Calibri"/>
              </a:rPr>
              <a:t> y me has </a:t>
            </a:r>
            <a:r>
              <a:rPr lang="en-US" dirty="0" err="1">
                <a:solidFill>
                  <a:schemeClr val="dk1"/>
                </a:solidFill>
                <a:latin typeface="Calibri"/>
                <a:ea typeface="Calibri"/>
                <a:cs typeface="Calibri"/>
                <a:sym typeface="Calibri"/>
              </a:rPr>
              <a:t>mostrado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amor. </a:t>
            </a:r>
            <a:r>
              <a:rPr lang="en-US" dirty="0" err="1">
                <a:solidFill>
                  <a:schemeClr val="dk1"/>
                </a:solidFill>
                <a:latin typeface="Calibri"/>
                <a:ea typeface="Calibri"/>
                <a:cs typeface="Calibri"/>
                <a:sym typeface="Calibri"/>
              </a:rPr>
              <a:t>Ayúdame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mostrar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mismo</a:t>
            </a:r>
            <a:r>
              <a:rPr lang="en-US" dirty="0">
                <a:solidFill>
                  <a:schemeClr val="dk1"/>
                </a:solidFill>
                <a:latin typeface="Calibri"/>
                <a:ea typeface="Calibri"/>
                <a:cs typeface="Calibri"/>
                <a:sym typeface="Calibri"/>
              </a:rPr>
              <a:t> amor que </a:t>
            </a:r>
            <a:r>
              <a:rPr lang="en-US" dirty="0" err="1">
                <a:solidFill>
                  <a:schemeClr val="dk1"/>
                </a:solidFill>
                <a:latin typeface="Calibri"/>
                <a:ea typeface="Calibri"/>
                <a:cs typeface="Calibri"/>
                <a:sym typeface="Calibri"/>
              </a:rPr>
              <a:t>tuviste</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mí</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aquellos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necesitan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conocerte</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pesar</a:t>
            </a:r>
            <a:r>
              <a:rPr lang="en-US" dirty="0">
                <a:solidFill>
                  <a:schemeClr val="dk1"/>
                </a:solidFill>
                <a:latin typeface="Calibri"/>
                <a:ea typeface="Calibri"/>
                <a:cs typeface="Calibri"/>
                <a:sym typeface="Calibri"/>
              </a:rPr>
              <a:t> de ser </a:t>
            </a:r>
            <a:r>
              <a:rPr lang="en-US" dirty="0" err="1">
                <a:solidFill>
                  <a:schemeClr val="dk1"/>
                </a:solidFill>
                <a:latin typeface="Calibri"/>
                <a:ea typeface="Calibri"/>
                <a:cs typeface="Calibri"/>
                <a:sym typeface="Calibri"/>
              </a:rPr>
              <a:t>tus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enemigos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Amén</a:t>
            </a:r>
            <a:r>
              <a:rPr lang="en-US"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Objetivos</a:t>
            </a:r>
            <a:r>
              <a:rPr lang="en-US" b="1" dirty="0">
                <a:solidFill>
                  <a:schemeClr val="dk1"/>
                </a:solidFill>
                <a:latin typeface="Calibri"/>
                <a:ea typeface="Calibri"/>
                <a:cs typeface="Calibri"/>
                <a:sym typeface="Calibri"/>
              </a:rPr>
              <a:t> de la </a:t>
            </a:r>
            <a:r>
              <a:rPr lang="en-US" b="1" dirty="0" err="1">
                <a:solidFill>
                  <a:schemeClr val="dk1"/>
                </a:solidFill>
                <a:latin typeface="Calibri"/>
                <a:ea typeface="Calibri"/>
                <a:cs typeface="Calibri"/>
                <a:sym typeface="Calibri"/>
              </a:rPr>
              <a:t>Lección</a:t>
            </a:r>
            <a:endParaRPr b="1" dirty="0">
              <a:solidFill>
                <a:schemeClr val="dk1"/>
              </a:solidFill>
              <a:latin typeface="Calibri"/>
              <a:ea typeface="Calibri"/>
              <a:cs typeface="Calibri"/>
              <a:sym typeface="Calibri"/>
            </a:endParaRPr>
          </a:p>
          <a:p>
            <a:pPr marL="914400" marR="171450" lvl="1" indent="-298450" algn="l" rtl="0">
              <a:lnSpc>
                <a:spcPct val="100000"/>
              </a:lnSpc>
              <a:spcBef>
                <a:spcPts val="1000"/>
              </a:spcBef>
              <a:spcAft>
                <a:spcPts val="0"/>
              </a:spcAft>
              <a:buClr>
                <a:schemeClr val="dk1"/>
              </a:buClr>
              <a:buSzPts val="1100"/>
              <a:buFont typeface="Calibri"/>
              <a:buAutoNum type="arabicPeriod"/>
            </a:pPr>
            <a:r>
              <a:rPr lang="en-US" b="1" dirty="0">
                <a:solidFill>
                  <a:schemeClr val="dk1"/>
                </a:solidFill>
                <a:latin typeface="Calibri"/>
                <a:ea typeface="Calibri"/>
                <a:cs typeface="Calibri"/>
                <a:sym typeface="Calibri"/>
              </a:rPr>
              <a:t>Usar </a:t>
            </a:r>
            <a:r>
              <a:rPr lang="en-US" b="1" dirty="0" err="1">
                <a:solidFill>
                  <a:schemeClr val="dk1"/>
                </a:solidFill>
                <a:latin typeface="Calibri"/>
                <a:ea typeface="Calibri"/>
                <a:cs typeface="Calibri"/>
                <a:sym typeface="Calibri"/>
              </a:rPr>
              <a:t>el</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método</a:t>
            </a:r>
            <a:r>
              <a:rPr lang="en-US" b="1" dirty="0">
                <a:solidFill>
                  <a:schemeClr val="dk1"/>
                </a:solidFill>
                <a:latin typeface="Calibri"/>
                <a:ea typeface="Calibri"/>
                <a:cs typeface="Calibri"/>
                <a:sym typeface="Calibri"/>
              </a:rPr>
              <a:t> de las Cuatro “C” para leer y </a:t>
            </a:r>
            <a:r>
              <a:rPr lang="en-US" b="1" dirty="0" err="1">
                <a:solidFill>
                  <a:schemeClr val="dk1"/>
                </a:solidFill>
                <a:latin typeface="Calibri"/>
                <a:ea typeface="Calibri"/>
                <a:cs typeface="Calibri"/>
                <a:sym typeface="Calibri"/>
              </a:rPr>
              <a:t>entender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Hechos</a:t>
            </a:r>
            <a:r>
              <a:rPr lang="en-US" b="1" dirty="0">
                <a:solidFill>
                  <a:schemeClr val="dk1"/>
                </a:solidFill>
                <a:latin typeface="Calibri"/>
                <a:ea typeface="Calibri"/>
                <a:cs typeface="Calibri"/>
                <a:sym typeface="Calibri"/>
              </a:rPr>
              <a:t> 9:1-19</a:t>
            </a:r>
            <a:endParaRPr b="1" dirty="0">
              <a:solidFill>
                <a:schemeClr val="dk1"/>
              </a:solidFill>
              <a:latin typeface="Calibri"/>
              <a:ea typeface="Calibri"/>
              <a:cs typeface="Calibri"/>
              <a:sym typeface="Calibri"/>
            </a:endParaRPr>
          </a:p>
          <a:p>
            <a:pPr marL="914400" marR="171450" lvl="1" indent="-298450" algn="l" rtl="0">
              <a:lnSpc>
                <a:spcPct val="100000"/>
              </a:lnSpc>
              <a:spcBef>
                <a:spcPts val="1000"/>
              </a:spcBef>
              <a:spcAft>
                <a:spcPts val="0"/>
              </a:spcAft>
              <a:buClr>
                <a:schemeClr val="dk1"/>
              </a:buClr>
              <a:buSzPts val="1100"/>
              <a:buFont typeface="Calibri"/>
              <a:buAutoNum type="arabicPeriod"/>
            </a:pPr>
            <a:r>
              <a:rPr lang="en-US" b="1" dirty="0">
                <a:solidFill>
                  <a:schemeClr val="dk1"/>
                </a:solidFill>
                <a:latin typeface="Calibri"/>
                <a:ea typeface="Calibri"/>
                <a:cs typeface="Calibri"/>
                <a:sym typeface="Calibri"/>
              </a:rPr>
              <a:t>Responder con </a:t>
            </a:r>
            <a:r>
              <a:rPr lang="en-US" b="1" dirty="0" err="1">
                <a:solidFill>
                  <a:schemeClr val="dk1"/>
                </a:solidFill>
                <a:latin typeface="Calibri"/>
                <a:ea typeface="Calibri"/>
                <a:cs typeface="Calibri"/>
                <a:sym typeface="Calibri"/>
              </a:rPr>
              <a:t>evidencia</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Bíblica</a:t>
            </a:r>
            <a:r>
              <a:rPr lang="en-US" b="1" dirty="0">
                <a:solidFill>
                  <a:schemeClr val="dk1"/>
                </a:solidFill>
                <a:latin typeface="Calibri"/>
                <a:ea typeface="Calibri"/>
                <a:cs typeface="Calibri"/>
                <a:sym typeface="Calibri"/>
              </a:rPr>
              <a:t>: ¿Por </a:t>
            </a:r>
            <a:r>
              <a:rPr lang="en-US" b="1" dirty="0" err="1">
                <a:solidFill>
                  <a:schemeClr val="dk1"/>
                </a:solidFill>
                <a:latin typeface="Calibri"/>
                <a:ea typeface="Calibri"/>
                <a:cs typeface="Calibri"/>
                <a:sym typeface="Calibri"/>
              </a:rPr>
              <a:t>qué</a:t>
            </a:r>
            <a:r>
              <a:rPr lang="en-US" b="1" dirty="0">
                <a:solidFill>
                  <a:schemeClr val="dk1"/>
                </a:solidFill>
                <a:latin typeface="Calibri"/>
                <a:ea typeface="Calibri"/>
                <a:cs typeface="Calibri"/>
                <a:sym typeface="Calibri"/>
              </a:rPr>
              <a:t> Dios </a:t>
            </a:r>
            <a:r>
              <a:rPr lang="en-US" b="1" dirty="0" err="1">
                <a:solidFill>
                  <a:schemeClr val="dk1"/>
                </a:solidFill>
                <a:latin typeface="Calibri"/>
                <a:ea typeface="Calibri"/>
                <a:cs typeface="Calibri"/>
                <a:sym typeface="Calibri"/>
              </a:rPr>
              <a:t>llamaría</a:t>
            </a:r>
            <a:r>
              <a:rPr lang="en-US" b="1" dirty="0">
                <a:solidFill>
                  <a:schemeClr val="dk1"/>
                </a:solidFill>
                <a:latin typeface="Calibri"/>
                <a:ea typeface="Calibri"/>
                <a:cs typeface="Calibri"/>
                <a:sym typeface="Calibri"/>
              </a:rPr>
              <a:t> a </a:t>
            </a:r>
            <a:r>
              <a:rPr lang="en-US" b="1" dirty="0" err="1">
                <a:solidFill>
                  <a:schemeClr val="dk1"/>
                </a:solidFill>
                <a:latin typeface="Calibri"/>
                <a:ea typeface="Calibri"/>
                <a:cs typeface="Calibri"/>
                <a:sym typeface="Calibri"/>
              </a:rPr>
              <a:t>alguien</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como</a:t>
            </a:r>
            <a:r>
              <a:rPr lang="en-US" b="1" dirty="0">
                <a:solidFill>
                  <a:schemeClr val="dk1"/>
                </a:solidFill>
                <a:latin typeface="Calibri"/>
                <a:ea typeface="Calibri"/>
                <a:cs typeface="Calibri"/>
                <a:sym typeface="Calibri"/>
              </a:rPr>
              <a:t> Pablo para ser </a:t>
            </a:r>
            <a:r>
              <a:rPr lang="en-US" b="1" dirty="0" err="1">
                <a:solidFill>
                  <a:schemeClr val="dk1"/>
                </a:solidFill>
                <a:latin typeface="Calibri"/>
                <a:ea typeface="Calibri"/>
                <a:cs typeface="Calibri"/>
                <a:sym typeface="Calibri"/>
              </a:rPr>
              <a:t>apóstol</a:t>
            </a:r>
            <a:r>
              <a:rPr lang="en-US" b="1" dirty="0">
                <a:solidFill>
                  <a:schemeClr val="dk1"/>
                </a:solidFill>
                <a:latin typeface="Calibri"/>
                <a:ea typeface="Calibri"/>
                <a:cs typeface="Calibri"/>
                <a:sym typeface="Calibri"/>
              </a:rPr>
              <a:t> y </a:t>
            </a:r>
            <a:r>
              <a:rPr lang="en-US" b="1" dirty="0" err="1">
                <a:solidFill>
                  <a:schemeClr val="dk1"/>
                </a:solidFill>
                <a:latin typeface="Calibri"/>
                <a:ea typeface="Calibri"/>
                <a:cs typeface="Calibri"/>
                <a:sym typeface="Calibri"/>
              </a:rPr>
              <a:t>misionero</a:t>
            </a:r>
            <a:r>
              <a:rPr lang="en-US" b="1"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a:p>
            <a:pPr marL="914400" marR="171450" lvl="1" indent="-298450" algn="l" rtl="0">
              <a:lnSpc>
                <a:spcPct val="100000"/>
              </a:lnSpc>
              <a:spcBef>
                <a:spcPts val="1000"/>
              </a:spcBef>
              <a:spcAft>
                <a:spcPts val="1000"/>
              </a:spcAft>
              <a:buClr>
                <a:schemeClr val="dk1"/>
              </a:buClr>
              <a:buSzPts val="1100"/>
              <a:buFont typeface="Calibri"/>
              <a:buAutoNum type="arabicPeriod"/>
            </a:pPr>
            <a:r>
              <a:rPr lang="en-US" b="1" dirty="0">
                <a:solidFill>
                  <a:schemeClr val="dk1"/>
                </a:solidFill>
                <a:latin typeface="Calibri"/>
                <a:ea typeface="Calibri"/>
                <a:cs typeface="Calibri"/>
                <a:sym typeface="Calibri"/>
              </a:rPr>
              <a:t>Responder con </a:t>
            </a:r>
            <a:r>
              <a:rPr lang="en-US" b="1" dirty="0" err="1">
                <a:solidFill>
                  <a:schemeClr val="dk1"/>
                </a:solidFill>
                <a:latin typeface="Calibri"/>
                <a:ea typeface="Calibri"/>
                <a:cs typeface="Calibri"/>
                <a:sym typeface="Calibri"/>
              </a:rPr>
              <a:t>evidencia</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Bíblica</a:t>
            </a:r>
            <a:r>
              <a:rPr lang="en-US" b="1" dirty="0">
                <a:solidFill>
                  <a:schemeClr val="dk1"/>
                </a:solidFill>
                <a:latin typeface="Calibri"/>
                <a:ea typeface="Calibri"/>
                <a:cs typeface="Calibri"/>
                <a:sym typeface="Calibri"/>
              </a:rPr>
              <a:t>: ¿Por </a:t>
            </a:r>
            <a:r>
              <a:rPr lang="en-US" b="1" dirty="0" err="1">
                <a:solidFill>
                  <a:schemeClr val="dk1"/>
                </a:solidFill>
                <a:latin typeface="Calibri"/>
                <a:ea typeface="Calibri"/>
                <a:cs typeface="Calibri"/>
                <a:sym typeface="Calibri"/>
              </a:rPr>
              <a:t>qué</a:t>
            </a:r>
            <a:r>
              <a:rPr lang="en-US" b="1" dirty="0">
                <a:solidFill>
                  <a:schemeClr val="dk1"/>
                </a:solidFill>
                <a:latin typeface="Calibri"/>
                <a:ea typeface="Calibri"/>
                <a:cs typeface="Calibri"/>
                <a:sym typeface="Calibri"/>
              </a:rPr>
              <a:t> Dios </a:t>
            </a:r>
            <a:r>
              <a:rPr lang="en-US" b="1" dirty="0" err="1">
                <a:solidFill>
                  <a:schemeClr val="dk1"/>
                </a:solidFill>
                <a:latin typeface="Calibri"/>
                <a:ea typeface="Calibri"/>
                <a:cs typeface="Calibri"/>
                <a:sym typeface="Calibri"/>
              </a:rPr>
              <a:t>nos</a:t>
            </a:r>
            <a:r>
              <a:rPr lang="en-US" b="1" dirty="0">
                <a:solidFill>
                  <a:schemeClr val="dk1"/>
                </a:solidFill>
                <a:latin typeface="Calibri"/>
                <a:ea typeface="Calibri"/>
                <a:cs typeface="Calibri"/>
                <a:sym typeface="Calibri"/>
              </a:rPr>
              <a:t> llama a </a:t>
            </a:r>
            <a:r>
              <a:rPr lang="en-US" b="1" dirty="0" err="1">
                <a:solidFill>
                  <a:schemeClr val="dk1"/>
                </a:solidFill>
                <a:latin typeface="Calibri"/>
                <a:ea typeface="Calibri"/>
                <a:cs typeface="Calibri"/>
                <a:sym typeface="Calibri"/>
              </a:rPr>
              <a:t>servir</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como</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parte</a:t>
            </a:r>
            <a:r>
              <a:rPr lang="en-US" b="1" dirty="0">
                <a:solidFill>
                  <a:schemeClr val="dk1"/>
                </a:solidFill>
                <a:latin typeface="Calibri"/>
                <a:ea typeface="Calibri"/>
                <a:cs typeface="Calibri"/>
                <a:sym typeface="Calibri"/>
              </a:rPr>
              <a:t> de </a:t>
            </a:r>
            <a:r>
              <a:rPr lang="en-US" b="1" dirty="0" err="1">
                <a:solidFill>
                  <a:schemeClr val="dk1"/>
                </a:solidFill>
                <a:latin typeface="Calibri"/>
                <a:ea typeface="Calibri"/>
                <a:cs typeface="Calibri"/>
                <a:sym typeface="Calibri"/>
              </a:rPr>
              <a:t>su</a:t>
            </a:r>
            <a:r>
              <a:rPr lang="en-US" b="1"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iglesia</a:t>
            </a:r>
            <a:r>
              <a:rPr lang="en-US" b="1" dirty="0">
                <a:solidFill>
                  <a:schemeClr val="dk1"/>
                </a:solidFill>
                <a:latin typeface="Calibri"/>
                <a:ea typeface="Calibri"/>
                <a:cs typeface="Calibri"/>
                <a:sym typeface="Calibri"/>
              </a:rPr>
              <a:t>? </a:t>
            </a:r>
            <a:endParaRPr b="1" dirty="0">
              <a:solidFill>
                <a:schemeClr val="dk1"/>
              </a:solidFill>
              <a:latin typeface="Calibri"/>
              <a:ea typeface="Calibri"/>
              <a:cs typeface="Calibri"/>
              <a:sym typeface="Calibri"/>
            </a:endParaRPr>
          </a:p>
        </p:txBody>
      </p:sp>
      <p:sp>
        <p:nvSpPr>
          <p:cNvPr id="125" name="Google Shape;12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6f6cf9f9e9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Proyecto Final</a:t>
            </a:r>
            <a:endParaRPr b="1" dirty="0">
              <a:solidFill>
                <a:schemeClr val="dk1"/>
              </a:solidFill>
              <a:latin typeface="Calibri"/>
              <a:ea typeface="Calibri"/>
              <a:cs typeface="Calibri"/>
              <a:sym typeface="Calibri"/>
            </a:endParaRPr>
          </a:p>
          <a:p>
            <a:pPr marL="914400" marR="171450" lvl="0" indent="-298450" algn="l" rtl="0">
              <a:lnSpc>
                <a:spcPct val="100000"/>
              </a:lnSpc>
              <a:spcBef>
                <a:spcPts val="1000"/>
              </a:spcBef>
              <a:spcAft>
                <a:spcPts val="0"/>
              </a:spcAft>
              <a:buClr>
                <a:schemeClr val="dk1"/>
              </a:buClr>
              <a:buSzPts val="1100"/>
              <a:buFont typeface="Calibri"/>
              <a:buAutoNum type="arabicPeriod"/>
            </a:pPr>
            <a:r>
              <a:rPr lang="en-US" dirty="0" err="1">
                <a:solidFill>
                  <a:schemeClr val="dk1"/>
                </a:solidFill>
                <a:latin typeface="Calibri"/>
                <a:ea typeface="Calibri"/>
                <a:cs typeface="Calibri"/>
                <a:sym typeface="Calibri"/>
              </a:rPr>
              <a:t>Pregunta</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Lección</a:t>
            </a:r>
            <a:r>
              <a:rPr lang="en-US" dirty="0">
                <a:solidFill>
                  <a:schemeClr val="dk1"/>
                </a:solidFill>
                <a:latin typeface="Calibri"/>
                <a:ea typeface="Calibri"/>
                <a:cs typeface="Calibri"/>
                <a:sym typeface="Calibri"/>
              </a:rPr>
              <a:t> 4: El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llamó</a:t>
            </a:r>
            <a:r>
              <a:rPr lang="en-US" dirty="0">
                <a:solidFill>
                  <a:schemeClr val="dk1"/>
                </a:solidFill>
                <a:latin typeface="Calibri"/>
                <a:ea typeface="Calibri"/>
                <a:cs typeface="Calibri"/>
                <a:sym typeface="Calibri"/>
              </a:rPr>
              <a:t> a Pablo,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perseguía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creyentes</a:t>
            </a:r>
            <a:r>
              <a:rPr lang="en-US" dirty="0">
                <a:solidFill>
                  <a:schemeClr val="dk1"/>
                </a:solidFill>
                <a:latin typeface="Calibri"/>
                <a:ea typeface="Calibri"/>
                <a:cs typeface="Calibri"/>
                <a:sym typeface="Calibri"/>
              </a:rPr>
              <a:t>. ¿Por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Dios </a:t>
            </a:r>
            <a:r>
              <a:rPr lang="en-US" dirty="0" err="1">
                <a:solidFill>
                  <a:schemeClr val="dk1"/>
                </a:solidFill>
                <a:latin typeface="Calibri"/>
                <a:ea typeface="Calibri"/>
                <a:cs typeface="Calibri"/>
                <a:sym typeface="Calibri"/>
              </a:rPr>
              <a:t>llamaría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alguien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como</a:t>
            </a:r>
            <a:r>
              <a:rPr lang="en-US" dirty="0">
                <a:solidFill>
                  <a:schemeClr val="dk1"/>
                </a:solidFill>
                <a:latin typeface="Calibri"/>
                <a:ea typeface="Calibri"/>
                <a:cs typeface="Calibri"/>
                <a:sym typeface="Calibri"/>
              </a:rPr>
              <a:t> Pablo para ser </a:t>
            </a:r>
            <a:r>
              <a:rPr lang="en-US" dirty="0" err="1">
                <a:solidFill>
                  <a:schemeClr val="dk1"/>
                </a:solidFill>
                <a:latin typeface="Calibri"/>
                <a:ea typeface="Calibri"/>
                <a:cs typeface="Calibri"/>
                <a:sym typeface="Calibri"/>
              </a:rPr>
              <a:t>apóstol</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misionero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44" name="Google Shape;144;g26f6cf9f9e9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a:t>
            </a:r>
            <a:r>
              <a:rPr lang="en-US" b="1" dirty="0" err="1">
                <a:solidFill>
                  <a:schemeClr val="dk1"/>
                </a:solidFill>
                <a:latin typeface="Calibri"/>
                <a:ea typeface="Calibri"/>
                <a:cs typeface="Calibri"/>
                <a:sym typeface="Calibri"/>
              </a:rPr>
              <a:t>Captar</a:t>
            </a:r>
            <a:r>
              <a:rPr lang="en-US" b="1"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a:p>
            <a:pPr marL="914400" marR="171450" lvl="0" indent="-298450" algn="l" rtl="0">
              <a:lnSpc>
                <a:spcPct val="100000"/>
              </a:lnSpc>
              <a:spcBef>
                <a:spcPts val="100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tipo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actividades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hacía</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iglesia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cristiana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3-8? </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600"/>
              </a:spcAft>
              <a:buSzPts val="1100"/>
              <a:buNone/>
            </a:pPr>
            <a:endParaRPr b="1" dirty="0">
              <a:solidFill>
                <a:schemeClr val="dk1"/>
              </a:solidFill>
              <a:latin typeface="Calibri"/>
              <a:ea typeface="Calibri"/>
              <a:cs typeface="Calibri"/>
              <a:sym typeface="Calibri"/>
            </a:endParaRPr>
          </a:p>
        </p:txBody>
      </p:sp>
      <p:sp>
        <p:nvSpPr>
          <p:cNvPr id="154" name="Google Shape;154;g26c0eec2cfd_0_2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6f6db8359a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184150" algn="l" rtl="0">
              <a:lnSpc>
                <a:spcPct val="100000"/>
              </a:lnSpc>
              <a:spcBef>
                <a:spcPts val="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Hacía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milagros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nombre</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Jesucristo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lnSpc>
                <a:spcPct val="100000"/>
              </a:lnSpc>
              <a:spcBef>
                <a:spcPts val="100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3:6 Pedro </a:t>
            </a:r>
            <a:r>
              <a:rPr lang="en-US" dirty="0" err="1">
                <a:solidFill>
                  <a:schemeClr val="dk1"/>
                </a:solidFill>
                <a:latin typeface="Calibri"/>
                <a:ea typeface="Calibri"/>
                <a:cs typeface="Calibri"/>
                <a:sym typeface="Calibri"/>
              </a:rPr>
              <a:t>sanó</a:t>
            </a:r>
            <a:r>
              <a:rPr lang="en-US" dirty="0">
                <a:solidFill>
                  <a:schemeClr val="dk1"/>
                </a:solidFill>
                <a:latin typeface="Calibri"/>
                <a:ea typeface="Calibri"/>
                <a:cs typeface="Calibri"/>
                <a:sym typeface="Calibri"/>
              </a:rPr>
              <a:t> a un </a:t>
            </a:r>
            <a:r>
              <a:rPr lang="en-US" dirty="0" err="1">
                <a:solidFill>
                  <a:schemeClr val="dk1"/>
                </a:solidFill>
                <a:latin typeface="Calibri"/>
                <a:ea typeface="Calibri"/>
                <a:cs typeface="Calibri"/>
                <a:sym typeface="Calibri"/>
              </a:rPr>
              <a:t>paralítico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lnSpc>
                <a:spcPct val="100000"/>
              </a:lnSpc>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“No </a:t>
            </a:r>
            <a:r>
              <a:rPr lang="en-US" dirty="0" err="1">
                <a:solidFill>
                  <a:schemeClr val="dk1"/>
                </a:solidFill>
                <a:latin typeface="Calibri"/>
                <a:ea typeface="Calibri"/>
                <a:cs typeface="Calibri"/>
                <a:sym typeface="Calibri"/>
              </a:rPr>
              <a:t>tengo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plata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oro</a:t>
            </a:r>
            <a:r>
              <a:rPr lang="en-US" dirty="0">
                <a:solidFill>
                  <a:schemeClr val="dk1"/>
                </a:solidFill>
                <a:latin typeface="Calibri"/>
                <a:ea typeface="Calibri"/>
                <a:cs typeface="Calibri"/>
                <a:sym typeface="Calibri"/>
              </a:rPr>
              <a:t> – </a:t>
            </a:r>
            <a:r>
              <a:rPr lang="en-US" dirty="0" err="1">
                <a:solidFill>
                  <a:schemeClr val="dk1"/>
                </a:solidFill>
                <a:latin typeface="Calibri"/>
                <a:ea typeface="Calibri"/>
                <a:cs typeface="Calibri"/>
                <a:sym typeface="Calibri"/>
              </a:rPr>
              <a:t>declaró</a:t>
            </a:r>
            <a:r>
              <a:rPr lang="en-US" dirty="0">
                <a:solidFill>
                  <a:schemeClr val="dk1"/>
                </a:solidFill>
                <a:latin typeface="Calibri"/>
                <a:ea typeface="Calibri"/>
                <a:cs typeface="Calibri"/>
                <a:sym typeface="Calibri"/>
              </a:rPr>
              <a:t> Pedro -,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lo que </a:t>
            </a:r>
            <a:r>
              <a:rPr lang="en-US" dirty="0" err="1">
                <a:solidFill>
                  <a:schemeClr val="dk1"/>
                </a:solidFill>
                <a:latin typeface="Calibri"/>
                <a:ea typeface="Calibri"/>
                <a:cs typeface="Calibri"/>
                <a:sym typeface="Calibri"/>
              </a:rPr>
              <a:t>tengo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doy</a:t>
            </a:r>
            <a:r>
              <a:rPr lang="en-US" dirty="0">
                <a:solidFill>
                  <a:schemeClr val="dk1"/>
                </a:solidFill>
                <a:latin typeface="Calibri"/>
                <a:ea typeface="Calibri"/>
                <a:cs typeface="Calibri"/>
                <a:sym typeface="Calibri"/>
              </a:rPr>
              <a:t>. ¡En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nombre</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Jesucristo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Nazaret</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levántate</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anda</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Predicaba</a:t>
            </a:r>
            <a:r>
              <a:rPr lang="en-US" dirty="0">
                <a:solidFill>
                  <a:schemeClr val="dk1"/>
                </a:solidFill>
                <a:latin typeface="Calibri"/>
                <a:ea typeface="Calibri"/>
                <a:cs typeface="Calibri"/>
                <a:sym typeface="Calibri"/>
              </a:rPr>
              <a:t> a Cristo. Solo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él</a:t>
            </a:r>
            <a:r>
              <a:rPr lang="en-US" dirty="0">
                <a:solidFill>
                  <a:schemeClr val="dk1"/>
                </a:solidFill>
                <a:latin typeface="Calibri"/>
                <a:ea typeface="Calibri"/>
                <a:cs typeface="Calibri"/>
                <a:sym typeface="Calibri"/>
              </a:rPr>
              <a:t> hay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lnSpc>
                <a:spcPct val="100000"/>
              </a:lnSpc>
              <a:spcBef>
                <a:spcPts val="100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4:12 Pedro </a:t>
            </a:r>
            <a:r>
              <a:rPr lang="en-US" dirty="0" err="1">
                <a:solidFill>
                  <a:schemeClr val="dk1"/>
                </a:solidFill>
                <a:latin typeface="Calibri"/>
                <a:ea typeface="Calibri"/>
                <a:cs typeface="Calibri"/>
                <a:sym typeface="Calibri"/>
              </a:rPr>
              <a:t>predicó</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sacerdotes</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guardia</a:t>
            </a:r>
            <a:r>
              <a:rPr lang="en-US" dirty="0">
                <a:solidFill>
                  <a:schemeClr val="dk1"/>
                </a:solidFill>
                <a:latin typeface="Calibri"/>
                <a:ea typeface="Calibri"/>
                <a:cs typeface="Calibri"/>
                <a:sym typeface="Calibri"/>
              </a:rPr>
              <a:t> y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saduceos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lnSpc>
                <a:spcPct val="100000"/>
              </a:lnSpc>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“De </a:t>
            </a:r>
            <a:r>
              <a:rPr lang="en-US" dirty="0" err="1">
                <a:solidFill>
                  <a:schemeClr val="dk1"/>
                </a:solidFill>
                <a:latin typeface="Calibri"/>
                <a:ea typeface="Calibri"/>
                <a:cs typeface="Calibri"/>
                <a:sym typeface="Calibri"/>
              </a:rPr>
              <a:t>hecho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ningún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otro</a:t>
            </a:r>
            <a:r>
              <a:rPr lang="en-US" dirty="0">
                <a:solidFill>
                  <a:schemeClr val="dk1"/>
                </a:solidFill>
                <a:latin typeface="Calibri"/>
                <a:ea typeface="Calibri"/>
                <a:cs typeface="Calibri"/>
                <a:sym typeface="Calibri"/>
              </a:rPr>
              <a:t> hay </a:t>
            </a:r>
            <a:r>
              <a:rPr lang="en-US" dirty="0" err="1">
                <a:solidFill>
                  <a:schemeClr val="dk1"/>
                </a:solidFill>
                <a:latin typeface="Calibri"/>
                <a:ea typeface="Calibri"/>
                <a:cs typeface="Calibri"/>
                <a:sym typeface="Calibri"/>
              </a:rPr>
              <a:t>salvación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porque</a:t>
            </a:r>
            <a:r>
              <a:rPr lang="en-US" dirty="0">
                <a:solidFill>
                  <a:schemeClr val="dk1"/>
                </a:solidFill>
                <a:latin typeface="Calibri"/>
                <a:ea typeface="Calibri"/>
                <a:cs typeface="Calibri"/>
                <a:sym typeface="Calibri"/>
              </a:rPr>
              <a:t> no hay bajo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cielo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otro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nombre</a:t>
            </a:r>
            <a:r>
              <a:rPr lang="en-US" dirty="0">
                <a:solidFill>
                  <a:schemeClr val="dk1"/>
                </a:solidFill>
                <a:latin typeface="Calibri"/>
                <a:ea typeface="Calibri"/>
                <a:cs typeface="Calibri"/>
                <a:sym typeface="Calibri"/>
              </a:rPr>
              <a:t> dado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hombres </a:t>
            </a:r>
            <a:r>
              <a:rPr lang="en-US" dirty="0" err="1">
                <a:solidFill>
                  <a:schemeClr val="dk1"/>
                </a:solidFill>
                <a:latin typeface="Calibri"/>
                <a:ea typeface="Calibri"/>
                <a:cs typeface="Calibri"/>
                <a:sym typeface="Calibri"/>
              </a:rPr>
              <a:t>mediante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cual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podamos</a:t>
            </a:r>
            <a:r>
              <a:rPr lang="en-US" dirty="0">
                <a:solidFill>
                  <a:schemeClr val="dk1"/>
                </a:solidFill>
                <a:latin typeface="Calibri"/>
                <a:ea typeface="Calibri"/>
                <a:cs typeface="Calibri"/>
                <a:sym typeface="Calibri"/>
              </a:rPr>
              <a:t> ser salvos”  </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Predicaba</a:t>
            </a:r>
            <a:r>
              <a:rPr lang="en-US" dirty="0">
                <a:solidFill>
                  <a:schemeClr val="dk1"/>
                </a:solidFill>
                <a:latin typeface="Calibri"/>
                <a:ea typeface="Calibri"/>
                <a:cs typeface="Calibri"/>
                <a:sym typeface="Calibri"/>
              </a:rPr>
              <a:t> la ley. Hasta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miembros</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iglesia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necesitan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escuchar</a:t>
            </a:r>
            <a:r>
              <a:rPr lang="en-US" dirty="0">
                <a:solidFill>
                  <a:schemeClr val="dk1"/>
                </a:solidFill>
                <a:latin typeface="Calibri"/>
                <a:ea typeface="Calibri"/>
                <a:cs typeface="Calibri"/>
                <a:sym typeface="Calibri"/>
              </a:rPr>
              <a:t> la ley de Dios para </a:t>
            </a:r>
            <a:r>
              <a:rPr lang="en-US" dirty="0" err="1">
                <a:solidFill>
                  <a:schemeClr val="dk1"/>
                </a:solidFill>
                <a:latin typeface="Calibri"/>
                <a:ea typeface="Calibri"/>
                <a:cs typeface="Calibri"/>
                <a:sym typeface="Calibri"/>
              </a:rPr>
              <a:t>poder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reconocer</a:t>
            </a:r>
            <a:r>
              <a:rPr lang="en-US" dirty="0">
                <a:solidFill>
                  <a:schemeClr val="dk1"/>
                </a:solidFill>
                <a:latin typeface="Calibri"/>
                <a:ea typeface="Calibri"/>
                <a:cs typeface="Calibri"/>
                <a:sym typeface="Calibri"/>
              </a:rPr>
              <a:t> sus </a:t>
            </a:r>
            <a:r>
              <a:rPr lang="en-US" dirty="0" err="1">
                <a:solidFill>
                  <a:schemeClr val="dk1"/>
                </a:solidFill>
                <a:latin typeface="Calibri"/>
                <a:ea typeface="Calibri"/>
                <a:cs typeface="Calibri"/>
                <a:sym typeface="Calibri"/>
              </a:rPr>
              <a:t>pecados</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así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arrepentirse</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lnSpc>
                <a:spcPct val="100000"/>
              </a:lnSpc>
              <a:spcBef>
                <a:spcPts val="100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5:9 Pedro </a:t>
            </a:r>
            <a:r>
              <a:rPr lang="en-US" dirty="0" err="1">
                <a:solidFill>
                  <a:schemeClr val="dk1"/>
                </a:solidFill>
                <a:latin typeface="Calibri"/>
                <a:ea typeface="Calibri"/>
                <a:cs typeface="Calibri"/>
                <a:sym typeface="Calibri"/>
              </a:rPr>
              <a:t>predicó</a:t>
            </a:r>
            <a:r>
              <a:rPr lang="en-US" dirty="0">
                <a:solidFill>
                  <a:schemeClr val="dk1"/>
                </a:solidFill>
                <a:latin typeface="Calibri"/>
                <a:ea typeface="Calibri"/>
                <a:cs typeface="Calibri"/>
                <a:sym typeface="Calibri"/>
              </a:rPr>
              <a:t> la ley a </a:t>
            </a:r>
            <a:r>
              <a:rPr lang="en-US" dirty="0" err="1">
                <a:solidFill>
                  <a:schemeClr val="dk1"/>
                </a:solidFill>
                <a:latin typeface="Calibri"/>
                <a:ea typeface="Calibri"/>
                <a:cs typeface="Calibri"/>
                <a:sym typeface="Calibri"/>
              </a:rPr>
              <a:t>Ananías</a:t>
            </a:r>
            <a:r>
              <a:rPr lang="en-US" dirty="0">
                <a:solidFill>
                  <a:schemeClr val="dk1"/>
                </a:solidFill>
                <a:latin typeface="Calibri"/>
                <a:ea typeface="Calibri"/>
                <a:cs typeface="Calibri"/>
                <a:sym typeface="Calibri"/>
              </a:rPr>
              <a:t> y Safira </a:t>
            </a:r>
            <a:endParaRPr dirty="0">
              <a:solidFill>
                <a:schemeClr val="dk1"/>
              </a:solidFill>
              <a:latin typeface="Calibri"/>
              <a:ea typeface="Calibri"/>
              <a:cs typeface="Calibri"/>
              <a:sym typeface="Calibri"/>
            </a:endParaRPr>
          </a:p>
          <a:p>
            <a:pPr marL="1828800" marR="171450" lvl="3" indent="-298450" algn="l" rtl="0">
              <a:lnSpc>
                <a:spcPct val="100000"/>
              </a:lnSpc>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“¿Por </a:t>
            </a:r>
            <a:r>
              <a:rPr lang="en-US" dirty="0" err="1">
                <a:solidFill>
                  <a:schemeClr val="dk1"/>
                </a:solidFill>
                <a:latin typeface="Calibri"/>
                <a:ea typeface="Calibri"/>
                <a:cs typeface="Calibri"/>
                <a:sym typeface="Calibri"/>
              </a:rPr>
              <a:t>qué</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pusieron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acuerdo</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poner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prueba</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Señor</a:t>
            </a:r>
            <a:r>
              <a:rPr lang="en-US" dirty="0">
                <a:solidFill>
                  <a:schemeClr val="dk1"/>
                </a:solidFill>
                <a:latin typeface="Calibri"/>
                <a:ea typeface="Calibri"/>
                <a:cs typeface="Calibri"/>
                <a:sym typeface="Calibri"/>
              </a:rPr>
              <a:t>? – le </a:t>
            </a:r>
            <a:r>
              <a:rPr lang="en-US" dirty="0" err="1">
                <a:solidFill>
                  <a:schemeClr val="dk1"/>
                </a:solidFill>
                <a:latin typeface="Calibri"/>
                <a:ea typeface="Calibri"/>
                <a:cs typeface="Calibri"/>
                <a:sym typeface="Calibri"/>
              </a:rPr>
              <a:t>recriminó</a:t>
            </a:r>
            <a:r>
              <a:rPr lang="en-US" dirty="0">
                <a:solidFill>
                  <a:schemeClr val="dk1"/>
                </a:solidFill>
                <a:latin typeface="Calibri"/>
                <a:ea typeface="Calibri"/>
                <a:cs typeface="Calibri"/>
                <a:sym typeface="Calibri"/>
              </a:rPr>
              <a:t> Pedro-. ¡Mira! Los que </a:t>
            </a:r>
            <a:r>
              <a:rPr lang="en-US" dirty="0" err="1">
                <a:solidFill>
                  <a:schemeClr val="dk1"/>
                </a:solidFill>
                <a:latin typeface="Calibri"/>
                <a:ea typeface="Calibri"/>
                <a:cs typeface="Calibri"/>
                <a:sym typeface="Calibri"/>
              </a:rPr>
              <a:t>sepultaron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esposo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acaban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regresar</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ahora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llevarán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ti</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Sufría</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gozo</a:t>
            </a:r>
            <a:r>
              <a:rPr lang="en-US" dirty="0">
                <a:solidFill>
                  <a:schemeClr val="dk1"/>
                </a:solidFill>
                <a:latin typeface="Calibri"/>
                <a:ea typeface="Calibri"/>
                <a:cs typeface="Calibri"/>
                <a:sym typeface="Calibri"/>
              </a:rPr>
              <a:t>. Los </a:t>
            </a:r>
            <a:r>
              <a:rPr lang="en-US" dirty="0" err="1">
                <a:solidFill>
                  <a:schemeClr val="dk1"/>
                </a:solidFill>
                <a:latin typeface="Calibri"/>
                <a:ea typeface="Calibri"/>
                <a:cs typeface="Calibri"/>
                <a:sym typeface="Calibri"/>
              </a:rPr>
              <a:t>arrestaron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azotaron</a:t>
            </a:r>
            <a:r>
              <a:rPr lang="en-US" dirty="0">
                <a:solidFill>
                  <a:schemeClr val="dk1"/>
                </a:solidFill>
                <a:latin typeface="Calibri"/>
                <a:ea typeface="Calibri"/>
                <a:cs typeface="Calibri"/>
                <a:sym typeface="Calibri"/>
              </a:rPr>
              <a:t>, les </a:t>
            </a:r>
            <a:r>
              <a:rPr lang="en-US" dirty="0" err="1">
                <a:solidFill>
                  <a:schemeClr val="dk1"/>
                </a:solidFill>
                <a:latin typeface="Calibri"/>
                <a:ea typeface="Calibri"/>
                <a:cs typeface="Calibri"/>
                <a:sym typeface="Calibri"/>
              </a:rPr>
              <a:t>prohibieron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seguir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predicando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pero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aun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así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siguieron</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lnSpc>
                <a:spcPct val="100000"/>
              </a:lnSpc>
              <a:spcBef>
                <a:spcPts val="100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5:40-42</a:t>
            </a:r>
            <a:endParaRPr dirty="0">
              <a:solidFill>
                <a:schemeClr val="dk1"/>
              </a:solidFill>
              <a:latin typeface="Calibri"/>
              <a:ea typeface="Calibri"/>
              <a:cs typeface="Calibri"/>
              <a:sym typeface="Calibri"/>
            </a:endParaRPr>
          </a:p>
          <a:p>
            <a:pPr marL="1828800" marR="171450" lvl="3" indent="-298450" algn="l" rtl="0">
              <a:lnSpc>
                <a:spcPct val="100000"/>
              </a:lnSpc>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Entonces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llamaron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apóstoles</a:t>
            </a:r>
            <a:r>
              <a:rPr lang="en-US" dirty="0">
                <a:solidFill>
                  <a:schemeClr val="dk1"/>
                </a:solidFill>
                <a:latin typeface="Calibri"/>
                <a:ea typeface="Calibri"/>
                <a:cs typeface="Calibri"/>
                <a:sym typeface="Calibri"/>
              </a:rPr>
              <a:t> y, luego de </a:t>
            </a:r>
            <a:r>
              <a:rPr lang="en-US" dirty="0" err="1">
                <a:solidFill>
                  <a:schemeClr val="dk1"/>
                </a:solidFill>
                <a:latin typeface="Calibri"/>
                <a:ea typeface="Calibri"/>
                <a:cs typeface="Calibri"/>
                <a:sym typeface="Calibri"/>
              </a:rPr>
              <a:t>azotarlos</a:t>
            </a:r>
            <a:r>
              <a:rPr lang="en-US" dirty="0">
                <a:solidFill>
                  <a:schemeClr val="dk1"/>
                </a:solidFill>
                <a:latin typeface="Calibri"/>
                <a:ea typeface="Calibri"/>
                <a:cs typeface="Calibri"/>
                <a:sym typeface="Calibri"/>
              </a:rPr>
              <a:t>, les </a:t>
            </a:r>
            <a:r>
              <a:rPr lang="en-US" dirty="0" err="1">
                <a:solidFill>
                  <a:schemeClr val="dk1"/>
                </a:solidFill>
                <a:latin typeface="Calibri"/>
                <a:ea typeface="Calibri"/>
                <a:cs typeface="Calibri"/>
                <a:sym typeface="Calibri"/>
              </a:rPr>
              <a:t>ordenaron</a:t>
            </a:r>
            <a:r>
              <a:rPr lang="en-US" dirty="0">
                <a:solidFill>
                  <a:schemeClr val="dk1"/>
                </a:solidFill>
                <a:latin typeface="Calibri"/>
                <a:ea typeface="Calibri"/>
                <a:cs typeface="Calibri"/>
                <a:sym typeface="Calibri"/>
              </a:rPr>
              <a:t> que no </a:t>
            </a:r>
            <a:r>
              <a:rPr lang="en-US" dirty="0" err="1">
                <a:solidFill>
                  <a:schemeClr val="dk1"/>
                </a:solidFill>
                <a:latin typeface="Calibri"/>
                <a:ea typeface="Calibri"/>
                <a:cs typeface="Calibri"/>
                <a:sym typeface="Calibri"/>
              </a:rPr>
              <a:t>hablaran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nombre</a:t>
            </a:r>
            <a:r>
              <a:rPr lang="en-US" dirty="0">
                <a:solidFill>
                  <a:schemeClr val="dk1"/>
                </a:solidFill>
                <a:latin typeface="Calibri"/>
                <a:ea typeface="Calibri"/>
                <a:cs typeface="Calibri"/>
                <a:sym typeface="Calibri"/>
              </a:rPr>
              <a:t> de Jesús. </a:t>
            </a: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soltaron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Así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pues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apóstoles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salieron</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Consejo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llenos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gozo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haber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sido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considerados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dignos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sufrir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afrentas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causa del </a:t>
            </a:r>
            <a:r>
              <a:rPr lang="en-US" dirty="0" err="1">
                <a:solidFill>
                  <a:schemeClr val="dk1"/>
                </a:solidFill>
                <a:latin typeface="Calibri"/>
                <a:ea typeface="Calibri"/>
                <a:cs typeface="Calibri"/>
                <a:sym typeface="Calibri"/>
              </a:rPr>
              <a:t>Nombre</a:t>
            </a:r>
            <a:r>
              <a:rPr lang="en-US" dirty="0">
                <a:solidFill>
                  <a:schemeClr val="dk1"/>
                </a:solidFill>
                <a:latin typeface="Calibri"/>
                <a:ea typeface="Calibri"/>
                <a:cs typeface="Calibri"/>
                <a:sym typeface="Calibri"/>
              </a:rPr>
              <a:t>. Y día </a:t>
            </a:r>
            <a:r>
              <a:rPr lang="en-US" dirty="0" err="1">
                <a:solidFill>
                  <a:schemeClr val="dk1"/>
                </a:solidFill>
                <a:latin typeface="Calibri"/>
                <a:ea typeface="Calibri"/>
                <a:cs typeface="Calibri"/>
                <a:sym typeface="Calibri"/>
              </a:rPr>
              <a:t>tras</a:t>
            </a:r>
            <a:r>
              <a:rPr lang="en-US" dirty="0">
                <a:solidFill>
                  <a:schemeClr val="dk1"/>
                </a:solidFill>
                <a:latin typeface="Calibri"/>
                <a:ea typeface="Calibri"/>
                <a:cs typeface="Calibri"/>
                <a:sym typeface="Calibri"/>
              </a:rPr>
              <a:t> día,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templo</a:t>
            </a:r>
            <a:r>
              <a:rPr lang="en-US" dirty="0">
                <a:solidFill>
                  <a:schemeClr val="dk1"/>
                </a:solidFill>
                <a:latin typeface="Calibri"/>
                <a:ea typeface="Calibri"/>
                <a:cs typeface="Calibri"/>
                <a:sym typeface="Calibri"/>
              </a:rPr>
              <a:t> y de casa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casa, no </a:t>
            </a:r>
            <a:r>
              <a:rPr lang="en-US" dirty="0" err="1">
                <a:solidFill>
                  <a:schemeClr val="dk1"/>
                </a:solidFill>
                <a:latin typeface="Calibri"/>
                <a:ea typeface="Calibri"/>
                <a:cs typeface="Calibri"/>
                <a:sym typeface="Calibri"/>
              </a:rPr>
              <a:t>dejaban</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enseñar</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anunciar</a:t>
            </a:r>
            <a:r>
              <a:rPr lang="en-US" dirty="0">
                <a:solidFill>
                  <a:schemeClr val="dk1"/>
                </a:solidFill>
                <a:latin typeface="Calibri"/>
                <a:ea typeface="Calibri"/>
                <a:cs typeface="Calibri"/>
                <a:sym typeface="Calibri"/>
              </a:rPr>
              <a:t> las </a:t>
            </a:r>
            <a:r>
              <a:rPr lang="en-US" dirty="0" err="1">
                <a:solidFill>
                  <a:schemeClr val="dk1"/>
                </a:solidFill>
                <a:latin typeface="Calibri"/>
                <a:ea typeface="Calibri"/>
                <a:cs typeface="Calibri"/>
                <a:sym typeface="Calibri"/>
              </a:rPr>
              <a:t>buenas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nuevas</a:t>
            </a:r>
            <a:r>
              <a:rPr lang="en-US" dirty="0">
                <a:solidFill>
                  <a:schemeClr val="dk1"/>
                </a:solidFill>
                <a:latin typeface="Calibri"/>
                <a:ea typeface="Calibri"/>
                <a:cs typeface="Calibri"/>
                <a:sym typeface="Calibri"/>
              </a:rPr>
              <a:t> de que Jesús es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Mesías</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Tuvo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dolores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crecimiento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Aumentó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número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creyentes</a:t>
            </a:r>
            <a:r>
              <a:rPr lang="en-US" dirty="0">
                <a:solidFill>
                  <a:schemeClr val="dk1"/>
                </a:solidFill>
                <a:latin typeface="Calibri"/>
                <a:ea typeface="Calibri"/>
                <a:cs typeface="Calibri"/>
                <a:sym typeface="Calibri"/>
              </a:rPr>
              <a:t>. Era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iglesia</a:t>
            </a:r>
            <a:r>
              <a:rPr lang="en-US" dirty="0">
                <a:solidFill>
                  <a:schemeClr val="dk1"/>
                </a:solidFill>
                <a:latin typeface="Calibri"/>
                <a:ea typeface="Calibri"/>
                <a:cs typeface="Calibri"/>
                <a:sym typeface="Calibri"/>
              </a:rPr>
              <a:t> multicultural. Los </a:t>
            </a:r>
            <a:r>
              <a:rPr lang="en-US" dirty="0" err="1">
                <a:solidFill>
                  <a:schemeClr val="dk1"/>
                </a:solidFill>
                <a:latin typeface="Calibri"/>
                <a:ea typeface="Calibri"/>
                <a:cs typeface="Calibri"/>
                <a:sym typeface="Calibri"/>
              </a:rPr>
              <a:t>apóstoles</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podían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hacerlo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todo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Tuvieron</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reorganizarse</a:t>
            </a:r>
            <a:r>
              <a:rPr lang="en-US" dirty="0">
                <a:solidFill>
                  <a:schemeClr val="dk1"/>
                </a:solidFill>
                <a:latin typeface="Calibri"/>
                <a:ea typeface="Calibri"/>
                <a:cs typeface="Calibri"/>
                <a:sym typeface="Calibri"/>
              </a:rPr>
              <a:t>. El </a:t>
            </a:r>
            <a:r>
              <a:rPr lang="en-US" dirty="0" err="1">
                <a:solidFill>
                  <a:schemeClr val="dk1"/>
                </a:solidFill>
                <a:latin typeface="Calibri"/>
                <a:ea typeface="Calibri"/>
                <a:cs typeface="Calibri"/>
                <a:sym typeface="Calibri"/>
              </a:rPr>
              <a:t>equipo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siete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diáconos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apoyaba</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apóstoles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quienes</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dedicaban</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cien</a:t>
            </a:r>
            <a:r>
              <a:rPr lang="en-US" dirty="0">
                <a:solidFill>
                  <a:schemeClr val="dk1"/>
                </a:solidFill>
                <a:latin typeface="Calibri"/>
                <a:ea typeface="Calibri"/>
                <a:cs typeface="Calibri"/>
                <a:sym typeface="Calibri"/>
              </a:rPr>
              <a:t> a la palabra y a la </a:t>
            </a:r>
            <a:r>
              <a:rPr lang="en-US" dirty="0" err="1">
                <a:solidFill>
                  <a:schemeClr val="dk1"/>
                </a:solidFill>
                <a:latin typeface="Calibri"/>
                <a:ea typeface="Calibri"/>
                <a:cs typeface="Calibri"/>
                <a:sym typeface="Calibri"/>
              </a:rPr>
              <a:t>oración</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lnSpc>
                <a:spcPct val="100000"/>
              </a:lnSpc>
              <a:spcBef>
                <a:spcPts val="100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6:1-3</a:t>
            </a:r>
            <a:endParaRPr dirty="0">
              <a:solidFill>
                <a:schemeClr val="dk1"/>
              </a:solidFill>
              <a:latin typeface="Calibri"/>
              <a:ea typeface="Calibri"/>
              <a:cs typeface="Calibri"/>
              <a:sym typeface="Calibri"/>
            </a:endParaRPr>
          </a:p>
          <a:p>
            <a:pPr marL="1828800" marR="171450" lvl="3" indent="-298450" algn="l" rtl="0">
              <a:lnSpc>
                <a:spcPct val="100000"/>
              </a:lnSpc>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“En </a:t>
            </a:r>
            <a:r>
              <a:rPr lang="en-US" dirty="0" err="1">
                <a:solidFill>
                  <a:schemeClr val="dk1"/>
                </a:solidFill>
                <a:latin typeface="Calibri"/>
                <a:ea typeface="Calibri"/>
                <a:cs typeface="Calibri"/>
                <a:sym typeface="Calibri"/>
              </a:rPr>
              <a:t>aquellos</a:t>
            </a:r>
            <a:r>
              <a:rPr lang="en-US" dirty="0">
                <a:solidFill>
                  <a:schemeClr val="dk1"/>
                </a:solidFill>
                <a:latin typeface="Calibri"/>
                <a:ea typeface="Calibri"/>
                <a:cs typeface="Calibri"/>
                <a:sym typeface="Calibri"/>
              </a:rPr>
              <a:t> días, al </a:t>
            </a:r>
            <a:r>
              <a:rPr lang="en-US" dirty="0" err="1">
                <a:solidFill>
                  <a:schemeClr val="dk1"/>
                </a:solidFill>
                <a:latin typeface="Calibri"/>
                <a:ea typeface="Calibri"/>
                <a:cs typeface="Calibri"/>
                <a:sym typeface="Calibri"/>
              </a:rPr>
              <a:t>aumentar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número</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quejaron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judíos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habla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griega</a:t>
            </a:r>
            <a:r>
              <a:rPr lang="en-US" dirty="0">
                <a:solidFill>
                  <a:schemeClr val="dk1"/>
                </a:solidFill>
                <a:latin typeface="Calibri"/>
                <a:ea typeface="Calibri"/>
                <a:cs typeface="Calibri"/>
                <a:sym typeface="Calibri"/>
              </a:rPr>
              <a:t> contra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habla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aramea</a:t>
            </a:r>
            <a:r>
              <a:rPr lang="en-US" dirty="0">
                <a:solidFill>
                  <a:schemeClr val="dk1"/>
                </a:solidFill>
                <a:latin typeface="Calibri"/>
                <a:ea typeface="Calibri"/>
                <a:cs typeface="Calibri"/>
                <a:sym typeface="Calibri"/>
              </a:rPr>
              <a:t> de que sus </a:t>
            </a:r>
            <a:r>
              <a:rPr lang="en-US" dirty="0" err="1">
                <a:solidFill>
                  <a:schemeClr val="dk1"/>
                </a:solidFill>
                <a:latin typeface="Calibri"/>
                <a:ea typeface="Calibri"/>
                <a:cs typeface="Calibri"/>
                <a:sym typeface="Calibri"/>
              </a:rPr>
              <a:t>viudas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eran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desatendidas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distribución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diaria</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alimentos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Así</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doce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reunieron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toda</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comunidad</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discípulos</a:t>
            </a:r>
            <a:r>
              <a:rPr lang="en-US" dirty="0">
                <a:solidFill>
                  <a:schemeClr val="dk1"/>
                </a:solidFill>
                <a:latin typeface="Calibri"/>
                <a:ea typeface="Calibri"/>
                <a:cs typeface="Calibri"/>
                <a:sym typeface="Calibri"/>
              </a:rPr>
              <a:t> y les </a:t>
            </a:r>
            <a:r>
              <a:rPr lang="en-US" dirty="0" err="1">
                <a:solidFill>
                  <a:schemeClr val="dk1"/>
                </a:solidFill>
                <a:latin typeface="Calibri"/>
                <a:ea typeface="Calibri"/>
                <a:cs typeface="Calibri"/>
                <a:sym typeface="Calibri"/>
              </a:rPr>
              <a:t>dijeron</a:t>
            </a:r>
            <a:r>
              <a:rPr lang="en-US" dirty="0">
                <a:solidFill>
                  <a:schemeClr val="dk1"/>
                </a:solidFill>
                <a:latin typeface="Calibri"/>
                <a:ea typeface="Calibri"/>
                <a:cs typeface="Calibri"/>
                <a:sym typeface="Calibri"/>
              </a:rPr>
              <a:t>: No </a:t>
            </a:r>
            <a:r>
              <a:rPr lang="en-US" dirty="0" err="1">
                <a:solidFill>
                  <a:schemeClr val="dk1"/>
                </a:solidFill>
                <a:latin typeface="Calibri"/>
                <a:ea typeface="Calibri"/>
                <a:cs typeface="Calibri"/>
                <a:sym typeface="Calibri"/>
              </a:rPr>
              <a:t>está</a:t>
            </a:r>
            <a:r>
              <a:rPr lang="en-US" dirty="0">
                <a:solidFill>
                  <a:schemeClr val="dk1"/>
                </a:solidFill>
                <a:latin typeface="Calibri"/>
                <a:ea typeface="Calibri"/>
                <a:cs typeface="Calibri"/>
                <a:sym typeface="Calibri"/>
              </a:rPr>
              <a:t> bien que </a:t>
            </a:r>
            <a:r>
              <a:rPr lang="en-US" dirty="0" err="1">
                <a:solidFill>
                  <a:schemeClr val="dk1"/>
                </a:solidFill>
                <a:latin typeface="Calibri"/>
                <a:ea typeface="Calibri"/>
                <a:cs typeface="Calibri"/>
                <a:sym typeface="Calibri"/>
              </a:rPr>
              <a:t>nosotros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apóstoles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descuidemos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ministerio</a:t>
            </a:r>
            <a:r>
              <a:rPr lang="en-US" dirty="0">
                <a:solidFill>
                  <a:schemeClr val="dk1"/>
                </a:solidFill>
                <a:latin typeface="Calibri"/>
                <a:ea typeface="Calibri"/>
                <a:cs typeface="Calibri"/>
                <a:sym typeface="Calibri"/>
              </a:rPr>
              <a:t> de la palabra de Dios para </a:t>
            </a:r>
            <a:r>
              <a:rPr lang="en-US" dirty="0" err="1">
                <a:solidFill>
                  <a:schemeClr val="dk1"/>
                </a:solidFill>
                <a:latin typeface="Calibri"/>
                <a:ea typeface="Calibri"/>
                <a:cs typeface="Calibri"/>
                <a:sym typeface="Calibri"/>
              </a:rPr>
              <a:t>servir</a:t>
            </a:r>
            <a:r>
              <a:rPr lang="en-US" dirty="0">
                <a:solidFill>
                  <a:schemeClr val="dk1"/>
                </a:solidFill>
                <a:latin typeface="Calibri"/>
                <a:ea typeface="Calibri"/>
                <a:cs typeface="Calibri"/>
                <a:sym typeface="Calibri"/>
              </a:rPr>
              <a:t> las mesas. Hermanos, </a:t>
            </a:r>
            <a:r>
              <a:rPr lang="en-US" dirty="0" err="1">
                <a:solidFill>
                  <a:schemeClr val="dk1"/>
                </a:solidFill>
                <a:latin typeface="Calibri"/>
                <a:ea typeface="Calibri"/>
                <a:cs typeface="Calibri"/>
                <a:sym typeface="Calibri"/>
              </a:rPr>
              <a:t>escojan</a:t>
            </a:r>
            <a:r>
              <a:rPr lang="en-US" dirty="0">
                <a:solidFill>
                  <a:schemeClr val="dk1"/>
                </a:solidFill>
                <a:latin typeface="Calibri"/>
                <a:ea typeface="Calibri"/>
                <a:cs typeface="Calibri"/>
                <a:sym typeface="Calibri"/>
              </a:rPr>
              <a:t> entre </a:t>
            </a:r>
            <a:r>
              <a:rPr lang="en-US" dirty="0" err="1">
                <a:solidFill>
                  <a:schemeClr val="dk1"/>
                </a:solidFill>
                <a:latin typeface="Calibri"/>
                <a:ea typeface="Calibri"/>
                <a:cs typeface="Calibri"/>
                <a:sym typeface="Calibri"/>
              </a:rPr>
              <a:t>ustedes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siete</a:t>
            </a:r>
            <a:r>
              <a:rPr lang="en-US" dirty="0">
                <a:solidFill>
                  <a:schemeClr val="dk1"/>
                </a:solidFill>
                <a:latin typeface="Calibri"/>
                <a:ea typeface="Calibri"/>
                <a:cs typeface="Calibri"/>
                <a:sym typeface="Calibri"/>
              </a:rPr>
              <a:t> hombres de </a:t>
            </a:r>
            <a:r>
              <a:rPr lang="en-US" dirty="0" err="1">
                <a:solidFill>
                  <a:schemeClr val="dk1"/>
                </a:solidFill>
                <a:latin typeface="Calibri"/>
                <a:ea typeface="Calibri"/>
                <a:cs typeface="Calibri"/>
                <a:sym typeface="Calibri"/>
              </a:rPr>
              <a:t>buena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reputación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llenos</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Espíritu</a:t>
            </a:r>
            <a:r>
              <a:rPr lang="en-US" dirty="0">
                <a:solidFill>
                  <a:schemeClr val="dk1"/>
                </a:solidFill>
                <a:latin typeface="Calibri"/>
                <a:ea typeface="Calibri"/>
                <a:cs typeface="Calibri"/>
                <a:sym typeface="Calibri"/>
              </a:rPr>
              <a:t> y de </a:t>
            </a:r>
            <a:r>
              <a:rPr lang="en-US" dirty="0" err="1">
                <a:solidFill>
                  <a:schemeClr val="dk1"/>
                </a:solidFill>
                <a:latin typeface="Calibri"/>
                <a:ea typeface="Calibri"/>
                <a:cs typeface="Calibri"/>
                <a:sym typeface="Calibri"/>
              </a:rPr>
              <a:t>sabiduría</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encargarles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responsabilidad</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Fue </a:t>
            </a:r>
            <a:r>
              <a:rPr lang="en-US" dirty="0" err="1">
                <a:solidFill>
                  <a:schemeClr val="dk1"/>
                </a:solidFill>
                <a:latin typeface="Calibri"/>
                <a:ea typeface="Calibri"/>
                <a:cs typeface="Calibri"/>
                <a:sym typeface="Calibri"/>
              </a:rPr>
              <a:t>perseguida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después</a:t>
            </a:r>
            <a:r>
              <a:rPr lang="en-US" dirty="0">
                <a:solidFill>
                  <a:schemeClr val="dk1"/>
                </a:solidFill>
                <a:latin typeface="Calibri"/>
                <a:ea typeface="Calibri"/>
                <a:cs typeface="Calibri"/>
                <a:sym typeface="Calibri"/>
              </a:rPr>
              <a:t> de la </a:t>
            </a:r>
            <a:r>
              <a:rPr lang="en-US" dirty="0" err="1">
                <a:solidFill>
                  <a:schemeClr val="dk1"/>
                </a:solidFill>
                <a:latin typeface="Calibri"/>
                <a:ea typeface="Calibri"/>
                <a:cs typeface="Calibri"/>
                <a:sym typeface="Calibri"/>
              </a:rPr>
              <a:t>muerte</a:t>
            </a:r>
            <a:r>
              <a:rPr lang="en-US" dirty="0">
                <a:solidFill>
                  <a:schemeClr val="dk1"/>
                </a:solidFill>
                <a:latin typeface="Calibri"/>
                <a:ea typeface="Calibri"/>
                <a:cs typeface="Calibri"/>
                <a:sym typeface="Calibri"/>
              </a:rPr>
              <a:t> de Esteban,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primer </a:t>
            </a:r>
            <a:r>
              <a:rPr lang="en-US" dirty="0" err="1">
                <a:solidFill>
                  <a:schemeClr val="dk1"/>
                </a:solidFill>
                <a:latin typeface="Calibri"/>
                <a:ea typeface="Calibri"/>
                <a:cs typeface="Calibri"/>
                <a:sym typeface="Calibri"/>
              </a:rPr>
              <a:t>mártir</a:t>
            </a:r>
            <a:r>
              <a:rPr lang="en-US" dirty="0">
                <a:solidFill>
                  <a:schemeClr val="dk1"/>
                </a:solidFill>
                <a:latin typeface="Calibri"/>
                <a:ea typeface="Calibri"/>
                <a:cs typeface="Calibri"/>
                <a:sym typeface="Calibri"/>
              </a:rPr>
              <a:t>. Pero la </a:t>
            </a:r>
            <a:r>
              <a:rPr lang="en-US" dirty="0" err="1">
                <a:solidFill>
                  <a:schemeClr val="dk1"/>
                </a:solidFill>
                <a:latin typeface="Calibri"/>
                <a:ea typeface="Calibri"/>
                <a:cs typeface="Calibri"/>
                <a:sym typeface="Calibri"/>
              </a:rPr>
              <a:t>iglesia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dispersada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llevaba</a:t>
            </a:r>
            <a:r>
              <a:rPr lang="en-US" dirty="0">
                <a:solidFill>
                  <a:schemeClr val="dk1"/>
                </a:solidFill>
                <a:latin typeface="Calibri"/>
                <a:ea typeface="Calibri"/>
                <a:cs typeface="Calibri"/>
                <a:sym typeface="Calibri"/>
              </a:rPr>
              <a:t> la palabra con </a:t>
            </a:r>
            <a:r>
              <a:rPr lang="en-US" dirty="0" err="1">
                <a:solidFill>
                  <a:schemeClr val="dk1"/>
                </a:solidFill>
                <a:latin typeface="Calibri"/>
                <a:ea typeface="Calibri"/>
                <a:cs typeface="Calibri"/>
                <a:sym typeface="Calibri"/>
              </a:rPr>
              <a:t>ellos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Satanás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ataca</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iglesia</a:t>
            </a:r>
            <a:r>
              <a:rPr lang="en-US" dirty="0">
                <a:solidFill>
                  <a:schemeClr val="dk1"/>
                </a:solidFill>
                <a:latin typeface="Calibri"/>
                <a:ea typeface="Calibri"/>
                <a:cs typeface="Calibri"/>
                <a:sym typeface="Calibri"/>
              </a:rPr>
              <a:t>. Dios </a:t>
            </a:r>
            <a:r>
              <a:rPr lang="en-US" dirty="0" err="1">
                <a:solidFill>
                  <a:schemeClr val="dk1"/>
                </a:solidFill>
                <a:latin typeface="Calibri"/>
                <a:ea typeface="Calibri"/>
                <a:cs typeface="Calibri"/>
                <a:sym typeface="Calibri"/>
              </a:rPr>
              <a:t>utilizó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esto</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avance</a:t>
            </a:r>
            <a:r>
              <a:rPr lang="en-US" dirty="0">
                <a:solidFill>
                  <a:schemeClr val="dk1"/>
                </a:solidFill>
                <a:latin typeface="Calibri"/>
                <a:ea typeface="Calibri"/>
                <a:cs typeface="Calibri"/>
                <a:sym typeface="Calibri"/>
              </a:rPr>
              <a:t> del </a:t>
            </a:r>
            <a:r>
              <a:rPr lang="en-US" dirty="0" err="1">
                <a:solidFill>
                  <a:schemeClr val="dk1"/>
                </a:solidFill>
                <a:latin typeface="Calibri"/>
                <a:ea typeface="Calibri"/>
                <a:cs typeface="Calibri"/>
                <a:sym typeface="Calibri"/>
              </a:rPr>
              <a:t>reino</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828800" marR="171450" lvl="3" indent="-298450" algn="l" rtl="0">
              <a:lnSpc>
                <a:spcPct val="100000"/>
              </a:lnSpc>
              <a:spcBef>
                <a:spcPts val="100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8:1</a:t>
            </a:r>
            <a:endParaRPr dirty="0">
              <a:solidFill>
                <a:schemeClr val="dk1"/>
              </a:solidFill>
              <a:latin typeface="Calibri"/>
              <a:ea typeface="Calibri"/>
              <a:cs typeface="Calibri"/>
              <a:sym typeface="Calibri"/>
            </a:endParaRPr>
          </a:p>
          <a:p>
            <a:pPr marL="1828800" lvl="3" indent="-298450" algn="l" rtl="0">
              <a:lnSpc>
                <a:spcPct val="100000"/>
              </a:lnSpc>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“Y </a:t>
            </a:r>
            <a:r>
              <a:rPr lang="en-US" dirty="0" err="1">
                <a:solidFill>
                  <a:schemeClr val="dk1"/>
                </a:solidFill>
                <a:latin typeface="Calibri"/>
                <a:ea typeface="Calibri"/>
                <a:cs typeface="Calibri"/>
                <a:sym typeface="Calibri"/>
              </a:rPr>
              <a:t>Saulo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estaba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allí</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aprobando</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muerte</a:t>
            </a:r>
            <a:r>
              <a:rPr lang="en-US" dirty="0">
                <a:solidFill>
                  <a:schemeClr val="dk1"/>
                </a:solidFill>
                <a:latin typeface="Calibri"/>
                <a:ea typeface="Calibri"/>
                <a:cs typeface="Calibri"/>
                <a:sym typeface="Calibri"/>
              </a:rPr>
              <a:t> de Esteban. </a:t>
            </a:r>
            <a:r>
              <a:rPr lang="en-US" dirty="0" err="1">
                <a:solidFill>
                  <a:schemeClr val="dk1"/>
                </a:solidFill>
                <a:latin typeface="Calibri"/>
                <a:ea typeface="Calibri"/>
                <a:cs typeface="Calibri"/>
                <a:sym typeface="Calibri"/>
              </a:rPr>
              <a:t>Aquel</a:t>
            </a:r>
            <a:r>
              <a:rPr lang="en-US" dirty="0">
                <a:solidFill>
                  <a:schemeClr val="dk1"/>
                </a:solidFill>
                <a:latin typeface="Calibri"/>
                <a:ea typeface="Calibri"/>
                <a:cs typeface="Calibri"/>
                <a:sym typeface="Calibri"/>
              </a:rPr>
              <a:t> día se </a:t>
            </a:r>
            <a:r>
              <a:rPr lang="en-US" dirty="0" err="1">
                <a:solidFill>
                  <a:schemeClr val="dk1"/>
                </a:solidFill>
                <a:latin typeface="Calibri"/>
                <a:ea typeface="Calibri"/>
                <a:cs typeface="Calibri"/>
                <a:sym typeface="Calibri"/>
              </a:rPr>
              <a:t>desató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gran </a:t>
            </a:r>
            <a:r>
              <a:rPr lang="en-US" dirty="0" err="1">
                <a:solidFill>
                  <a:schemeClr val="dk1"/>
                </a:solidFill>
                <a:latin typeface="Calibri"/>
                <a:ea typeface="Calibri"/>
                <a:cs typeface="Calibri"/>
                <a:sym typeface="Calibri"/>
              </a:rPr>
              <a:t>persecución</a:t>
            </a:r>
            <a:r>
              <a:rPr lang="en-US" dirty="0">
                <a:solidFill>
                  <a:schemeClr val="dk1"/>
                </a:solidFill>
                <a:latin typeface="Calibri"/>
                <a:ea typeface="Calibri"/>
                <a:cs typeface="Calibri"/>
                <a:sym typeface="Calibri"/>
              </a:rPr>
              <a:t> contra la </a:t>
            </a:r>
            <a:r>
              <a:rPr lang="en-US" dirty="0" err="1">
                <a:solidFill>
                  <a:schemeClr val="dk1"/>
                </a:solidFill>
                <a:latin typeface="Calibri"/>
                <a:ea typeface="Calibri"/>
                <a:cs typeface="Calibri"/>
                <a:sym typeface="Calibri"/>
              </a:rPr>
              <a:t>iglesia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Jerusalén</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todos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excepto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apóstoles</a:t>
            </a:r>
            <a:r>
              <a:rPr lang="en-US" dirty="0">
                <a:solidFill>
                  <a:schemeClr val="dk1"/>
                </a:solidFill>
                <a:latin typeface="Calibri"/>
                <a:ea typeface="Calibri"/>
                <a:cs typeface="Calibri"/>
                <a:sym typeface="Calibri"/>
              </a:rPr>
              <a:t>, se </a:t>
            </a:r>
            <a:r>
              <a:rPr lang="en-US" dirty="0" err="1">
                <a:solidFill>
                  <a:schemeClr val="dk1"/>
                </a:solidFill>
                <a:latin typeface="Calibri"/>
                <a:ea typeface="Calibri"/>
                <a:cs typeface="Calibri"/>
                <a:sym typeface="Calibri"/>
              </a:rPr>
              <a:t>dispersaron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por</a:t>
            </a:r>
            <a:r>
              <a:rPr lang="en-US" dirty="0">
                <a:solidFill>
                  <a:schemeClr val="dk1"/>
                </a:solidFill>
                <a:latin typeface="Calibri"/>
                <a:ea typeface="Calibri"/>
                <a:cs typeface="Calibri"/>
                <a:sym typeface="Calibri"/>
              </a:rPr>
              <a:t> las regiones de Judea y Samaria.” </a:t>
            </a:r>
            <a:endParaRPr dirty="0">
              <a:solidFill>
                <a:schemeClr val="dk1"/>
              </a:solidFill>
              <a:latin typeface="Calibri"/>
              <a:ea typeface="Calibri"/>
              <a:cs typeface="Calibri"/>
              <a:sym typeface="Calibri"/>
            </a:endParaRPr>
          </a:p>
          <a:p>
            <a:pPr marL="1371600" lvl="2" indent="-184150" algn="l" rtl="0">
              <a:lnSpc>
                <a:spcPct val="100000"/>
              </a:lnSpc>
              <a:spcBef>
                <a:spcPts val="1000"/>
              </a:spcBef>
              <a:spcAft>
                <a:spcPts val="0"/>
              </a:spcAft>
              <a:buClr>
                <a:schemeClr val="dk1"/>
              </a:buClr>
              <a:buSzPts val="1100"/>
              <a:buFont typeface="Calibri"/>
              <a:buAutoNum type="romanLcPeriod"/>
            </a:pPr>
            <a:r>
              <a:rPr lang="en-US" dirty="0" err="1">
                <a:solidFill>
                  <a:schemeClr val="dk1"/>
                </a:solidFill>
                <a:latin typeface="Calibri"/>
                <a:ea typeface="Calibri"/>
                <a:cs typeface="Calibri"/>
                <a:sym typeface="Calibri"/>
              </a:rPr>
              <a:t>Bautizaba</a:t>
            </a:r>
            <a:r>
              <a:rPr lang="en-US" dirty="0">
                <a:solidFill>
                  <a:schemeClr val="dk1"/>
                </a:solidFill>
                <a:latin typeface="Calibri"/>
                <a:ea typeface="Calibri"/>
                <a:cs typeface="Calibri"/>
                <a:sym typeface="Calibri"/>
              </a:rPr>
              <a:t> y </a:t>
            </a:r>
            <a:r>
              <a:rPr lang="en-US" dirty="0" err="1">
                <a:solidFill>
                  <a:schemeClr val="dk1"/>
                </a:solidFill>
                <a:latin typeface="Calibri"/>
                <a:ea typeface="Calibri"/>
                <a:cs typeface="Calibri"/>
                <a:sym typeface="Calibri"/>
              </a:rPr>
              <a:t>predicaba</a:t>
            </a:r>
            <a:endParaRPr dirty="0">
              <a:solidFill>
                <a:schemeClr val="dk1"/>
              </a:solidFill>
              <a:latin typeface="Calibri"/>
              <a:ea typeface="Calibri"/>
              <a:cs typeface="Calibri"/>
              <a:sym typeface="Calibri"/>
            </a:endParaRPr>
          </a:p>
          <a:p>
            <a:pPr marL="1828800" lvl="3" indent="-298450" algn="l" rtl="0">
              <a:lnSpc>
                <a:spcPct val="100000"/>
              </a:lnSpc>
              <a:spcBef>
                <a:spcPts val="1000"/>
              </a:spcBef>
              <a:spcAft>
                <a:spcPts val="0"/>
              </a:spcAft>
              <a:buClr>
                <a:schemeClr val="dk1"/>
              </a:buClr>
              <a:buSzPts val="1100"/>
              <a:buFont typeface="Calibri"/>
              <a:buAutoNum type="alphaLcPeriod"/>
            </a:pPr>
            <a:r>
              <a:rPr lang="en-US" dirty="0" err="1">
                <a:solidFill>
                  <a:schemeClr val="dk1"/>
                </a:solidFill>
                <a:latin typeface="Calibri"/>
                <a:ea typeface="Calibri"/>
                <a:cs typeface="Calibri"/>
                <a:sym typeface="Calibri"/>
              </a:rPr>
              <a:t>Hechos</a:t>
            </a:r>
            <a:r>
              <a:rPr lang="en-US" dirty="0">
                <a:solidFill>
                  <a:schemeClr val="dk1"/>
                </a:solidFill>
                <a:latin typeface="Calibri"/>
                <a:ea typeface="Calibri"/>
                <a:cs typeface="Calibri"/>
                <a:sym typeface="Calibri"/>
              </a:rPr>
              <a:t> 8:38-40 Felipe </a:t>
            </a:r>
            <a:r>
              <a:rPr lang="en-US" dirty="0" err="1">
                <a:solidFill>
                  <a:schemeClr val="dk1"/>
                </a:solidFill>
                <a:latin typeface="Calibri"/>
                <a:ea typeface="Calibri"/>
                <a:cs typeface="Calibri"/>
                <a:sym typeface="Calibri"/>
              </a:rPr>
              <a:t>bautizó</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etíope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eunuco</a:t>
            </a:r>
            <a:endParaRPr dirty="0">
              <a:solidFill>
                <a:schemeClr val="dk1"/>
              </a:solidFill>
              <a:latin typeface="Calibri"/>
              <a:ea typeface="Calibri"/>
              <a:cs typeface="Calibri"/>
              <a:sym typeface="Calibri"/>
            </a:endParaRPr>
          </a:p>
          <a:p>
            <a:pPr marL="1828800" lvl="3" indent="-298450" algn="l" rtl="0">
              <a:lnSpc>
                <a:spcPct val="100000"/>
              </a:lnSpc>
              <a:spcBef>
                <a:spcPts val="1000"/>
              </a:spcBef>
              <a:spcAft>
                <a:spcPts val="0"/>
              </a:spcAft>
              <a:buClr>
                <a:schemeClr val="dk1"/>
              </a:buClr>
              <a:buSzPts val="1100"/>
              <a:buFont typeface="Calibri"/>
              <a:buAutoNum type="alphaLcPeriod"/>
            </a:pP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Entonces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mandó</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parar</a:t>
            </a:r>
            <a:r>
              <a:rPr lang="en-US" dirty="0">
                <a:solidFill>
                  <a:schemeClr val="dk1"/>
                </a:solidFill>
                <a:latin typeface="Calibri"/>
                <a:ea typeface="Calibri"/>
                <a:cs typeface="Calibri"/>
                <a:sym typeface="Calibri"/>
              </a:rPr>
              <a:t> la </a:t>
            </a:r>
            <a:r>
              <a:rPr lang="en-US" dirty="0" err="1">
                <a:solidFill>
                  <a:schemeClr val="dk1"/>
                </a:solidFill>
                <a:latin typeface="Calibri"/>
                <a:ea typeface="Calibri"/>
                <a:cs typeface="Calibri"/>
                <a:sym typeface="Calibri"/>
              </a:rPr>
              <a:t>carroza</a:t>
            </a:r>
            <a:r>
              <a:rPr lang="en-US" dirty="0">
                <a:solidFill>
                  <a:schemeClr val="dk1"/>
                </a:solidFill>
                <a:latin typeface="Calibri"/>
                <a:ea typeface="Calibri"/>
                <a:cs typeface="Calibri"/>
                <a:sym typeface="Calibri"/>
              </a:rPr>
              <a:t>, y ambos </a:t>
            </a:r>
            <a:r>
              <a:rPr lang="en-US" dirty="0" err="1">
                <a:solidFill>
                  <a:schemeClr val="dk1"/>
                </a:solidFill>
                <a:latin typeface="Calibri"/>
                <a:ea typeface="Calibri"/>
                <a:cs typeface="Calibri"/>
                <a:sym typeface="Calibri"/>
              </a:rPr>
              <a:t>bajaron</a:t>
            </a:r>
            <a:r>
              <a:rPr lang="en-US" dirty="0">
                <a:solidFill>
                  <a:schemeClr val="dk1"/>
                </a:solidFill>
                <a:latin typeface="Calibri"/>
                <a:ea typeface="Calibri"/>
                <a:cs typeface="Calibri"/>
                <a:sym typeface="Calibri"/>
              </a:rPr>
              <a:t> al </a:t>
            </a:r>
            <a:r>
              <a:rPr lang="en-US" dirty="0" err="1">
                <a:solidFill>
                  <a:schemeClr val="dk1"/>
                </a:solidFill>
                <a:latin typeface="Calibri"/>
                <a:ea typeface="Calibri"/>
                <a:cs typeface="Calibri"/>
                <a:sym typeface="Calibri"/>
              </a:rPr>
              <a:t>agua</a:t>
            </a:r>
            <a:r>
              <a:rPr lang="en-US" dirty="0">
                <a:solidFill>
                  <a:schemeClr val="dk1"/>
                </a:solidFill>
                <a:latin typeface="Calibri"/>
                <a:ea typeface="Calibri"/>
                <a:cs typeface="Calibri"/>
                <a:sym typeface="Calibri"/>
              </a:rPr>
              <a:t>, y Felipe lo </a:t>
            </a:r>
            <a:r>
              <a:rPr lang="en-US" dirty="0" err="1">
                <a:solidFill>
                  <a:schemeClr val="dk1"/>
                </a:solidFill>
                <a:latin typeface="Calibri"/>
                <a:ea typeface="Calibri"/>
                <a:cs typeface="Calibri"/>
                <a:sym typeface="Calibri"/>
              </a:rPr>
              <a:t>bautizó</a:t>
            </a: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164" name="Google Shape;164;g26f6db8359a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sp>
        <p:nvSpPr>
          <p:cNvPr id="87" name="Google Shape;87;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8" name="Google Shape;88;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0" name="Google Shape;90;p1" descr="A logo with a bird and a cross&#10;&#10;Description automatically generated"/>
          <p:cNvPicPr preferRelativeResize="0"/>
          <p:nvPr/>
        </p:nvPicPr>
        <p:blipFill>
          <a:blip r:embed="rId4">
            <a:alphaModFix/>
          </a:blip>
          <a:stretch>
            <a:fillRect/>
          </a:stretch>
        </p:blipFill>
        <p:spPr>
          <a:xfrm>
            <a:off x="1978425" y="502113"/>
            <a:ext cx="2085975" cy="1647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g26c0eec2cfd_0_235"/>
          <p:cNvSpPr txBox="1"/>
          <p:nvPr/>
        </p:nvSpPr>
        <p:spPr>
          <a:xfrm>
            <a:off x="4127382" y="23402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Contar</a:t>
            </a:r>
            <a:endParaRPr sz="6000" b="0" i="0" u="none" strike="noStrike" cap="none">
              <a:solidFill>
                <a:srgbClr val="009444"/>
              </a:solidFill>
              <a:latin typeface="Lato"/>
              <a:ea typeface="Lato"/>
              <a:cs typeface="Lato"/>
              <a:sym typeface="Lato"/>
            </a:endParaRPr>
          </a:p>
        </p:txBody>
      </p:sp>
      <p:cxnSp>
        <p:nvCxnSpPr>
          <p:cNvPr id="175" name="Google Shape;175;g26c0eec2cfd_0_235"/>
          <p:cNvCxnSpPr/>
          <p:nvPr/>
        </p:nvCxnSpPr>
        <p:spPr>
          <a:xfrm>
            <a:off x="4230827" y="35850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76" name="Google Shape;176;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7" name="Google Shape;177;g26c0eec2cfd_0_235"/>
          <p:cNvPicPr preferRelativeResize="0"/>
          <p:nvPr/>
        </p:nvPicPr>
        <p:blipFill rotWithShape="1">
          <a:blip r:embed="rId3">
            <a:alphaModFix/>
          </a:blip>
          <a:srcRect l="1436" r="1447"/>
          <a:stretch/>
        </p:blipFill>
        <p:spPr>
          <a:xfrm>
            <a:off x="95650" y="1323950"/>
            <a:ext cx="3982775" cy="4101062"/>
          </a:xfrm>
          <a:prstGeom prst="rect">
            <a:avLst/>
          </a:prstGeom>
          <a:noFill/>
          <a:ln>
            <a:noFill/>
          </a:ln>
          <a:effectLst>
            <a:outerShdw blurRad="50800" dist="38100" dir="2700000" algn="tl" rotWithShape="0">
              <a:srgbClr val="000000">
                <a:alpha val="40000"/>
              </a:srgbClr>
            </a:outerShdw>
          </a:effectLst>
        </p:spPr>
      </p:pic>
      <p:sp>
        <p:nvSpPr>
          <p:cNvPr id="178" name="Google Shape;178;g26c0eec2cfd_0_235"/>
          <p:cNvSpPr txBox="1"/>
          <p:nvPr/>
        </p:nvSpPr>
        <p:spPr>
          <a:xfrm>
            <a:off x="4127381" y="40107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cuenta la historia de Hechos 9:1-19</a:t>
            </a:r>
            <a:endParaRPr sz="3200" b="1" i="0" u="none" strike="noStrike" cap="none">
              <a:solidFill>
                <a:schemeClr val="dk1"/>
              </a:solidFill>
              <a:latin typeface="Lato"/>
              <a:ea typeface="Lato"/>
              <a:cs typeface="Lato"/>
              <a:sym typeface="Lato"/>
            </a:endParaRPr>
          </a:p>
        </p:txBody>
      </p:sp>
      <p:pic>
        <p:nvPicPr>
          <p:cNvPr id="179" name="Google Shape;179;g26c0eec2cfd_0_2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g26ba99a7413_0_427"/>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85" name="Google Shape;185;g26ba99a7413_0_427"/>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86" name="Google Shape;186;g26ba99a7413_0_427"/>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0" i="0" u="none" strike="noStrike" cap="none">
                <a:solidFill>
                  <a:schemeClr val="dk1"/>
                </a:solidFill>
                <a:latin typeface="Lato"/>
                <a:ea typeface="Lato"/>
                <a:cs typeface="Lato"/>
                <a:sym typeface="Lato"/>
              </a:rPr>
              <a:t>Hechos 9:1-19</a:t>
            </a:r>
            <a:endParaRPr sz="4800" b="0" i="0" u="none" strike="noStrike" cap="none">
              <a:solidFill>
                <a:schemeClr val="dk1"/>
              </a:solidFill>
              <a:latin typeface="Lato"/>
              <a:ea typeface="Lato"/>
              <a:cs typeface="Lato"/>
              <a:sym typeface="Lato"/>
            </a:endParaRPr>
          </a:p>
        </p:txBody>
      </p:sp>
      <p:sp>
        <p:nvSpPr>
          <p:cNvPr id="187" name="Google Shape;187;g26ba99a7413_0_427"/>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8" name="Google Shape;188;g26ba99a7413_0_42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89" name="Google Shape;189;g26ba99a7413_0_427"/>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190" name="Google Shape;190;g26ba99a7413_0_427"/>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1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96" name="Google Shape;196;p1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7" name="Google Shape;197;p1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b="0" i="0" u="none" strike="noStrike" cap="none">
                <a:solidFill>
                  <a:schemeClr val="dk1"/>
                </a:solidFill>
                <a:latin typeface="Lato"/>
                <a:ea typeface="Lato"/>
                <a:cs typeface="Lato"/>
                <a:sym typeface="Lato"/>
              </a:rPr>
              <a:t>Hechos 9:1-19</a:t>
            </a:r>
            <a:endParaRPr sz="4800" b="0" i="0" u="none" strike="noStrike" cap="none">
              <a:solidFill>
                <a:schemeClr val="dk1"/>
              </a:solidFill>
              <a:latin typeface="Lato"/>
              <a:ea typeface="Lato"/>
              <a:cs typeface="Lato"/>
              <a:sym typeface="Lato"/>
            </a:endParaRPr>
          </a:p>
        </p:txBody>
      </p:sp>
      <p:sp>
        <p:nvSpPr>
          <p:cNvPr id="198" name="Google Shape;198;p1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9" name="Google Shape;199;p1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0" name="Google Shape;200;p11"/>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¿Quiénes son los personajes de esta historia?</a:t>
            </a:r>
            <a:endParaRPr sz="3200" b="1" i="0" u="none" strike="noStrike" cap="none">
              <a:solidFill>
                <a:schemeClr val="dk1"/>
              </a:solidFill>
              <a:latin typeface="Lato"/>
              <a:ea typeface="Lato"/>
              <a:cs typeface="Lato"/>
              <a:sym typeface="Lato"/>
            </a:endParaRPr>
          </a:p>
        </p:txBody>
      </p:sp>
      <p:pic>
        <p:nvPicPr>
          <p:cNvPr id="201" name="Google Shape;201;p11" descr="A black background with a black square&#10;&#10;Description automatically generated with medium confidence"/>
          <p:cNvPicPr preferRelativeResize="0"/>
          <p:nvPr/>
        </p:nvPicPr>
        <p:blipFill rotWithShape="1">
          <a:blip r:embed="rId4">
            <a:alphaModFix/>
          </a:blip>
          <a:srcRect l="7105" t="10153" r="7634" b="23587"/>
          <a:stretch/>
        </p:blipFill>
        <p:spPr>
          <a:xfrm>
            <a:off x="8577182" y="1617635"/>
            <a:ext cx="1662993" cy="1292389"/>
          </a:xfrm>
          <a:prstGeom prst="rect">
            <a:avLst/>
          </a:prstGeom>
          <a:noFill/>
          <a:ln>
            <a:noFill/>
          </a:ln>
        </p:spPr>
      </p:pic>
      <p:pic>
        <p:nvPicPr>
          <p:cNvPr id="202" name="Google Shape;202;p1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12"/>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08" name="Google Shape;208;p1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09" name="Google Shape;209;p12"/>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b="0" i="0" u="none" strike="noStrike" cap="none">
                <a:solidFill>
                  <a:schemeClr val="dk1"/>
                </a:solidFill>
                <a:latin typeface="Lato"/>
                <a:ea typeface="Lato"/>
                <a:cs typeface="Lato"/>
                <a:sym typeface="Lato"/>
              </a:rPr>
              <a:t>Hechos 9:1-19</a:t>
            </a:r>
            <a:endParaRPr sz="4800" b="0" i="0" u="none" strike="noStrike" cap="none">
              <a:solidFill>
                <a:schemeClr val="dk1"/>
              </a:solidFill>
              <a:latin typeface="Lato"/>
              <a:ea typeface="Lato"/>
              <a:cs typeface="Lato"/>
              <a:sym typeface="Lato"/>
            </a:endParaRPr>
          </a:p>
        </p:txBody>
      </p:sp>
      <p:sp>
        <p:nvSpPr>
          <p:cNvPr id="210" name="Google Shape;210;p1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1" name="Google Shape;211;p1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12" name="Google Shape;212;p12"/>
          <p:cNvSpPr txBox="1"/>
          <p:nvPr/>
        </p:nvSpPr>
        <p:spPr>
          <a:xfrm>
            <a:off x="4127381" y="4163146"/>
            <a:ext cx="6727973"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¿Cuáles son los objetos (o animales) de esta historia?</a:t>
            </a:r>
            <a:endParaRPr sz="3200" b="1" i="0" u="none" strike="noStrike" cap="none">
              <a:solidFill>
                <a:schemeClr val="dk1"/>
              </a:solidFill>
              <a:latin typeface="Lato"/>
              <a:ea typeface="Lato"/>
              <a:cs typeface="Lato"/>
              <a:sym typeface="Lato"/>
            </a:endParaRPr>
          </a:p>
        </p:txBody>
      </p:sp>
      <p:pic>
        <p:nvPicPr>
          <p:cNvPr id="213" name="Google Shape;213;p12" descr="A black background with a black square&#10;&#10;Description automatically generated with medium confidence"/>
          <p:cNvPicPr preferRelativeResize="0"/>
          <p:nvPr/>
        </p:nvPicPr>
        <p:blipFill rotWithShape="1">
          <a:blip r:embed="rId4">
            <a:alphaModFix/>
          </a:blip>
          <a:srcRect/>
          <a:stretch/>
        </p:blipFill>
        <p:spPr>
          <a:xfrm>
            <a:off x="8919859" y="1460358"/>
            <a:ext cx="1266321" cy="1389026"/>
          </a:xfrm>
          <a:prstGeom prst="rect">
            <a:avLst/>
          </a:prstGeom>
          <a:noFill/>
          <a:ln>
            <a:noFill/>
          </a:ln>
        </p:spPr>
      </p:pic>
      <p:pic>
        <p:nvPicPr>
          <p:cNvPr id="214" name="Google Shape;214;p12"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13"/>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20" name="Google Shape;220;p13"/>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21" name="Google Shape;221;p13"/>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b="0" i="0" u="none" strike="noStrike" cap="none">
                <a:solidFill>
                  <a:schemeClr val="dk1"/>
                </a:solidFill>
                <a:latin typeface="Lato"/>
                <a:ea typeface="Lato"/>
                <a:cs typeface="Lato"/>
                <a:sym typeface="Lato"/>
              </a:rPr>
              <a:t>Hechos 9:1-19</a:t>
            </a:r>
            <a:endParaRPr sz="4800" b="0" i="0" u="none" strike="noStrike" cap="none">
              <a:solidFill>
                <a:schemeClr val="dk1"/>
              </a:solidFill>
              <a:latin typeface="Lato"/>
              <a:ea typeface="Lato"/>
              <a:cs typeface="Lato"/>
              <a:sym typeface="Lato"/>
            </a:endParaRPr>
          </a:p>
        </p:txBody>
      </p:sp>
      <p:sp>
        <p:nvSpPr>
          <p:cNvPr id="222" name="Google Shape;222;p1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3" name="Google Shape;223;p1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24" name="Google Shape;224;p1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¿Dónde ocurrió la historia?</a:t>
            </a:r>
            <a:endParaRPr sz="3200" b="1" i="0" u="none" strike="noStrike" cap="none">
              <a:solidFill>
                <a:schemeClr val="dk1"/>
              </a:solidFill>
              <a:latin typeface="Lato"/>
              <a:ea typeface="Lato"/>
              <a:cs typeface="Lato"/>
              <a:sym typeface="Lato"/>
            </a:endParaRPr>
          </a:p>
        </p:txBody>
      </p:sp>
      <p:pic>
        <p:nvPicPr>
          <p:cNvPr id="225" name="Google Shape;225;p13" descr="A black background with a black square&#10;&#10;Description automatically generated with medium confidence"/>
          <p:cNvPicPr preferRelativeResize="0"/>
          <p:nvPr/>
        </p:nvPicPr>
        <p:blipFill rotWithShape="1">
          <a:blip r:embed="rId4">
            <a:alphaModFix/>
          </a:blip>
          <a:srcRect/>
          <a:stretch/>
        </p:blipFill>
        <p:spPr>
          <a:xfrm>
            <a:off x="9076083" y="1470749"/>
            <a:ext cx="1127705" cy="1374727"/>
          </a:xfrm>
          <a:prstGeom prst="rect">
            <a:avLst/>
          </a:prstGeom>
          <a:noFill/>
          <a:ln>
            <a:noFill/>
          </a:ln>
        </p:spPr>
      </p:pic>
      <p:pic>
        <p:nvPicPr>
          <p:cNvPr id="226" name="Google Shape;226;p13"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14"/>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32" name="Google Shape;232;p14"/>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p14"/>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b="0" i="0" u="none" strike="noStrike" cap="none">
                <a:solidFill>
                  <a:schemeClr val="dk1"/>
                </a:solidFill>
                <a:latin typeface="Lato"/>
                <a:ea typeface="Lato"/>
                <a:cs typeface="Lato"/>
                <a:sym typeface="Lato"/>
              </a:rPr>
              <a:t>Hechos 9:1-19</a:t>
            </a:r>
            <a:endParaRPr sz="4800" b="0" i="0" u="none" strike="noStrike" cap="none">
              <a:solidFill>
                <a:schemeClr val="dk1"/>
              </a:solidFill>
              <a:latin typeface="Lato"/>
              <a:ea typeface="Lato"/>
              <a:cs typeface="Lato"/>
              <a:sym typeface="Lato"/>
            </a:endParaRPr>
          </a:p>
        </p:txBody>
      </p:sp>
      <p:sp>
        <p:nvSpPr>
          <p:cNvPr id="234" name="Google Shape;234;p1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5" name="Google Shape;235;p1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36" name="Google Shape;236;p14"/>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¿Cuándo ocurrió la historia?</a:t>
            </a:r>
            <a:endParaRPr sz="3200" b="1" i="0" u="none" strike="noStrike" cap="none">
              <a:solidFill>
                <a:schemeClr val="dk1"/>
              </a:solidFill>
              <a:latin typeface="Lato"/>
              <a:ea typeface="Lato"/>
              <a:cs typeface="Lato"/>
              <a:sym typeface="Lato"/>
            </a:endParaRPr>
          </a:p>
        </p:txBody>
      </p:sp>
      <p:pic>
        <p:nvPicPr>
          <p:cNvPr id="237" name="Google Shape;237;p14" descr="A black background with a black square&#10;&#10;Description automatically generated with medium confidence"/>
          <p:cNvPicPr preferRelativeResize="0"/>
          <p:nvPr/>
        </p:nvPicPr>
        <p:blipFill rotWithShape="1">
          <a:blip r:embed="rId4">
            <a:alphaModFix/>
          </a:blip>
          <a:srcRect/>
          <a:stretch/>
        </p:blipFill>
        <p:spPr>
          <a:xfrm>
            <a:off x="9269912" y="1743573"/>
            <a:ext cx="824369" cy="950227"/>
          </a:xfrm>
          <a:prstGeom prst="rect">
            <a:avLst/>
          </a:prstGeom>
          <a:noFill/>
          <a:ln>
            <a:noFill/>
          </a:ln>
        </p:spPr>
      </p:pic>
      <p:pic>
        <p:nvPicPr>
          <p:cNvPr id="238" name="Google Shape;238;p14"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15"/>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44" name="Google Shape;244;p15"/>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45" name="Google Shape;245;p15"/>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b="0" i="0" u="none" strike="noStrike" cap="none">
                <a:solidFill>
                  <a:schemeClr val="dk1"/>
                </a:solidFill>
                <a:latin typeface="Lato"/>
                <a:ea typeface="Lato"/>
                <a:cs typeface="Lato"/>
                <a:sym typeface="Lato"/>
              </a:rPr>
              <a:t>Hechos 9:1-19</a:t>
            </a:r>
            <a:endParaRPr sz="4800" b="0" i="0" u="none" strike="noStrike" cap="none">
              <a:solidFill>
                <a:schemeClr val="dk1"/>
              </a:solidFill>
              <a:latin typeface="Lato"/>
              <a:ea typeface="Lato"/>
              <a:cs typeface="Lato"/>
              <a:sym typeface="Lato"/>
            </a:endParaRPr>
          </a:p>
        </p:txBody>
      </p:sp>
      <p:sp>
        <p:nvSpPr>
          <p:cNvPr id="246" name="Google Shape;246;p15"/>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7" name="Google Shape;247;p15"/>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48" name="Google Shape;248;p15"/>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problema?</a:t>
            </a:r>
            <a:endParaRPr sz="3200" b="1" i="0" u="none" strike="noStrike" cap="none">
              <a:solidFill>
                <a:schemeClr val="dk1"/>
              </a:solidFill>
              <a:latin typeface="Lato"/>
              <a:ea typeface="Lato"/>
              <a:cs typeface="Lato"/>
              <a:sym typeface="Lato"/>
            </a:endParaRPr>
          </a:p>
        </p:txBody>
      </p:sp>
      <p:pic>
        <p:nvPicPr>
          <p:cNvPr id="249" name="Google Shape;249;p15" descr="A black background with a black square&#10;&#10;Description automatically generated with medium confidence"/>
          <p:cNvPicPr preferRelativeResize="0"/>
          <p:nvPr/>
        </p:nvPicPr>
        <p:blipFill rotWithShape="1">
          <a:blip r:embed="rId4">
            <a:alphaModFix/>
          </a:blip>
          <a:srcRect/>
          <a:stretch/>
        </p:blipFill>
        <p:spPr>
          <a:xfrm>
            <a:off x="8884044" y="1460358"/>
            <a:ext cx="1405304" cy="1389026"/>
          </a:xfrm>
          <a:prstGeom prst="rect">
            <a:avLst/>
          </a:prstGeom>
          <a:noFill/>
          <a:ln>
            <a:noFill/>
          </a:ln>
        </p:spPr>
      </p:pic>
      <p:pic>
        <p:nvPicPr>
          <p:cNvPr id="250" name="Google Shape;250;p15"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16"/>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56" name="Google Shape;256;p16"/>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57" name="Google Shape;257;p16"/>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b="0" i="0" u="none" strike="noStrike" cap="none">
                <a:solidFill>
                  <a:schemeClr val="dk1"/>
                </a:solidFill>
                <a:latin typeface="Lato"/>
                <a:ea typeface="Lato"/>
                <a:cs typeface="Lato"/>
                <a:sym typeface="Lato"/>
              </a:rPr>
              <a:t>Hechos 9:1-19</a:t>
            </a:r>
            <a:endParaRPr sz="4800" b="0" i="0" u="none" strike="noStrike" cap="none">
              <a:solidFill>
                <a:schemeClr val="dk1"/>
              </a:solidFill>
              <a:latin typeface="Lato"/>
              <a:ea typeface="Lato"/>
              <a:cs typeface="Lato"/>
              <a:sym typeface="Lato"/>
            </a:endParaRPr>
          </a:p>
        </p:txBody>
      </p:sp>
      <p:sp>
        <p:nvSpPr>
          <p:cNvPr id="258" name="Google Shape;258;p1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9" name="Google Shape;259;p16"/>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60" name="Google Shape;260;p16"/>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resuelve el problema? ¿Cómo?</a:t>
            </a:r>
            <a:endParaRPr sz="3200" b="1" i="0" u="none" strike="noStrike" cap="none">
              <a:solidFill>
                <a:schemeClr val="dk1"/>
              </a:solidFill>
              <a:latin typeface="Lato"/>
              <a:ea typeface="Lato"/>
              <a:cs typeface="Lato"/>
              <a:sym typeface="Lato"/>
            </a:endParaRPr>
          </a:p>
        </p:txBody>
      </p:sp>
      <p:pic>
        <p:nvPicPr>
          <p:cNvPr id="261" name="Google Shape;261;p16"/>
          <p:cNvPicPr preferRelativeResize="0"/>
          <p:nvPr/>
        </p:nvPicPr>
        <p:blipFill rotWithShape="1">
          <a:blip r:embed="rId4">
            <a:alphaModFix/>
          </a:blip>
          <a:srcRect/>
          <a:stretch/>
        </p:blipFill>
        <p:spPr>
          <a:xfrm>
            <a:off x="9202567" y="1460358"/>
            <a:ext cx="1078769" cy="1379086"/>
          </a:xfrm>
          <a:prstGeom prst="rect">
            <a:avLst/>
          </a:prstGeom>
          <a:noFill/>
          <a:ln>
            <a:noFill/>
          </a:ln>
        </p:spPr>
      </p:pic>
      <p:pic>
        <p:nvPicPr>
          <p:cNvPr id="262" name="Google Shape;262;p16"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g26ba99a7413_0_523"/>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68" name="Google Shape;268;g26ba99a7413_0_523"/>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9" name="Google Shape;269;g26ba99a7413_0_523"/>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3888" b="0" i="0" u="none" strike="noStrike" cap="none">
                <a:solidFill>
                  <a:schemeClr val="dk1"/>
                </a:solidFill>
                <a:latin typeface="Lato"/>
                <a:ea typeface="Lato"/>
                <a:cs typeface="Lato"/>
                <a:sym typeface="Lato"/>
              </a:rPr>
              <a:t>Hechos 9:1-19</a:t>
            </a:r>
            <a:endParaRPr sz="3888" b="0" i="0" u="none" strike="noStrike" cap="none">
              <a:solidFill>
                <a:schemeClr val="dk1"/>
              </a:solidFill>
              <a:latin typeface="Lato"/>
              <a:ea typeface="Lato"/>
              <a:cs typeface="Lato"/>
              <a:sym typeface="Lato"/>
            </a:endParaRPr>
          </a:p>
        </p:txBody>
      </p:sp>
      <p:sp>
        <p:nvSpPr>
          <p:cNvPr id="270" name="Google Shape;270;g26ba99a7413_0_523"/>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1" name="Google Shape;271;g26ba99a7413_0_5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72" name="Google Shape;272;g26ba99a7413_0_523"/>
          <p:cNvPicPr preferRelativeResize="0"/>
          <p:nvPr/>
        </p:nvPicPr>
        <p:blipFill rotWithShape="1">
          <a:blip r:embed="rId4">
            <a:alphaModFix/>
          </a:blip>
          <a:srcRect l="16675" r="16675"/>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73" name="Google Shape;273;g26ba99a7413_0_523"/>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8" name="Google Shape;278;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79" name="Google Shape;279;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0" name="Google Shape;280;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Hechos 9:1-19</a:t>
            </a:r>
            <a:endParaRPr sz="3888" b="0" i="0" u="none" strike="noStrike" cap="none">
              <a:solidFill>
                <a:schemeClr val="dk1"/>
              </a:solidFill>
              <a:latin typeface="Lato"/>
              <a:ea typeface="Lato"/>
              <a:cs typeface="Lato"/>
              <a:sym typeface="Lato"/>
            </a:endParaRPr>
          </a:p>
        </p:txBody>
      </p:sp>
      <p:sp>
        <p:nvSpPr>
          <p:cNvPr id="281" name="Google Shape;28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2" name="Google Shape;282;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3" name="Google Shape;283;p18"/>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punto principal de la historia?</a:t>
            </a:r>
            <a:endParaRPr sz="3200" b="1" i="0" u="none" strike="noStrike" cap="none">
              <a:solidFill>
                <a:schemeClr val="dk1"/>
              </a:solidFill>
              <a:latin typeface="Lato"/>
              <a:ea typeface="Lato"/>
              <a:cs typeface="Lato"/>
              <a:sym typeface="Lato"/>
            </a:endParaRPr>
          </a:p>
        </p:txBody>
      </p:sp>
      <p:pic>
        <p:nvPicPr>
          <p:cNvPr id="284" name="Google Shape;284;p18" descr="A black background with a black square&#10;&#10;Description automatically generated with medium confidence"/>
          <p:cNvPicPr preferRelativeResize="0"/>
          <p:nvPr/>
        </p:nvPicPr>
        <p:blipFill rotWithShape="1">
          <a:blip r:embed="rId4">
            <a:alphaModFix/>
          </a:blip>
          <a:srcRect/>
          <a:stretch/>
        </p:blipFill>
        <p:spPr>
          <a:xfrm>
            <a:off x="9253057" y="1681917"/>
            <a:ext cx="1247432" cy="1167468"/>
          </a:xfrm>
          <a:prstGeom prst="rect">
            <a:avLst/>
          </a:prstGeom>
          <a:noFill/>
          <a:ln>
            <a:noFill/>
          </a:ln>
        </p:spPr>
      </p:pic>
      <p:pic>
        <p:nvPicPr>
          <p:cNvPr id="285" name="Google Shape;285;p18"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621378b2_0_0"/>
          <p:cNvPicPr preferRelativeResize="0"/>
          <p:nvPr/>
        </p:nvPicPr>
        <p:blipFill rotWithShape="1">
          <a:blip r:embed="rId3">
            <a:alphaModFix/>
          </a:blip>
          <a:src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91" name="Google Shape;291;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2" name="Google Shape;292;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Hechos 9:1-19</a:t>
            </a:r>
            <a:endParaRPr sz="3888" b="0" i="0" u="none" strike="noStrike" cap="none">
              <a:solidFill>
                <a:schemeClr val="dk1"/>
              </a:solidFill>
              <a:latin typeface="Lato"/>
              <a:ea typeface="Lato"/>
              <a:cs typeface="Lato"/>
              <a:sym typeface="Lato"/>
            </a:endParaRPr>
          </a:p>
        </p:txBody>
      </p:sp>
      <p:sp>
        <p:nvSpPr>
          <p:cNvPr id="293" name="Google Shape;293;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4" name="Google Shape;294;p1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5" name="Google Shape;295;p19"/>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pecado veo en esta historia y confieso en mi vida?</a:t>
            </a:r>
            <a:endParaRPr sz="3200" b="1" i="0" u="none" strike="noStrike" cap="none">
              <a:solidFill>
                <a:schemeClr val="dk1"/>
              </a:solidFill>
              <a:latin typeface="Lato"/>
              <a:ea typeface="Lato"/>
              <a:cs typeface="Lato"/>
              <a:sym typeface="Lato"/>
            </a:endParaRPr>
          </a:p>
        </p:txBody>
      </p:sp>
      <p:pic>
        <p:nvPicPr>
          <p:cNvPr id="296" name="Google Shape;296;p19" descr="A black background with a black square&#10;&#10;Description automatically generated with medium confidence"/>
          <p:cNvPicPr preferRelativeResize="0"/>
          <p:nvPr/>
        </p:nvPicPr>
        <p:blipFill rotWithShape="1">
          <a:blip r:embed="rId4">
            <a:alphaModFix/>
          </a:blip>
          <a:srcRect/>
          <a:stretch/>
        </p:blipFill>
        <p:spPr>
          <a:xfrm>
            <a:off x="9009776" y="1619490"/>
            <a:ext cx="1490713" cy="1262317"/>
          </a:xfrm>
          <a:prstGeom prst="rect">
            <a:avLst/>
          </a:prstGeom>
          <a:noFill/>
          <a:ln>
            <a:noFill/>
          </a:ln>
        </p:spPr>
      </p:pic>
      <p:pic>
        <p:nvPicPr>
          <p:cNvPr id="297" name="Google Shape;297;p19"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03" name="Google Shape;303;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04" name="Google Shape;304;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b="0" i="0" u="none" strike="noStrike" cap="none">
                <a:solidFill>
                  <a:schemeClr val="dk1"/>
                </a:solidFill>
                <a:latin typeface="Lato"/>
                <a:ea typeface="Lato"/>
                <a:cs typeface="Lato"/>
                <a:sym typeface="Lato"/>
              </a:rPr>
              <a:t>Hechos 9:1-19</a:t>
            </a:r>
            <a:endParaRPr sz="3888" b="0" i="0" u="none" strike="noStrike" cap="none">
              <a:solidFill>
                <a:schemeClr val="dk1"/>
              </a:solidFill>
              <a:latin typeface="Lato"/>
              <a:ea typeface="Lato"/>
              <a:cs typeface="Lato"/>
              <a:sym typeface="Lato"/>
            </a:endParaRPr>
          </a:p>
        </p:txBody>
      </p:sp>
      <p:sp>
        <p:nvSpPr>
          <p:cNvPr id="305" name="Google Shape;305;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6" name="Google Shape;306;p2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7" name="Google Shape;307;p20"/>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¿En qué versos y palabras de esta historia veo el amor de Dios hacia mí?</a:t>
            </a:r>
            <a:endParaRPr sz="3200" b="1" i="0" u="none" strike="noStrike" cap="none">
              <a:solidFill>
                <a:schemeClr val="dk1"/>
              </a:solidFill>
              <a:latin typeface="Lato"/>
              <a:ea typeface="Lato"/>
              <a:cs typeface="Lato"/>
              <a:sym typeface="Lato"/>
            </a:endParaRPr>
          </a:p>
        </p:txBody>
      </p:sp>
      <p:pic>
        <p:nvPicPr>
          <p:cNvPr id="308" name="Google Shape;308;p20" descr="A black background with a black square&#10;&#10;Description automatically generated with medium confidence"/>
          <p:cNvPicPr preferRelativeResize="0"/>
          <p:nvPr/>
        </p:nvPicPr>
        <p:blipFill rotWithShape="1">
          <a:blip r:embed="rId4">
            <a:alphaModFix/>
          </a:blip>
          <a:srcRect/>
          <a:stretch/>
        </p:blipFill>
        <p:spPr>
          <a:xfrm>
            <a:off x="9384328" y="1686187"/>
            <a:ext cx="751710" cy="1092264"/>
          </a:xfrm>
          <a:prstGeom prst="rect">
            <a:avLst/>
          </a:prstGeom>
          <a:noFill/>
          <a:ln>
            <a:noFill/>
          </a:ln>
        </p:spPr>
      </p:pic>
      <p:pic>
        <p:nvPicPr>
          <p:cNvPr id="309" name="Google Shape;309;p20"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4" name="Google Shape;314;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15" name="Google Shape;315;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16" name="Google Shape;316;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Hechos 9:1-19</a:t>
            </a:r>
            <a:endParaRPr sz="3888" b="0" i="0" u="none" strike="noStrike" cap="none">
              <a:solidFill>
                <a:schemeClr val="dk1"/>
              </a:solidFill>
              <a:latin typeface="Lato"/>
              <a:ea typeface="Lato"/>
              <a:cs typeface="Lato"/>
              <a:sym typeface="Lato"/>
            </a:endParaRPr>
          </a:p>
        </p:txBody>
      </p:sp>
      <p:sp>
        <p:nvSpPr>
          <p:cNvPr id="317" name="Google Shape;317;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8" name="Google Shape;318;p2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19" name="Google Shape;319;p21"/>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pediré que Dios obre en mí para poner en práctica su Palabra?</a:t>
            </a:r>
            <a:endParaRPr sz="3200" b="1" i="0" u="none" strike="noStrike" cap="none">
              <a:solidFill>
                <a:schemeClr val="dk1"/>
              </a:solidFill>
              <a:latin typeface="Lato"/>
              <a:ea typeface="Lato"/>
              <a:cs typeface="Lato"/>
              <a:sym typeface="Lato"/>
            </a:endParaRPr>
          </a:p>
        </p:txBody>
      </p:sp>
      <p:pic>
        <p:nvPicPr>
          <p:cNvPr id="320" name="Google Shape;320;p21" descr="A black background with a black square&#10;&#10;Description automatically generated with medium confidence"/>
          <p:cNvPicPr preferRelativeResize="0"/>
          <p:nvPr/>
        </p:nvPicPr>
        <p:blipFill rotWithShape="1">
          <a:blip r:embed="rId4">
            <a:alphaModFix/>
          </a:blip>
          <a:srcRect/>
          <a:stretch/>
        </p:blipFill>
        <p:spPr>
          <a:xfrm>
            <a:off x="9227862" y="1722897"/>
            <a:ext cx="1016456" cy="1031081"/>
          </a:xfrm>
          <a:prstGeom prst="rect">
            <a:avLst/>
          </a:prstGeom>
          <a:noFill/>
          <a:ln>
            <a:noFill/>
          </a:ln>
        </p:spPr>
      </p:pic>
      <p:pic>
        <p:nvPicPr>
          <p:cNvPr id="321" name="Google Shape;321;p2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5"/>
        <p:cNvGrpSpPr/>
        <p:nvPr/>
      </p:nvGrpSpPr>
      <p:grpSpPr>
        <a:xfrm>
          <a:off x="0" y="0"/>
          <a:ext cx="0" cy="0"/>
          <a:chOff x="0" y="0"/>
          <a:chExt cx="0" cy="0"/>
        </a:xfrm>
      </p:grpSpPr>
      <p:sp>
        <p:nvSpPr>
          <p:cNvPr id="326" name="Google Shape;326;g26f58937330_1_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7" name="Google Shape;327;g26f58937330_1_23"/>
          <p:cNvSpPr txBox="1"/>
          <p:nvPr/>
        </p:nvSpPr>
        <p:spPr>
          <a:xfrm>
            <a:off x="6708227" y="2271200"/>
            <a:ext cx="5118300"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50" b="0" i="0" u="none" strike="noStrike" cap="none" dirty="0">
                <a:solidFill>
                  <a:srgbClr val="009444"/>
                </a:solidFill>
                <a:latin typeface="Lato"/>
                <a:ea typeface="Lato"/>
                <a:cs typeface="Lato"/>
                <a:sym typeface="Lato"/>
              </a:rPr>
              <a:t>El </a:t>
            </a:r>
            <a:r>
              <a:rPr lang="en-US" sz="4050" b="0" i="0" u="none" strike="noStrike" cap="none" dirty="0" err="1">
                <a:solidFill>
                  <a:srgbClr val="009444"/>
                </a:solidFill>
                <a:latin typeface="Lato"/>
                <a:ea typeface="Lato"/>
                <a:cs typeface="Lato"/>
                <a:sym typeface="Lato"/>
              </a:rPr>
              <a:t>Señor</a:t>
            </a:r>
            <a:r>
              <a:rPr lang="en-US" sz="4050" b="0" i="0" u="none" strike="noStrike" cap="none" dirty="0">
                <a:solidFill>
                  <a:srgbClr val="009444"/>
                </a:solidFill>
                <a:latin typeface="Lato"/>
                <a:ea typeface="Lato"/>
                <a:cs typeface="Lato"/>
                <a:sym typeface="Lato"/>
              </a:rPr>
              <a:t> </a:t>
            </a:r>
            <a:r>
              <a:rPr lang="en-US" sz="4050" b="0" i="0" u="none" strike="noStrike" cap="none" dirty="0" err="1">
                <a:solidFill>
                  <a:srgbClr val="009444"/>
                </a:solidFill>
                <a:latin typeface="Lato"/>
                <a:ea typeface="Lato"/>
                <a:cs typeface="Lato"/>
                <a:sym typeface="Lato"/>
              </a:rPr>
              <a:t>llamó</a:t>
            </a:r>
            <a:r>
              <a:rPr lang="en-US" sz="4050" b="0" i="0" u="none" strike="noStrike" cap="none" dirty="0">
                <a:solidFill>
                  <a:srgbClr val="009444"/>
                </a:solidFill>
                <a:latin typeface="Lato"/>
                <a:ea typeface="Lato"/>
                <a:cs typeface="Lato"/>
                <a:sym typeface="Lato"/>
              </a:rPr>
              <a:t> a Pablo, </a:t>
            </a:r>
            <a:r>
              <a:rPr lang="en-US" sz="4050" b="0" i="0" u="none" strike="noStrike" cap="none" dirty="0" err="1">
                <a:solidFill>
                  <a:srgbClr val="009444"/>
                </a:solidFill>
                <a:latin typeface="Lato"/>
                <a:ea typeface="Lato"/>
                <a:cs typeface="Lato"/>
                <a:sym typeface="Lato"/>
              </a:rPr>
              <a:t>el</a:t>
            </a:r>
            <a:r>
              <a:rPr lang="en-US" sz="4050" b="0" i="0" u="none" strike="noStrike" cap="none" dirty="0">
                <a:solidFill>
                  <a:srgbClr val="009444"/>
                </a:solidFill>
                <a:latin typeface="Lato"/>
                <a:ea typeface="Lato"/>
                <a:cs typeface="Lato"/>
                <a:sym typeface="Lato"/>
              </a:rPr>
              <a:t> que </a:t>
            </a:r>
            <a:r>
              <a:rPr lang="en-US" sz="4050" b="0" i="0" u="none" strike="noStrike" cap="none" dirty="0" err="1">
                <a:solidFill>
                  <a:srgbClr val="009444"/>
                </a:solidFill>
                <a:latin typeface="Lato"/>
                <a:ea typeface="Lato"/>
                <a:cs typeface="Lato"/>
                <a:sym typeface="Lato"/>
              </a:rPr>
              <a:t>perseguía</a:t>
            </a:r>
            <a:r>
              <a:rPr lang="en-US" sz="4050" b="0" i="0" u="none" strike="noStrike" cap="none" dirty="0">
                <a:solidFill>
                  <a:srgbClr val="009444"/>
                </a:solidFill>
                <a:latin typeface="Lato"/>
                <a:ea typeface="Lato"/>
                <a:cs typeface="Lato"/>
                <a:sym typeface="Lato"/>
              </a:rPr>
              <a:t> a </a:t>
            </a:r>
            <a:r>
              <a:rPr lang="en-US" sz="4050" b="0" i="0" u="none" strike="noStrike" cap="none" dirty="0" err="1">
                <a:solidFill>
                  <a:srgbClr val="009444"/>
                </a:solidFill>
                <a:latin typeface="Lato"/>
                <a:ea typeface="Lato"/>
                <a:cs typeface="Lato"/>
                <a:sym typeface="Lato"/>
              </a:rPr>
              <a:t>los</a:t>
            </a:r>
            <a:r>
              <a:rPr lang="en-US" sz="4050" b="0" i="0" u="none" strike="noStrike" cap="none" dirty="0">
                <a:solidFill>
                  <a:srgbClr val="009444"/>
                </a:solidFill>
                <a:latin typeface="Lato"/>
                <a:ea typeface="Lato"/>
                <a:cs typeface="Lato"/>
                <a:sym typeface="Lato"/>
              </a:rPr>
              <a:t> </a:t>
            </a:r>
            <a:r>
              <a:rPr lang="en-US" sz="4050" b="0" i="0" u="none" strike="noStrike" cap="none" dirty="0" err="1">
                <a:solidFill>
                  <a:srgbClr val="009444"/>
                </a:solidFill>
                <a:latin typeface="Lato"/>
                <a:ea typeface="Lato"/>
                <a:cs typeface="Lato"/>
                <a:sym typeface="Lato"/>
              </a:rPr>
              <a:t>creyentes</a:t>
            </a:r>
            <a:r>
              <a:rPr lang="en-US" sz="4050" b="0" i="0" u="none" strike="noStrike" cap="none" dirty="0">
                <a:solidFill>
                  <a:srgbClr val="009444"/>
                </a:solidFill>
                <a:latin typeface="Lato"/>
                <a:ea typeface="Lato"/>
                <a:cs typeface="Lato"/>
                <a:sym typeface="Lato"/>
              </a:rPr>
              <a:t>.</a:t>
            </a:r>
            <a:endParaRPr sz="4050" b="0" i="0" u="none" strike="noStrike" cap="none" dirty="0">
              <a:solidFill>
                <a:srgbClr val="009444"/>
              </a:solidFill>
              <a:latin typeface="Lato"/>
              <a:ea typeface="Lato"/>
              <a:cs typeface="Lato"/>
              <a:sym typeface="Lato"/>
            </a:endParaRPr>
          </a:p>
        </p:txBody>
      </p:sp>
      <p:pic>
        <p:nvPicPr>
          <p:cNvPr id="328" name="Google Shape;328;g26f58937330_1_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29" name="Google Shape;329;g26f58937330_1_23"/>
          <p:cNvSpPr/>
          <p:nvPr/>
        </p:nvSpPr>
        <p:spPr>
          <a:xfrm>
            <a:off x="852400" y="1087549"/>
            <a:ext cx="204600" cy="46827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0" name="Google Shape;330;g26f58937330_1_23"/>
          <p:cNvPicPr preferRelativeResize="0"/>
          <p:nvPr/>
        </p:nvPicPr>
        <p:blipFill rotWithShape="1">
          <a:blip r:embed="rId4">
            <a:alphaModFix/>
          </a:blip>
          <a:srcRect l="19862" r="7111"/>
          <a:stretch/>
        </p:blipFill>
        <p:spPr>
          <a:xfrm>
            <a:off x="1057000" y="1087550"/>
            <a:ext cx="5480750" cy="4682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g26f6db8359a_0_4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6" name="Google Shape;336;g26f6db8359a_0_4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37" name="Google Shape;337;g26f6db8359a_0_40"/>
          <p:cNvSpPr txBox="1"/>
          <p:nvPr/>
        </p:nvSpPr>
        <p:spPr>
          <a:xfrm>
            <a:off x="3723181" y="2699309"/>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b="1" i="0" u="none" strike="noStrike" cap="none">
                <a:solidFill>
                  <a:schemeClr val="dk1"/>
                </a:solidFill>
                <a:latin typeface="Lato"/>
                <a:ea typeface="Lato"/>
                <a:cs typeface="Lato"/>
                <a:sym typeface="Lato"/>
              </a:rPr>
              <a:t>¿Por qué Dios llamaría a alguien como Pablo para ser apóstol y misionero?</a:t>
            </a:r>
            <a:endParaRPr sz="3200" b="1" i="0" u="none" strike="noStrike" cap="none">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sp>
        <p:nvSpPr>
          <p:cNvPr id="342" name="Google Shape;342;g26f6db8359a_0_52"/>
          <p:cNvSpPr txBox="1"/>
          <p:nvPr/>
        </p:nvSpPr>
        <p:spPr>
          <a:xfrm>
            <a:off x="3678450" y="2209275"/>
            <a:ext cx="7928400" cy="217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b="0" i="0" u="none" strike="noStrike" cap="none">
                <a:solidFill>
                  <a:schemeClr val="dk1"/>
                </a:solidFill>
                <a:latin typeface="Lato"/>
                <a:ea typeface="Lato"/>
                <a:cs typeface="Lato"/>
                <a:sym typeface="Lato"/>
              </a:rPr>
              <a:t>Doy gracias a Cristo Jesús nuestro Señor, que me fortaleció, porque me consideró </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b="0" i="0" u="none" strike="noStrike" cap="none">
                <a:solidFill>
                  <a:schemeClr val="dk1"/>
                </a:solidFill>
                <a:latin typeface="Lato"/>
                <a:ea typeface="Lato"/>
                <a:cs typeface="Lato"/>
                <a:sym typeface="Lato"/>
              </a:rPr>
              <a:t>fiel al ponerme en el ministerio…</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0" i="1" u="none" strike="noStrike" cap="none">
                <a:solidFill>
                  <a:schemeClr val="dk1"/>
                </a:solidFill>
                <a:latin typeface="Lato"/>
                <a:ea typeface="Lato"/>
                <a:cs typeface="Lato"/>
                <a:sym typeface="Lato"/>
              </a:rPr>
              <a:t>1 Timoteo 1:12</a:t>
            </a:r>
            <a:endParaRPr sz="3600" b="0" i="0" u="none" strike="noStrike" cap="none">
              <a:solidFill>
                <a:schemeClr val="dk1"/>
              </a:solidFill>
              <a:latin typeface="Lato"/>
              <a:ea typeface="Lato"/>
              <a:cs typeface="Lato"/>
              <a:sym typeface="Lato"/>
            </a:endParaRPr>
          </a:p>
        </p:txBody>
      </p:sp>
      <p:sp>
        <p:nvSpPr>
          <p:cNvPr id="343" name="Google Shape;343;g26f6db8359a_0_5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4" name="Google Shape;344;g26f6db8359a_0_52"/>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45" name="Google Shape;345;g26f6db8359a_0_5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9"/>
        <p:cNvGrpSpPr/>
        <p:nvPr/>
      </p:nvGrpSpPr>
      <p:grpSpPr>
        <a:xfrm>
          <a:off x="0" y="0"/>
          <a:ext cx="0" cy="0"/>
          <a:chOff x="0" y="0"/>
          <a:chExt cx="0" cy="0"/>
        </a:xfrm>
      </p:grpSpPr>
      <p:sp>
        <p:nvSpPr>
          <p:cNvPr id="350" name="Google Shape;350;g26f6db8359a_0_135"/>
          <p:cNvSpPr txBox="1"/>
          <p:nvPr/>
        </p:nvSpPr>
        <p:spPr>
          <a:xfrm>
            <a:off x="3678450" y="1980675"/>
            <a:ext cx="7148400" cy="318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b="0" i="0" u="none" strike="noStrike" cap="none">
                <a:solidFill>
                  <a:schemeClr val="dk1"/>
                </a:solidFill>
                <a:latin typeface="Lato"/>
                <a:ea typeface="Lato"/>
                <a:cs typeface="Lato"/>
                <a:sym typeface="Lato"/>
              </a:rPr>
              <a:t>…aun cuando antes yo había sido blasfemo, perseguidor e injuriador; pero fui tratado con misericordia porque lo hice por ignorancia, en incredulidad. </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0" i="1" u="none" strike="noStrike" cap="none">
                <a:solidFill>
                  <a:schemeClr val="dk1"/>
                </a:solidFill>
                <a:latin typeface="Lato"/>
                <a:ea typeface="Lato"/>
                <a:cs typeface="Lato"/>
                <a:sym typeface="Lato"/>
              </a:rPr>
              <a:t>1 Timoteo 1:13</a:t>
            </a:r>
            <a:endParaRPr sz="3600" b="0" i="0" u="none" strike="noStrike" cap="none">
              <a:solidFill>
                <a:schemeClr val="dk1"/>
              </a:solidFill>
              <a:latin typeface="Lato"/>
              <a:ea typeface="Lato"/>
              <a:cs typeface="Lato"/>
              <a:sym typeface="Lato"/>
            </a:endParaRPr>
          </a:p>
        </p:txBody>
      </p:sp>
      <p:sp>
        <p:nvSpPr>
          <p:cNvPr id="351" name="Google Shape;351;g26f6db8359a_0_1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2" name="Google Shape;352;g26f6db8359a_0_135"/>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53" name="Google Shape;353;g26f6db8359a_0_1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7"/>
        <p:cNvGrpSpPr/>
        <p:nvPr/>
      </p:nvGrpSpPr>
      <p:grpSpPr>
        <a:xfrm>
          <a:off x="0" y="0"/>
          <a:ext cx="0" cy="0"/>
          <a:chOff x="0" y="0"/>
          <a:chExt cx="0" cy="0"/>
        </a:xfrm>
      </p:grpSpPr>
      <p:sp>
        <p:nvSpPr>
          <p:cNvPr id="358" name="Google Shape;358;g26f6db8359a_0_143"/>
          <p:cNvSpPr txBox="1"/>
          <p:nvPr/>
        </p:nvSpPr>
        <p:spPr>
          <a:xfrm>
            <a:off x="3678450" y="2209275"/>
            <a:ext cx="7928400" cy="217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b="0" i="0" u="none" strike="noStrike" cap="none">
                <a:solidFill>
                  <a:schemeClr val="dk1"/>
                </a:solidFill>
                <a:latin typeface="Lato"/>
                <a:ea typeface="Lato"/>
                <a:cs typeface="Lato"/>
                <a:sym typeface="Lato"/>
              </a:rPr>
              <a:t>Pero la gracia de nuestro Señor fue más abundante con la fe y el amor que es en Cristo Jesús. </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0" i="1" u="none" strike="noStrike" cap="none">
                <a:solidFill>
                  <a:schemeClr val="dk1"/>
                </a:solidFill>
                <a:latin typeface="Lato"/>
                <a:ea typeface="Lato"/>
                <a:cs typeface="Lato"/>
                <a:sym typeface="Lato"/>
              </a:rPr>
              <a:t>1 Timoteo 1:14</a:t>
            </a:r>
            <a:endParaRPr sz="3600" b="0" i="0" u="none" strike="noStrike" cap="none">
              <a:solidFill>
                <a:schemeClr val="dk1"/>
              </a:solidFill>
              <a:latin typeface="Lato"/>
              <a:ea typeface="Lato"/>
              <a:cs typeface="Lato"/>
              <a:sym typeface="Lato"/>
            </a:endParaRPr>
          </a:p>
        </p:txBody>
      </p:sp>
      <p:sp>
        <p:nvSpPr>
          <p:cNvPr id="359" name="Google Shape;359;g26f6db8359a_0_14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0" name="Google Shape;360;g26f6db8359a_0_14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61" name="Google Shape;361;g26f6db8359a_0_14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5"/>
        <p:cNvGrpSpPr/>
        <p:nvPr/>
      </p:nvGrpSpPr>
      <p:grpSpPr>
        <a:xfrm>
          <a:off x="0" y="0"/>
          <a:ext cx="0" cy="0"/>
          <a:chOff x="0" y="0"/>
          <a:chExt cx="0" cy="0"/>
        </a:xfrm>
      </p:grpSpPr>
      <p:sp>
        <p:nvSpPr>
          <p:cNvPr id="366" name="Google Shape;366;g26f6db8359a_0_151"/>
          <p:cNvSpPr txBox="1"/>
          <p:nvPr/>
        </p:nvSpPr>
        <p:spPr>
          <a:xfrm>
            <a:off x="3678450" y="2209275"/>
            <a:ext cx="71382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b="0" i="0" u="none" strike="noStrike" cap="none">
                <a:solidFill>
                  <a:schemeClr val="dk1"/>
                </a:solidFill>
                <a:latin typeface="Lato"/>
                <a:ea typeface="Lato"/>
                <a:cs typeface="Lato"/>
                <a:sym typeface="Lato"/>
              </a:rPr>
              <a:t>Esta palabra es fiel y digna de ser recibida por todos: Cristo Jesús vino al mundo para salvar a los pecadores, de los cuales yo soy el primero. </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0" i="1" u="none" strike="noStrike" cap="none">
                <a:solidFill>
                  <a:schemeClr val="dk1"/>
                </a:solidFill>
                <a:latin typeface="Lato"/>
                <a:ea typeface="Lato"/>
                <a:cs typeface="Lato"/>
                <a:sym typeface="Lato"/>
              </a:rPr>
              <a:t>1 Timoteo 1:15</a:t>
            </a:r>
            <a:endParaRPr sz="3600" b="0" i="0" u="none" strike="noStrike" cap="none">
              <a:solidFill>
                <a:schemeClr val="dk1"/>
              </a:solidFill>
              <a:latin typeface="Lato"/>
              <a:ea typeface="Lato"/>
              <a:cs typeface="Lato"/>
              <a:sym typeface="Lato"/>
            </a:endParaRPr>
          </a:p>
        </p:txBody>
      </p:sp>
      <p:sp>
        <p:nvSpPr>
          <p:cNvPr id="367" name="Google Shape;367;g26f6db8359a_0_15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8" name="Google Shape;368;g26f6db8359a_0_151"/>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69" name="Google Shape;369;g26f6db8359a_0_15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sp>
        <p:nvSpPr>
          <p:cNvPr id="374" name="Google Shape;374;g26f6db8359a_0_15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5" name="Google Shape;375;g26f6db8359a_0_15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76" name="Google Shape;376;g26f6db8359a_0_159"/>
          <p:cNvSpPr txBox="1"/>
          <p:nvPr/>
        </p:nvSpPr>
        <p:spPr>
          <a:xfrm>
            <a:off x="3723181" y="2699309"/>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b="1" i="0" u="none" strike="noStrike" cap="none">
                <a:solidFill>
                  <a:schemeClr val="dk1"/>
                </a:solidFill>
                <a:latin typeface="Lato"/>
                <a:ea typeface="Lato"/>
                <a:cs typeface="Lato"/>
                <a:sym typeface="Lato"/>
              </a:rPr>
              <a:t>¿Por qué Dios nos llama a servir como parte de su iglesia?</a:t>
            </a:r>
            <a:endParaRPr sz="3200" b="1" i="0" u="none" strike="noStrike" cap="none">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4</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Jesús Cambia a Pablo</a:t>
            </a:r>
            <a:endParaRPr sz="3888" b="0" i="0" u="none" strike="noStrike" cap="none">
              <a:solidFill>
                <a:schemeClr val="dk1"/>
              </a:solidFill>
              <a:latin typeface="Lato"/>
              <a:ea typeface="Lato"/>
              <a:cs typeface="Lato"/>
              <a:sym typeface="Lato"/>
            </a:endParaRPr>
          </a:p>
        </p:txBody>
      </p:sp>
      <p:sp>
        <p:nvSpPr>
          <p:cNvPr id="103" name="Google Shape;103;p2"/>
          <p:cNvSpPr txBox="1"/>
          <p:nvPr/>
        </p:nvSpPr>
        <p:spPr>
          <a:xfrm>
            <a:off x="4127382" y="40459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0" i="0" u="none" strike="noStrike" cap="none">
                <a:solidFill>
                  <a:schemeClr val="dk1"/>
                </a:solidFill>
                <a:latin typeface="Lato"/>
                <a:ea typeface="Lato"/>
                <a:cs typeface="Lato"/>
                <a:sym typeface="Lato"/>
              </a:rPr>
              <a:t>Hechos 9:1-19</a:t>
            </a:r>
            <a:endParaRPr sz="4800" b="0" i="0" u="none" strike="noStrike" cap="non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6" name="Google Shape;106;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sp>
        <p:nvSpPr>
          <p:cNvPr id="381" name="Google Shape;381;g26f6db8359a_0_166"/>
          <p:cNvSpPr txBox="1"/>
          <p:nvPr/>
        </p:nvSpPr>
        <p:spPr>
          <a:xfrm>
            <a:off x="3602250" y="1642575"/>
            <a:ext cx="7605000" cy="364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b="0" i="0" u="none" strike="noStrike" cap="none">
                <a:solidFill>
                  <a:schemeClr val="dk1"/>
                </a:solidFill>
                <a:latin typeface="Lato"/>
                <a:ea typeface="Lato"/>
                <a:cs typeface="Lato"/>
                <a:sym typeface="Lato"/>
              </a:rPr>
              <a:t>En otro tiempo ustedes estaban muertos en sus transgresiones y pecados, en los cuales andaban conforme a los poderes de este mundo. Se conducían según el que gobierna las tinieblas, según el espíritu que ahora ejerce su poder en los que viven en la desobediencia. </a:t>
            </a:r>
            <a:endParaRPr sz="3600" b="0" i="0" u="none" strike="noStrike" cap="none">
              <a:solidFill>
                <a:schemeClr val="dk1"/>
              </a:solidFill>
              <a:latin typeface="Lato"/>
              <a:ea typeface="Lato"/>
              <a:cs typeface="Lato"/>
              <a:sym typeface="Lato"/>
            </a:endParaRPr>
          </a:p>
        </p:txBody>
      </p:sp>
      <p:sp>
        <p:nvSpPr>
          <p:cNvPr id="382" name="Google Shape;382;g26f6db8359a_0_16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3" name="Google Shape;383;g26f6db8359a_0_166"/>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84" name="Google Shape;384;g26f6db8359a_0_166"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8"/>
        <p:cNvGrpSpPr/>
        <p:nvPr/>
      </p:nvGrpSpPr>
      <p:grpSpPr>
        <a:xfrm>
          <a:off x="0" y="0"/>
          <a:ext cx="0" cy="0"/>
          <a:chOff x="0" y="0"/>
          <a:chExt cx="0" cy="0"/>
        </a:xfrm>
      </p:grpSpPr>
      <p:sp>
        <p:nvSpPr>
          <p:cNvPr id="389" name="Google Shape;389;g26f6db8359a_0_174"/>
          <p:cNvSpPr txBox="1"/>
          <p:nvPr/>
        </p:nvSpPr>
        <p:spPr>
          <a:xfrm>
            <a:off x="3602250" y="1642563"/>
            <a:ext cx="7928400" cy="369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b="0" i="0" u="none" strike="noStrike" cap="none">
                <a:solidFill>
                  <a:schemeClr val="dk1"/>
                </a:solidFill>
                <a:latin typeface="Lato"/>
                <a:ea typeface="Lato"/>
                <a:cs typeface="Lato"/>
                <a:sym typeface="Lato"/>
              </a:rPr>
              <a:t>En ese tiempo también todos nosotros vivíamos como ellos, impulsados por nuestros deseos pecaminosos, siguiendo nuestra propia voluntad y nuestros propósitos </a:t>
            </a:r>
            <a:r>
              <a:rPr lang="en-US" sz="3300">
                <a:solidFill>
                  <a:schemeClr val="dk1"/>
                </a:solidFill>
                <a:latin typeface="Lato"/>
                <a:ea typeface="Lato"/>
                <a:cs typeface="Lato"/>
                <a:sym typeface="Lato"/>
              </a:rPr>
              <a:t>c</a:t>
            </a:r>
            <a:r>
              <a:rPr lang="en-US" sz="3300" b="0" i="0" u="none" strike="noStrike" cap="none">
                <a:solidFill>
                  <a:schemeClr val="dk1"/>
                </a:solidFill>
                <a:latin typeface="Lato"/>
                <a:ea typeface="Lato"/>
                <a:cs typeface="Lato"/>
                <a:sym typeface="Lato"/>
              </a:rPr>
              <a:t>omo los demás, éramos por naturaleza objeto de la ira de Dios. </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0" i="1" u="none" strike="noStrike" cap="none">
                <a:solidFill>
                  <a:schemeClr val="dk1"/>
                </a:solidFill>
                <a:latin typeface="Lato"/>
                <a:ea typeface="Lato"/>
                <a:cs typeface="Lato"/>
                <a:sym typeface="Lato"/>
              </a:rPr>
              <a:t>Efesios 2:1-3</a:t>
            </a:r>
            <a:endParaRPr sz="3300" b="0" i="0" u="none" strike="noStrike" cap="none">
              <a:solidFill>
                <a:schemeClr val="dk1"/>
              </a:solidFill>
              <a:latin typeface="Lato"/>
              <a:ea typeface="Lato"/>
              <a:cs typeface="Lato"/>
              <a:sym typeface="Lato"/>
            </a:endParaRPr>
          </a:p>
        </p:txBody>
      </p:sp>
      <p:sp>
        <p:nvSpPr>
          <p:cNvPr id="390" name="Google Shape;390;g26f6db8359a_0_17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1" name="Google Shape;391;g26f6db8359a_0_17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92" name="Google Shape;392;g26f6db8359a_0_17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6"/>
        <p:cNvGrpSpPr/>
        <p:nvPr/>
      </p:nvGrpSpPr>
      <p:grpSpPr>
        <a:xfrm>
          <a:off x="0" y="0"/>
          <a:ext cx="0" cy="0"/>
          <a:chOff x="0" y="0"/>
          <a:chExt cx="0" cy="0"/>
        </a:xfrm>
      </p:grpSpPr>
      <p:sp>
        <p:nvSpPr>
          <p:cNvPr id="397" name="Google Shape;397;g26f6db8359a_0_182"/>
          <p:cNvSpPr txBox="1"/>
          <p:nvPr/>
        </p:nvSpPr>
        <p:spPr>
          <a:xfrm>
            <a:off x="3602250" y="423363"/>
            <a:ext cx="7928400" cy="623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b="0" i="0" u="none" strike="noStrike" cap="none">
                <a:solidFill>
                  <a:schemeClr val="dk1"/>
                </a:solidFill>
                <a:latin typeface="Lato"/>
                <a:ea typeface="Lato"/>
                <a:cs typeface="Lato"/>
                <a:sym typeface="Lato"/>
              </a:rPr>
              <a:t>Pero Dios, que es rico en misericordia, </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300" b="0" i="0" u="none" strike="noStrike" cap="none">
                <a:solidFill>
                  <a:schemeClr val="dk1"/>
                </a:solidFill>
                <a:latin typeface="Lato"/>
                <a:ea typeface="Lato"/>
                <a:cs typeface="Lato"/>
                <a:sym typeface="Lato"/>
              </a:rPr>
              <a:t>por su gran amor por nosotros, nos dio vida con Cristo, aun cuando estábamos muertos en pecados. ¡Por gracia ustedes han sido salvados! Y en unión con Cristo Jesús, Dios nos resucitó y nos hizo sentar con él en las regiones celestiales, para mostrar en los tiempos venideros la incomparable riqueza de su gracia, que por su bondad derramó sobre nosotros en Cristo Jesús. </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0" i="1" u="none" strike="noStrike" cap="none">
                <a:solidFill>
                  <a:schemeClr val="dk1"/>
                </a:solidFill>
                <a:latin typeface="Lato"/>
                <a:ea typeface="Lato"/>
                <a:cs typeface="Lato"/>
                <a:sym typeface="Lato"/>
              </a:rPr>
              <a:t>Efesios 2:4-7</a:t>
            </a:r>
            <a:endParaRPr sz="3300" b="0" i="0" u="none" strike="noStrike" cap="none">
              <a:solidFill>
                <a:schemeClr val="dk1"/>
              </a:solidFill>
              <a:latin typeface="Lato"/>
              <a:ea typeface="Lato"/>
              <a:cs typeface="Lato"/>
              <a:sym typeface="Lato"/>
            </a:endParaRPr>
          </a:p>
        </p:txBody>
      </p:sp>
      <p:sp>
        <p:nvSpPr>
          <p:cNvPr id="398" name="Google Shape;398;g26f6db8359a_0_18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9" name="Google Shape;399;g26f6db8359a_0_182"/>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400" name="Google Shape;400;g26f6db8359a_0_18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4"/>
        <p:cNvGrpSpPr/>
        <p:nvPr/>
      </p:nvGrpSpPr>
      <p:grpSpPr>
        <a:xfrm>
          <a:off x="0" y="0"/>
          <a:ext cx="0" cy="0"/>
          <a:chOff x="0" y="0"/>
          <a:chExt cx="0" cy="0"/>
        </a:xfrm>
      </p:grpSpPr>
      <p:sp>
        <p:nvSpPr>
          <p:cNvPr id="405" name="Google Shape;405;g26f6db8359a_0_191"/>
          <p:cNvSpPr txBox="1"/>
          <p:nvPr/>
        </p:nvSpPr>
        <p:spPr>
          <a:xfrm>
            <a:off x="3602250" y="1109175"/>
            <a:ext cx="7800300" cy="471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b="0" i="0" u="none" strike="noStrike" cap="none">
                <a:solidFill>
                  <a:schemeClr val="dk1"/>
                </a:solidFill>
                <a:latin typeface="Lato"/>
                <a:ea typeface="Lato"/>
                <a:cs typeface="Lato"/>
                <a:sym typeface="Lato"/>
              </a:rPr>
              <a:t>Porque por gracia ustedes han sido salvados mediante la fe; esto no procede de ustedes, sino que es el regalo de Dios,  no por obras, para que nadie se jacte. Porque somos hechura de Dios, creados en Cristo Jesús para buenas obras, las cuales Dios dispuso de antemano a fin de que las pongamos en práctica.</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b="0" i="1" u="none" strike="noStrike" cap="none">
                <a:solidFill>
                  <a:schemeClr val="dk1"/>
                </a:solidFill>
                <a:latin typeface="Lato"/>
                <a:ea typeface="Lato"/>
                <a:cs typeface="Lato"/>
                <a:sym typeface="Lato"/>
              </a:rPr>
              <a:t>Efesios 2:8-10</a:t>
            </a:r>
            <a:endParaRPr sz="3300" b="0" i="0" u="none" strike="noStrike" cap="none">
              <a:solidFill>
                <a:schemeClr val="dk1"/>
              </a:solidFill>
              <a:latin typeface="Lato"/>
              <a:ea typeface="Lato"/>
              <a:cs typeface="Lato"/>
              <a:sym typeface="Lato"/>
            </a:endParaRPr>
          </a:p>
        </p:txBody>
      </p:sp>
      <p:sp>
        <p:nvSpPr>
          <p:cNvPr id="406" name="Google Shape;406;g26f6db8359a_0_19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7" name="Google Shape;407;g26f6db8359a_0_191"/>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408" name="Google Shape;408;g26f6db8359a_0_19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2"/>
        <p:cNvGrpSpPr/>
        <p:nvPr/>
      </p:nvGrpSpPr>
      <p:grpSpPr>
        <a:xfrm>
          <a:off x="0" y="0"/>
          <a:ext cx="0" cy="0"/>
          <a:chOff x="0" y="0"/>
          <a:chExt cx="0" cy="0"/>
        </a:xfrm>
      </p:grpSpPr>
      <p:sp>
        <p:nvSpPr>
          <p:cNvPr id="413" name="Google Shape;413;g26ba99a7413_0_633"/>
          <p:cNvSpPr txBox="1"/>
          <p:nvPr/>
        </p:nvSpPr>
        <p:spPr>
          <a:xfrm>
            <a:off x="3746382" y="1425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14" name="Google Shape;414;g26ba99a7413_0_633"/>
          <p:cNvCxnSpPr/>
          <p:nvPr/>
        </p:nvCxnSpPr>
        <p:spPr>
          <a:xfrm>
            <a:off x="3849827" y="25182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415" name="Google Shape;415;g26ba99a7413_0_6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6" name="Google Shape;416;g26ba99a7413_0_63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417" name="Google Shape;417;g26ba99a7413_0_633"/>
          <p:cNvSpPr txBox="1"/>
          <p:nvPr/>
        </p:nvSpPr>
        <p:spPr>
          <a:xfrm>
            <a:off x="3746375" y="2795650"/>
            <a:ext cx="8291100" cy="3847167"/>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60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Ver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video de la </a:t>
            </a:r>
            <a:r>
              <a:rPr lang="en-US" sz="3200" b="1" i="0" u="none" strike="noStrike" cap="none" dirty="0" err="1">
                <a:solidFill>
                  <a:schemeClr val="dk1"/>
                </a:solidFill>
                <a:latin typeface="Lato"/>
                <a:ea typeface="Lato"/>
                <a:cs typeface="Lato"/>
                <a:sym typeface="Lato"/>
              </a:rPr>
              <a:t>lección</a:t>
            </a:r>
            <a:r>
              <a:rPr lang="en-US" sz="3200" b="1" i="0" u="none" strike="noStrike" cap="none" dirty="0">
                <a:solidFill>
                  <a:schemeClr val="dk1"/>
                </a:solidFill>
                <a:latin typeface="Lato"/>
                <a:ea typeface="Lato"/>
                <a:cs typeface="Lato"/>
                <a:sym typeface="Lato"/>
              </a:rPr>
              <a:t> 5</a:t>
            </a:r>
            <a:endParaRPr sz="3200" b="1" i="0" u="none" strike="noStrike" cap="none" dirty="0">
              <a:solidFill>
                <a:schemeClr val="dk1"/>
              </a:solidFill>
              <a:latin typeface="Lato"/>
              <a:ea typeface="Lato"/>
              <a:cs typeface="Lato"/>
              <a:sym typeface="Lato"/>
            </a:endParaRPr>
          </a:p>
          <a:p>
            <a:pPr marL="457200" marR="0" lvl="0" indent="-431800" algn="l" rtl="0">
              <a:lnSpc>
                <a:spcPct val="100000"/>
              </a:lnSpc>
              <a:spcBef>
                <a:spcPts val="600"/>
              </a:spcBef>
              <a:spcAft>
                <a:spcPts val="0"/>
              </a:spcAft>
              <a:buClr>
                <a:schemeClr val="dk1"/>
              </a:buClr>
              <a:buSzPts val="3200"/>
              <a:buFont typeface="Lato"/>
              <a:buChar char="•"/>
            </a:pPr>
            <a:r>
              <a:rPr lang="en-US" sz="3200" b="1" i="0" u="none" strike="noStrike" cap="none" dirty="0" err="1">
                <a:solidFill>
                  <a:schemeClr val="dk1"/>
                </a:solidFill>
                <a:latin typeface="Lato"/>
                <a:ea typeface="Lato"/>
                <a:cs typeface="Lato"/>
                <a:sym typeface="Lato"/>
              </a:rPr>
              <a:t>Darles</a:t>
            </a:r>
            <a:r>
              <a:rPr lang="en-US" sz="3200" b="1" i="0" u="none" strike="noStrike" cap="none" dirty="0">
                <a:solidFill>
                  <a:schemeClr val="dk1"/>
                </a:solidFill>
                <a:latin typeface="Lato"/>
                <a:ea typeface="Lato"/>
                <a:cs typeface="Lato"/>
                <a:sym typeface="Lato"/>
              </a:rPr>
              <a:t> un </a:t>
            </a:r>
            <a:r>
              <a:rPr lang="en-US" sz="3200" b="1" i="0" u="none" strike="noStrike" cap="none" dirty="0" err="1">
                <a:solidFill>
                  <a:schemeClr val="dk1"/>
                </a:solidFill>
                <a:latin typeface="Lato"/>
                <a:ea typeface="Lato"/>
                <a:cs typeface="Lato"/>
                <a:sym typeface="Lato"/>
              </a:rPr>
              <a:t>vistazo</a:t>
            </a:r>
            <a:r>
              <a:rPr lang="en-US" sz="3200" b="1" i="0" u="none" strike="noStrike" cap="none" dirty="0">
                <a:solidFill>
                  <a:schemeClr val="dk1"/>
                </a:solidFill>
                <a:latin typeface="Lato"/>
                <a:ea typeface="Lato"/>
                <a:cs typeface="Lato"/>
                <a:sym typeface="Lato"/>
              </a:rPr>
              <a:t> a </a:t>
            </a:r>
            <a:r>
              <a:rPr lang="en-US" sz="3200" b="1" i="0" u="none" strike="noStrike" cap="none" dirty="0" err="1">
                <a:solidFill>
                  <a:schemeClr val="dk1"/>
                </a:solidFill>
                <a:latin typeface="Lato"/>
                <a:ea typeface="Lato"/>
                <a:cs typeface="Lato"/>
                <a:sym typeface="Lato"/>
              </a:rPr>
              <a:t>Hechos</a:t>
            </a:r>
            <a:r>
              <a:rPr lang="en-US" sz="3200" b="1" i="0" u="none" strike="noStrike" cap="none" dirty="0">
                <a:solidFill>
                  <a:schemeClr val="dk1"/>
                </a:solidFill>
                <a:latin typeface="Lato"/>
                <a:ea typeface="Lato"/>
                <a:cs typeface="Lato"/>
                <a:sym typeface="Lato"/>
              </a:rPr>
              <a:t> 10, 11, y 12</a:t>
            </a:r>
            <a:endParaRPr sz="3200" b="1" i="0" u="none" strike="noStrike" cap="none" dirty="0">
              <a:solidFill>
                <a:schemeClr val="dk1"/>
              </a:solidFill>
              <a:latin typeface="Lato"/>
              <a:ea typeface="Lato"/>
              <a:cs typeface="Lato"/>
              <a:sym typeface="Lato"/>
            </a:endParaRPr>
          </a:p>
          <a:p>
            <a:pPr marL="457200" marR="0" lvl="0" indent="-431800" algn="l" rtl="0">
              <a:lnSpc>
                <a:spcPct val="100000"/>
              </a:lnSpc>
              <a:spcBef>
                <a:spcPts val="60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Leer </a:t>
            </a:r>
            <a:r>
              <a:rPr lang="en-US" sz="3200" b="1" i="0" u="none" strike="noStrike" cap="none" dirty="0" err="1">
                <a:solidFill>
                  <a:schemeClr val="dk1"/>
                </a:solidFill>
                <a:latin typeface="Lato"/>
                <a:ea typeface="Lato"/>
                <a:cs typeface="Lato"/>
                <a:sym typeface="Lato"/>
              </a:rPr>
              <a:t>Hechos</a:t>
            </a:r>
            <a:r>
              <a:rPr lang="en-US" sz="3200" b="1" i="0" u="none" strike="noStrike" cap="none" dirty="0">
                <a:solidFill>
                  <a:schemeClr val="dk1"/>
                </a:solidFill>
                <a:latin typeface="Lato"/>
                <a:ea typeface="Lato"/>
                <a:cs typeface="Lato"/>
                <a:sym typeface="Lato"/>
              </a:rPr>
              <a:t> 13:13-52 </a:t>
            </a:r>
            <a:r>
              <a:rPr lang="en-US" sz="3200" b="1" i="0" u="none" strike="noStrike" cap="none" dirty="0" err="1">
                <a:solidFill>
                  <a:schemeClr val="dk1"/>
                </a:solidFill>
                <a:latin typeface="Lato"/>
                <a:ea typeface="Lato"/>
                <a:cs typeface="Lato"/>
                <a:sym typeface="Lato"/>
              </a:rPr>
              <a:t>en</a:t>
            </a:r>
            <a:r>
              <a:rPr lang="en-US" sz="3200" b="1" i="0" u="none" strike="noStrike" cap="none" dirty="0">
                <a:solidFill>
                  <a:schemeClr val="dk1"/>
                </a:solidFill>
                <a:latin typeface="Lato"/>
                <a:ea typeface="Lato"/>
                <a:cs typeface="Lato"/>
                <a:sym typeface="Lato"/>
              </a:rPr>
              <a:t> sus </a:t>
            </a:r>
            <a:r>
              <a:rPr lang="en-US" sz="3200" b="1" i="0" u="none" strike="noStrike" cap="none" dirty="0" err="1">
                <a:solidFill>
                  <a:schemeClr val="dk1"/>
                </a:solidFill>
                <a:latin typeface="Lato"/>
                <a:ea typeface="Lato"/>
                <a:cs typeface="Lato"/>
                <a:sym typeface="Lato"/>
              </a:rPr>
              <a:t>Biblias</a:t>
            </a:r>
            <a:endParaRPr sz="3200" b="1" i="0" u="none" strike="noStrike" cap="none" dirty="0">
              <a:solidFill>
                <a:schemeClr val="dk1"/>
              </a:solidFill>
              <a:latin typeface="Lato"/>
              <a:ea typeface="Lato"/>
              <a:cs typeface="Lato"/>
              <a:sym typeface="Lato"/>
            </a:endParaRPr>
          </a:p>
          <a:p>
            <a:pPr marL="457200" marR="0" lvl="0" indent="-431800" algn="l" rtl="0">
              <a:lnSpc>
                <a:spcPct val="100000"/>
              </a:lnSpc>
              <a:spcBef>
                <a:spcPts val="600"/>
              </a:spcBef>
              <a:spcAft>
                <a:spcPts val="0"/>
              </a:spcAft>
              <a:buClr>
                <a:schemeClr val="dk1"/>
              </a:buClr>
              <a:buSzPts val="3200"/>
              <a:buFont typeface="Lato"/>
              <a:buChar char="•"/>
            </a:pPr>
            <a:r>
              <a:rPr lang="en-US" sz="3200" b="1" i="0" u="none" strike="noStrike" cap="none" dirty="0" err="1">
                <a:solidFill>
                  <a:schemeClr val="dk1"/>
                </a:solidFill>
                <a:latin typeface="Lato"/>
                <a:ea typeface="Lato"/>
                <a:cs typeface="Lato"/>
                <a:sym typeface="Lato"/>
              </a:rPr>
              <a:t>Pregunta</a:t>
            </a:r>
            <a:r>
              <a:rPr lang="en-US" sz="3200" b="1" i="0" u="none" strike="noStrike" cap="none" dirty="0">
                <a:solidFill>
                  <a:schemeClr val="dk1"/>
                </a:solidFill>
                <a:latin typeface="Lato"/>
                <a:ea typeface="Lato"/>
                <a:cs typeface="Lato"/>
                <a:sym typeface="Lato"/>
              </a:rPr>
              <a:t> de la </a:t>
            </a:r>
            <a:r>
              <a:rPr lang="en-US" sz="3200" b="1" i="0" u="none" strike="noStrike" cap="none" dirty="0" err="1">
                <a:solidFill>
                  <a:schemeClr val="dk1"/>
                </a:solidFill>
                <a:latin typeface="Lato"/>
                <a:ea typeface="Lato"/>
                <a:cs typeface="Lato"/>
                <a:sym typeface="Lato"/>
              </a:rPr>
              <a:t>Lección</a:t>
            </a:r>
            <a:r>
              <a:rPr lang="en-US" sz="3200" b="1" i="0" u="none" strike="noStrike" cap="none" dirty="0">
                <a:solidFill>
                  <a:schemeClr val="dk1"/>
                </a:solidFill>
                <a:latin typeface="Lato"/>
                <a:ea typeface="Lato"/>
                <a:cs typeface="Lato"/>
                <a:sym typeface="Lato"/>
              </a:rPr>
              <a:t> 4: El </a:t>
            </a:r>
            <a:r>
              <a:rPr lang="en-US" sz="3200" b="1" i="0" u="none" strike="noStrike" cap="none" dirty="0" err="1">
                <a:solidFill>
                  <a:schemeClr val="dk1"/>
                </a:solidFill>
                <a:latin typeface="Lato"/>
                <a:ea typeface="Lato"/>
                <a:cs typeface="Lato"/>
                <a:sym typeface="Lato"/>
              </a:rPr>
              <a:t>Señor</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llamó</a:t>
            </a:r>
            <a:r>
              <a:rPr lang="en-US" sz="3200" b="1" i="0" u="none" strike="noStrike" cap="none" dirty="0">
                <a:solidFill>
                  <a:schemeClr val="dk1"/>
                </a:solidFill>
                <a:latin typeface="Lato"/>
                <a:ea typeface="Lato"/>
                <a:cs typeface="Lato"/>
                <a:sym typeface="Lato"/>
              </a:rPr>
              <a:t> a Pablo,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que </a:t>
            </a:r>
            <a:r>
              <a:rPr lang="en-US" sz="3200" b="1" i="0" u="none" strike="noStrike" cap="none" dirty="0" err="1">
                <a:solidFill>
                  <a:schemeClr val="dk1"/>
                </a:solidFill>
                <a:latin typeface="Lato"/>
                <a:ea typeface="Lato"/>
                <a:cs typeface="Lato"/>
                <a:sym typeface="Lato"/>
              </a:rPr>
              <a:t>perseguía</a:t>
            </a:r>
            <a:r>
              <a:rPr lang="en-US" sz="3200" b="1" i="0" u="none" strike="noStrike" cap="none" dirty="0">
                <a:solidFill>
                  <a:schemeClr val="dk1"/>
                </a:solidFill>
                <a:latin typeface="Lato"/>
                <a:ea typeface="Lato"/>
                <a:cs typeface="Lato"/>
                <a:sym typeface="Lato"/>
              </a:rPr>
              <a:t> a </a:t>
            </a:r>
            <a:r>
              <a:rPr lang="en-US" sz="3200" b="1" i="0" u="none" strike="noStrike" cap="none" dirty="0" err="1">
                <a:solidFill>
                  <a:schemeClr val="dk1"/>
                </a:solidFill>
                <a:latin typeface="Lato"/>
                <a:ea typeface="Lato"/>
                <a:cs typeface="Lato"/>
                <a:sym typeface="Lato"/>
              </a:rPr>
              <a:t>los</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creyentes</a:t>
            </a:r>
            <a:r>
              <a:rPr lang="en-US" sz="3200" b="1" i="0" u="none" strike="noStrike" cap="none" dirty="0">
                <a:solidFill>
                  <a:schemeClr val="dk1"/>
                </a:solidFill>
                <a:latin typeface="Lato"/>
                <a:ea typeface="Lato"/>
                <a:cs typeface="Lato"/>
                <a:sym typeface="Lato"/>
              </a:rPr>
              <a:t>. ¿Por </a:t>
            </a:r>
            <a:r>
              <a:rPr lang="en-US" sz="3200" b="1" i="0" u="none" strike="noStrike" cap="none" dirty="0" err="1">
                <a:solidFill>
                  <a:schemeClr val="dk1"/>
                </a:solidFill>
                <a:latin typeface="Lato"/>
                <a:ea typeface="Lato"/>
                <a:cs typeface="Lato"/>
                <a:sym typeface="Lato"/>
              </a:rPr>
              <a:t>qué</a:t>
            </a:r>
            <a:r>
              <a:rPr lang="en-US" sz="3200" b="1" i="0" u="none" strike="noStrike" cap="none" dirty="0">
                <a:solidFill>
                  <a:schemeClr val="dk1"/>
                </a:solidFill>
                <a:latin typeface="Lato"/>
                <a:ea typeface="Lato"/>
                <a:cs typeface="Lato"/>
                <a:sym typeface="Lato"/>
              </a:rPr>
              <a:t> Dios </a:t>
            </a:r>
            <a:r>
              <a:rPr lang="en-US" sz="3200" b="1" i="0" u="none" strike="noStrike" cap="none" dirty="0" err="1">
                <a:solidFill>
                  <a:schemeClr val="dk1"/>
                </a:solidFill>
                <a:latin typeface="Lato"/>
                <a:ea typeface="Lato"/>
                <a:cs typeface="Lato"/>
                <a:sym typeface="Lato"/>
              </a:rPr>
              <a:t>llamaría</a:t>
            </a:r>
            <a:r>
              <a:rPr lang="en-US" sz="3200" b="1" i="0" u="none" strike="noStrike" cap="none" dirty="0">
                <a:solidFill>
                  <a:schemeClr val="dk1"/>
                </a:solidFill>
                <a:latin typeface="Lato"/>
                <a:ea typeface="Lato"/>
                <a:cs typeface="Lato"/>
                <a:sym typeface="Lato"/>
              </a:rPr>
              <a:t> a </a:t>
            </a:r>
            <a:r>
              <a:rPr lang="en-US" sz="3200" b="1" i="0" u="none" strike="noStrike" cap="none" dirty="0" err="1">
                <a:solidFill>
                  <a:schemeClr val="dk1"/>
                </a:solidFill>
                <a:latin typeface="Lato"/>
                <a:ea typeface="Lato"/>
                <a:cs typeface="Lato"/>
                <a:sym typeface="Lato"/>
              </a:rPr>
              <a:t>alguien</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como</a:t>
            </a:r>
            <a:r>
              <a:rPr lang="en-US" sz="3200" b="1" i="0" u="none" strike="noStrike" cap="none" dirty="0">
                <a:solidFill>
                  <a:schemeClr val="dk1"/>
                </a:solidFill>
                <a:latin typeface="Lato"/>
                <a:ea typeface="Lato"/>
                <a:cs typeface="Lato"/>
                <a:sym typeface="Lato"/>
              </a:rPr>
              <a:t> Pablo?  </a:t>
            </a:r>
            <a:endParaRPr sz="3200" b="1" i="0" u="none" strike="noStrike" cap="none" dirty="0">
              <a:solidFill>
                <a:schemeClr val="dk1"/>
              </a:solidFill>
              <a:latin typeface="Lato"/>
              <a:ea typeface="Lato"/>
              <a:cs typeface="Lato"/>
              <a:sym typeface="Lato"/>
            </a:endParaRPr>
          </a:p>
        </p:txBody>
      </p:sp>
      <p:pic>
        <p:nvPicPr>
          <p:cNvPr id="418" name="Google Shape;418;g26ba99a7413_0_63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2"/>
        <p:cNvGrpSpPr/>
        <p:nvPr/>
      </p:nvGrpSpPr>
      <p:grpSpPr>
        <a:xfrm>
          <a:off x="0" y="0"/>
          <a:ext cx="0" cy="0"/>
          <a:chOff x="0" y="0"/>
          <a:chExt cx="0" cy="0"/>
        </a:xfrm>
      </p:grpSpPr>
      <p:sp>
        <p:nvSpPr>
          <p:cNvPr id="423" name="Google Shape;423;g2adf1476608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424" name="Google Shape;424;g2adf1476608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5" name="Google Shape;425;g2adf1476608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426" name="Google Shape;426;g2adf1476608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0"/>
        <p:cNvGrpSpPr/>
        <p:nvPr/>
      </p:nvGrpSpPr>
      <p:grpSpPr>
        <a:xfrm>
          <a:off x="0" y="0"/>
          <a:ext cx="0" cy="0"/>
          <a:chOff x="0" y="0"/>
          <a:chExt cx="0" cy="0"/>
        </a:xfrm>
      </p:grpSpPr>
      <p:sp>
        <p:nvSpPr>
          <p:cNvPr id="431" name="Google Shape;431;g2adf1476608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432" name="Google Shape;432;g2adf1476608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3" name="Google Shape;433;g2adf1476608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434" name="Google Shape;434;g2adf1476608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0" name="Google Shape;440;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1" name="Google Shape;441;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sp>
        <p:nvSpPr>
          <p:cNvPr id="442" name="Google Shape;442;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43" name="Google Shape;443;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4" name="Google Shape;444;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5" name="Google Shape;445;g2ac1ba269cb_0_46" descr="A logo with a bird and a cross&#10;&#10;Description automatically generated"/>
          <p:cNvPicPr preferRelativeResize="0"/>
          <p:nvPr/>
        </p:nvPicPr>
        <p:blipFill>
          <a:blip r:embed="rId4">
            <a:alphaModFix/>
          </a:blip>
          <a:stretch>
            <a:fillRect/>
          </a:stretch>
        </p:blipFill>
        <p:spPr>
          <a:xfrm>
            <a:off x="1978425" y="502113"/>
            <a:ext cx="2085975" cy="1647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4" name="Google Shape;114;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2" name="Google Shape;122;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p:cNvSpPr/>
          <p:nvPr/>
        </p:nvSpPr>
        <p:spPr>
          <a:xfrm>
            <a:off x="745673" y="19353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1086826" y="21890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2048259" y="19348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2048259" y="1934841"/>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lt1"/>
                </a:solidFill>
                <a:latin typeface="Lato"/>
                <a:ea typeface="Lato"/>
                <a:cs typeface="Lato"/>
                <a:sym typeface="Lato"/>
              </a:rPr>
              <a:t>Usar el método de las Cuatro “C” para leer y entender Hechos 9:1-19.</a:t>
            </a:r>
            <a:endParaRPr sz="2500" b="0" i="0" u="none" strike="noStrike" cap="none">
              <a:solidFill>
                <a:schemeClr val="lt1"/>
              </a:solidFill>
              <a:latin typeface="Lato"/>
              <a:ea typeface="Lato"/>
              <a:cs typeface="Lato"/>
              <a:sym typeface="Lato"/>
            </a:endParaRPr>
          </a:p>
        </p:txBody>
      </p:sp>
      <p:sp>
        <p:nvSpPr>
          <p:cNvPr id="133" name="Google Shape;133;p5"/>
          <p:cNvSpPr/>
          <p:nvPr/>
        </p:nvSpPr>
        <p:spPr>
          <a:xfrm>
            <a:off x="745673" y="31926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1086826" y="34463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2048259" y="31926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2048259" y="3192648"/>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lt1"/>
                </a:solidFill>
                <a:latin typeface="Lato"/>
                <a:ea typeface="Lato"/>
                <a:cs typeface="Lato"/>
                <a:sym typeface="Lato"/>
              </a:rPr>
              <a:t>Responder con evidencia Bíblica: ¿Por qué Dios llamaría a alguien como Pablo para ser apóstol y misionero?</a:t>
            </a:r>
            <a:endParaRPr sz="2500" b="0" i="0" u="none" strike="noStrike" cap="none">
              <a:solidFill>
                <a:schemeClr val="lt1"/>
              </a:solidFill>
              <a:latin typeface="Lato"/>
              <a:ea typeface="Lato"/>
              <a:cs typeface="Lato"/>
              <a:sym typeface="Lato"/>
            </a:endParaRPr>
          </a:p>
        </p:txBody>
      </p:sp>
      <p:sp>
        <p:nvSpPr>
          <p:cNvPr id="137" name="Google Shape;137;p5"/>
          <p:cNvSpPr/>
          <p:nvPr/>
        </p:nvSpPr>
        <p:spPr>
          <a:xfrm>
            <a:off x="745673" y="44499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1086826" y="47037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2048259" y="44499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2048259" y="4449974"/>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a:solidFill>
                  <a:schemeClr val="lt1"/>
                </a:solidFill>
                <a:latin typeface="Lato"/>
                <a:ea typeface="Lato"/>
                <a:cs typeface="Lato"/>
                <a:sym typeface="Lato"/>
              </a:rPr>
              <a:t>Responder con evidencia Bíblica: ¿Por qué Dios nos llama a servir como parte de su iglesia? </a:t>
            </a:r>
            <a:endParaRPr sz="2500" b="0" i="0" u="none" strike="noStrike" cap="none">
              <a:solidFill>
                <a:schemeClr val="lt1"/>
              </a:solidFill>
              <a:latin typeface="Lato"/>
              <a:ea typeface="Lato"/>
              <a:cs typeface="Lato"/>
              <a:sym typeface="Lato"/>
            </a:endParaRPr>
          </a:p>
        </p:txBody>
      </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6f6cf9f9e9_0_136"/>
          <p:cNvSpPr txBox="1"/>
          <p:nvPr/>
        </p:nvSpPr>
        <p:spPr>
          <a:xfrm>
            <a:off x="4127382" y="1425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sp>
        <p:nvSpPr>
          <p:cNvPr id="147" name="Google Shape;147;g26f6cf9f9e9_0_13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8" name="Google Shape;148;g26f6cf9f9e9_0_13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49" name="Google Shape;149;g26f6cf9f9e9_0_136"/>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cxnSp>
        <p:nvCxnSpPr>
          <p:cNvPr id="150" name="Google Shape;150;g26f6cf9f9e9_0_136"/>
          <p:cNvCxnSpPr/>
          <p:nvPr/>
        </p:nvCxnSpPr>
        <p:spPr>
          <a:xfrm>
            <a:off x="4230827" y="24420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51" name="Google Shape;151;g26f6cf9f9e9_0_136"/>
          <p:cNvSpPr txBox="1"/>
          <p:nvPr/>
        </p:nvSpPr>
        <p:spPr>
          <a:xfrm>
            <a:off x="4127375" y="2791550"/>
            <a:ext cx="71895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Lato"/>
                <a:ea typeface="Lato"/>
                <a:cs typeface="Lato"/>
                <a:sym typeface="Lato"/>
              </a:rPr>
              <a:t>El </a:t>
            </a:r>
            <a:r>
              <a:rPr lang="en-US" sz="3200" b="0" i="0" u="none" strike="noStrike" cap="none" dirty="0" err="1">
                <a:solidFill>
                  <a:schemeClr val="dk1"/>
                </a:solidFill>
                <a:latin typeface="Lato"/>
                <a:ea typeface="Lato"/>
                <a:cs typeface="Lato"/>
                <a:sym typeface="Lato"/>
              </a:rPr>
              <a:t>Señor</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llamó</a:t>
            </a:r>
            <a:r>
              <a:rPr lang="en-US" sz="3200" b="0" i="0" u="none" strike="noStrike" cap="none" dirty="0">
                <a:solidFill>
                  <a:schemeClr val="dk1"/>
                </a:solidFill>
                <a:latin typeface="Lato"/>
                <a:ea typeface="Lato"/>
                <a:cs typeface="Lato"/>
                <a:sym typeface="Lato"/>
              </a:rPr>
              <a:t> a Pablo, </a:t>
            </a:r>
            <a:r>
              <a:rPr lang="en-US" sz="3200" b="0" i="0" u="none" strike="noStrike" cap="none" dirty="0" err="1">
                <a:solidFill>
                  <a:schemeClr val="dk1"/>
                </a:solidFill>
                <a:latin typeface="Lato"/>
                <a:ea typeface="Lato"/>
                <a:cs typeface="Lato"/>
                <a:sym typeface="Lato"/>
              </a:rPr>
              <a:t>el</a:t>
            </a:r>
            <a:r>
              <a:rPr lang="en-US" sz="3200" b="0" i="0" u="none" strike="noStrike" cap="none" dirty="0">
                <a:solidFill>
                  <a:schemeClr val="dk1"/>
                </a:solidFill>
                <a:latin typeface="Lato"/>
                <a:ea typeface="Lato"/>
                <a:cs typeface="Lato"/>
                <a:sym typeface="Lato"/>
              </a:rPr>
              <a:t> que </a:t>
            </a:r>
            <a:r>
              <a:rPr lang="en-US" sz="3200" b="0" i="0" u="none" strike="noStrike" cap="none" dirty="0" err="1">
                <a:solidFill>
                  <a:schemeClr val="dk1"/>
                </a:solidFill>
                <a:latin typeface="Lato"/>
                <a:ea typeface="Lato"/>
                <a:cs typeface="Lato"/>
                <a:sym typeface="Lato"/>
              </a:rPr>
              <a:t>perseguía</a:t>
            </a:r>
            <a:r>
              <a:rPr lang="en-US" sz="3200" b="0" i="0" u="none" strike="noStrike" cap="none" dirty="0">
                <a:solidFill>
                  <a:schemeClr val="dk1"/>
                </a:solidFill>
                <a:latin typeface="Lato"/>
                <a:ea typeface="Lato"/>
                <a:cs typeface="Lato"/>
                <a:sym typeface="Lato"/>
              </a:rPr>
              <a:t> a </a:t>
            </a:r>
            <a:r>
              <a:rPr lang="en-US" sz="3200" b="0" i="0" u="none" strike="noStrike" cap="none" dirty="0" err="1">
                <a:solidFill>
                  <a:schemeClr val="dk1"/>
                </a:solidFill>
                <a:latin typeface="Lato"/>
                <a:ea typeface="Lato"/>
                <a:cs typeface="Lato"/>
                <a:sym typeface="Lato"/>
              </a:rPr>
              <a:t>los</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creyentes</a:t>
            </a:r>
            <a:r>
              <a:rPr lang="en-US" sz="3200" b="0" i="0" u="none" strike="noStrike" cap="none" dirty="0">
                <a:solidFill>
                  <a:schemeClr val="dk1"/>
                </a:solidFill>
                <a:latin typeface="Lato"/>
                <a:ea typeface="Lato"/>
                <a:cs typeface="Lato"/>
                <a:sym typeface="Lato"/>
              </a:rPr>
              <a:t>. </a:t>
            </a:r>
            <a:endParaRPr sz="3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chemeClr val="dk1"/>
                </a:solidFill>
                <a:latin typeface="Lato"/>
                <a:ea typeface="Lato"/>
                <a:cs typeface="Lato"/>
                <a:sym typeface="Lato"/>
              </a:rPr>
              <a:t>¿Por </a:t>
            </a:r>
            <a:r>
              <a:rPr lang="en-US" sz="3200" b="0" i="0" u="none" strike="noStrike" cap="none" dirty="0" err="1">
                <a:solidFill>
                  <a:schemeClr val="dk1"/>
                </a:solidFill>
                <a:latin typeface="Lato"/>
                <a:ea typeface="Lato"/>
                <a:cs typeface="Lato"/>
                <a:sym typeface="Lato"/>
              </a:rPr>
              <a:t>qué</a:t>
            </a:r>
            <a:r>
              <a:rPr lang="en-US" sz="3200" b="0" i="0" u="none" strike="noStrike" cap="none" dirty="0">
                <a:solidFill>
                  <a:schemeClr val="dk1"/>
                </a:solidFill>
                <a:latin typeface="Lato"/>
                <a:ea typeface="Lato"/>
                <a:cs typeface="Lato"/>
                <a:sym typeface="Lato"/>
              </a:rPr>
              <a:t> Dios </a:t>
            </a:r>
            <a:r>
              <a:rPr lang="en-US" sz="3200" b="0" i="0" u="none" strike="noStrike" cap="none" dirty="0" err="1">
                <a:solidFill>
                  <a:schemeClr val="dk1"/>
                </a:solidFill>
                <a:latin typeface="Lato"/>
                <a:ea typeface="Lato"/>
                <a:cs typeface="Lato"/>
                <a:sym typeface="Lato"/>
              </a:rPr>
              <a:t>llamaría</a:t>
            </a:r>
            <a:r>
              <a:rPr lang="en-US" sz="3200" b="0" i="0" u="none" strike="noStrike" cap="none" dirty="0">
                <a:solidFill>
                  <a:schemeClr val="dk1"/>
                </a:solidFill>
                <a:latin typeface="Lato"/>
                <a:ea typeface="Lato"/>
                <a:cs typeface="Lato"/>
                <a:sym typeface="Lato"/>
              </a:rPr>
              <a:t> a </a:t>
            </a:r>
            <a:r>
              <a:rPr lang="en-US" sz="3200" b="0" i="0" u="none" strike="noStrike" cap="none" dirty="0" err="1">
                <a:solidFill>
                  <a:schemeClr val="dk1"/>
                </a:solidFill>
                <a:latin typeface="Lato"/>
                <a:ea typeface="Lato"/>
                <a:cs typeface="Lato"/>
                <a:sym typeface="Lato"/>
              </a:rPr>
              <a:t>alguien</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como</a:t>
            </a:r>
            <a:r>
              <a:rPr lang="en-US" sz="3200" b="0" i="0" u="none" strike="noStrike" cap="none" dirty="0">
                <a:solidFill>
                  <a:schemeClr val="dk1"/>
                </a:solidFill>
                <a:latin typeface="Lato"/>
                <a:ea typeface="Lato"/>
                <a:cs typeface="Lato"/>
                <a:sym typeface="Lato"/>
              </a:rPr>
              <a:t> Pablo para ser </a:t>
            </a:r>
            <a:r>
              <a:rPr lang="en-US" sz="3200" b="0" i="0" u="none" strike="noStrike" cap="none" dirty="0" err="1">
                <a:solidFill>
                  <a:schemeClr val="dk1"/>
                </a:solidFill>
                <a:latin typeface="Lato"/>
                <a:ea typeface="Lato"/>
                <a:cs typeface="Lato"/>
                <a:sym typeface="Lato"/>
              </a:rPr>
              <a:t>apóstol</a:t>
            </a:r>
            <a:r>
              <a:rPr lang="en-US" sz="3200" b="0" i="0" u="none" strike="noStrike" cap="none" dirty="0">
                <a:solidFill>
                  <a:schemeClr val="dk1"/>
                </a:solidFill>
                <a:latin typeface="Lato"/>
                <a:ea typeface="Lato"/>
                <a:cs typeface="Lato"/>
                <a:sym typeface="Lato"/>
              </a:rPr>
              <a:t> y </a:t>
            </a:r>
            <a:r>
              <a:rPr lang="en-US" sz="3200" b="0" i="0" u="none" strike="noStrike" cap="none" dirty="0" err="1">
                <a:solidFill>
                  <a:schemeClr val="dk1"/>
                </a:solidFill>
                <a:latin typeface="Lato"/>
                <a:ea typeface="Lato"/>
                <a:cs typeface="Lato"/>
                <a:sym typeface="Lato"/>
              </a:rPr>
              <a:t>misionero</a:t>
            </a:r>
            <a:r>
              <a:rPr lang="en-US" sz="3200" b="0" i="0" u="none" strike="noStrike" cap="none" dirty="0">
                <a:solidFill>
                  <a:schemeClr val="dk1"/>
                </a:solidFill>
                <a:latin typeface="Lato"/>
                <a:ea typeface="Lato"/>
                <a:cs typeface="Lato"/>
                <a:sym typeface="Lato"/>
              </a:rPr>
              <a:t>? </a:t>
            </a:r>
            <a:endParaRPr sz="3200" b="0" i="0" u="none" strike="noStrike" cap="none" dirty="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g26c0eec2cfd_0_221"/>
          <p:cNvSpPr txBox="1"/>
          <p:nvPr/>
        </p:nvSpPr>
        <p:spPr>
          <a:xfrm>
            <a:off x="4127382" y="20354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Captar</a:t>
            </a:r>
            <a:endParaRPr sz="6000" b="0" i="0" u="none" strike="noStrike" cap="none">
              <a:solidFill>
                <a:srgbClr val="009444"/>
              </a:solidFill>
              <a:latin typeface="Lato"/>
              <a:ea typeface="Lato"/>
              <a:cs typeface="Lato"/>
              <a:sym typeface="Lato"/>
            </a:endParaRPr>
          </a:p>
        </p:txBody>
      </p:sp>
      <p:cxnSp>
        <p:nvCxnSpPr>
          <p:cNvPr id="157" name="Google Shape;157;g26c0eec2cfd_0_221"/>
          <p:cNvCxnSpPr/>
          <p:nvPr/>
        </p:nvCxnSpPr>
        <p:spPr>
          <a:xfrm>
            <a:off x="4230827" y="32040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58" name="Google Shape;158;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9" name="Google Shape;159;g26c0eec2cfd_0_221"/>
          <p:cNvPicPr preferRelativeResize="0"/>
          <p:nvPr/>
        </p:nvPicPr>
        <p:blipFill rotWithShape="1">
          <a:blip r:embed="rId3">
            <a:alphaModFix/>
          </a:blip>
          <a:srcRect l="1446" r="1434"/>
          <a:stretch/>
        </p:blipFill>
        <p:spPr>
          <a:xfrm>
            <a:off x="248051" y="1400152"/>
            <a:ext cx="3650724" cy="3759145"/>
          </a:xfrm>
          <a:prstGeom prst="rect">
            <a:avLst/>
          </a:prstGeom>
          <a:noFill/>
          <a:ln>
            <a:noFill/>
          </a:ln>
          <a:effectLst>
            <a:outerShdw blurRad="50800" dist="38100" dir="2700000" algn="tl" rotWithShape="0">
              <a:srgbClr val="000000">
                <a:alpha val="40000"/>
              </a:srgbClr>
            </a:outerShdw>
          </a:effectLst>
        </p:spPr>
      </p:pic>
      <p:sp>
        <p:nvSpPr>
          <p:cNvPr id="160" name="Google Shape;160;g26c0eec2cfd_0_221"/>
          <p:cNvSpPr txBox="1"/>
          <p:nvPr/>
        </p:nvSpPr>
        <p:spPr>
          <a:xfrm>
            <a:off x="4127381" y="36297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b="1" i="0" u="none" strike="noStrike" cap="none">
                <a:solidFill>
                  <a:schemeClr val="dk1"/>
                </a:solidFill>
                <a:latin typeface="Lato"/>
                <a:ea typeface="Lato"/>
                <a:cs typeface="Lato"/>
                <a:sym typeface="Lato"/>
              </a:rPr>
              <a:t>¿Qué tipo de actividades hacía la iglesia cristiana en Hechos 3-8? </a:t>
            </a:r>
            <a:endParaRPr sz="3200" b="1" i="0" u="none" strike="noStrike" cap="none">
              <a:solidFill>
                <a:schemeClr val="dk1"/>
              </a:solidFill>
              <a:latin typeface="Lato"/>
              <a:ea typeface="Lato"/>
              <a:cs typeface="Lato"/>
              <a:sym typeface="Lato"/>
            </a:endParaRPr>
          </a:p>
        </p:txBody>
      </p:sp>
      <p:pic>
        <p:nvPicPr>
          <p:cNvPr id="161" name="Google Shape;161;g26c0eec2cfd_0_2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g26f6db8359a_0_8"/>
          <p:cNvSpPr txBox="1"/>
          <p:nvPr/>
        </p:nvSpPr>
        <p:spPr>
          <a:xfrm>
            <a:off x="2374775" y="1814300"/>
            <a:ext cx="8349300" cy="467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b="0" i="0" u="none" strike="noStrike" cap="none">
                <a:solidFill>
                  <a:schemeClr val="dk1"/>
                </a:solidFill>
                <a:latin typeface="Lato"/>
                <a:ea typeface="Lato"/>
                <a:cs typeface="Lato"/>
                <a:sym typeface="Lato"/>
              </a:rPr>
              <a:t>Hacía milagros en el nombre de Jesucristo.</a:t>
            </a:r>
            <a:endParaRPr sz="3200" b="0" i="0" u="none" strike="noStrike" cap="none">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b="0" i="0" u="none" strike="noStrike" cap="none">
                <a:solidFill>
                  <a:schemeClr val="dk1"/>
                </a:solidFill>
                <a:latin typeface="Lato"/>
                <a:ea typeface="Lato"/>
                <a:cs typeface="Lato"/>
                <a:sym typeface="Lato"/>
              </a:rPr>
              <a:t>Predicaba a Cristo. Solo en él hay salvación.</a:t>
            </a:r>
            <a:endParaRPr sz="3200" b="0" i="0" u="none" strike="noStrike" cap="none">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b="0" i="0" u="none" strike="noStrike" cap="none">
                <a:solidFill>
                  <a:schemeClr val="dk1"/>
                </a:solidFill>
                <a:latin typeface="Lato"/>
                <a:ea typeface="Lato"/>
                <a:cs typeface="Lato"/>
                <a:sym typeface="Lato"/>
              </a:rPr>
              <a:t>Predicaba la ley, aun a los miembros de la iglesia.</a:t>
            </a:r>
            <a:endParaRPr sz="3200" b="0" i="0" u="none" strike="noStrike" cap="none">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b="0" i="0" u="none" strike="noStrike" cap="none">
                <a:solidFill>
                  <a:schemeClr val="dk1"/>
                </a:solidFill>
                <a:latin typeface="Lato"/>
                <a:ea typeface="Lato"/>
                <a:cs typeface="Lato"/>
                <a:sym typeface="Lato"/>
              </a:rPr>
              <a:t>Sufría con gozo.</a:t>
            </a:r>
            <a:endParaRPr sz="3200" b="0" i="0" u="none" strike="noStrike" cap="none">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b="0" i="0" u="none" strike="noStrike" cap="none">
                <a:solidFill>
                  <a:schemeClr val="dk1"/>
                </a:solidFill>
                <a:latin typeface="Lato"/>
                <a:ea typeface="Lato"/>
                <a:cs typeface="Lato"/>
                <a:sym typeface="Lato"/>
              </a:rPr>
              <a:t>Tuvo “dolores de crecimiento.” </a:t>
            </a:r>
            <a:endParaRPr sz="3200" b="0" i="0" u="none" strike="noStrike" cap="none">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b="0" i="0" u="none" strike="noStrike" cap="none">
                <a:solidFill>
                  <a:schemeClr val="dk1"/>
                </a:solidFill>
                <a:latin typeface="Lato"/>
                <a:ea typeface="Lato"/>
                <a:cs typeface="Lato"/>
                <a:sym typeface="Lato"/>
              </a:rPr>
              <a:t>Fue perseguida después de la muerte de Esteban, el primer mártir. </a:t>
            </a:r>
            <a:endParaRPr sz="3200" b="0" i="0" u="none" strike="noStrike" cap="none">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b="0" i="0" u="none" strike="noStrike" cap="none">
                <a:solidFill>
                  <a:schemeClr val="dk1"/>
                </a:solidFill>
                <a:latin typeface="Lato"/>
                <a:ea typeface="Lato"/>
                <a:cs typeface="Lato"/>
                <a:sym typeface="Lato"/>
              </a:rPr>
              <a:t>Bautizaba y predicaba.</a:t>
            </a:r>
            <a:endParaRPr sz="3200" b="0" i="0" u="none" strike="noStrike" cap="none">
              <a:solidFill>
                <a:schemeClr val="dk1"/>
              </a:solidFill>
              <a:latin typeface="Lato"/>
              <a:ea typeface="Lato"/>
              <a:cs typeface="Lato"/>
              <a:sym typeface="Lato"/>
            </a:endParaRPr>
          </a:p>
        </p:txBody>
      </p:sp>
      <p:sp>
        <p:nvSpPr>
          <p:cNvPr id="167" name="Google Shape;167;g26f6db8359a_0_8"/>
          <p:cNvSpPr txBox="1"/>
          <p:nvPr/>
        </p:nvSpPr>
        <p:spPr>
          <a:xfrm>
            <a:off x="2374782" y="1044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La Iglesia Cristiana</a:t>
            </a:r>
            <a:endParaRPr sz="6000" b="0" i="0" u="none" strike="noStrike" cap="none">
              <a:solidFill>
                <a:srgbClr val="009444"/>
              </a:solidFill>
              <a:latin typeface="Lato"/>
              <a:ea typeface="Lato"/>
              <a:cs typeface="Lato"/>
              <a:sym typeface="Lato"/>
            </a:endParaRPr>
          </a:p>
        </p:txBody>
      </p:sp>
      <p:sp>
        <p:nvSpPr>
          <p:cNvPr id="168" name="Google Shape;168;g26f6db8359a_0_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9" name="Google Shape;169;g26f6db8359a_0_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4074</Words>
  <Application>Microsoft Office PowerPoint</Application>
  <PresentationFormat>Widescreen</PresentationFormat>
  <Paragraphs>240</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Lato</vt:lpstr>
      <vt:lpstr>Calibri</vt:lpstr>
      <vt:lpstr>Noto Sans Symbols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Carola Del Pino</cp:lastModifiedBy>
  <cp:revision>3</cp:revision>
  <dcterms:created xsi:type="dcterms:W3CDTF">2023-11-29T19:33:05Z</dcterms:created>
  <dcterms:modified xsi:type="dcterms:W3CDTF">2024-12-19T14:38:43Z</dcterms:modified>
</cp:coreProperties>
</file>