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71" r:id="rId6"/>
    <p:sldId id="272" r:id="rId7"/>
    <p:sldId id="482" r:id="rId8"/>
    <p:sldId id="442" r:id="rId9"/>
    <p:sldId id="492" r:id="rId10"/>
    <p:sldId id="493" r:id="rId11"/>
    <p:sldId id="494" r:id="rId12"/>
    <p:sldId id="495" r:id="rId13"/>
    <p:sldId id="487" r:id="rId14"/>
    <p:sldId id="496" r:id="rId15"/>
    <p:sldId id="497" r:id="rId16"/>
    <p:sldId id="498" r:id="rId17"/>
    <p:sldId id="486" r:id="rId18"/>
    <p:sldId id="499" r:id="rId19"/>
    <p:sldId id="500" r:id="rId20"/>
    <p:sldId id="445" r:id="rId21"/>
    <p:sldId id="480" r:id="rId22"/>
    <p:sldId id="502" r:id="rId23"/>
    <p:sldId id="501" r:id="rId24"/>
    <p:sldId id="465" r:id="rId25"/>
    <p:sldId id="491"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Johnston" initials="AJ" lastIdx="1" clrIdx="0">
    <p:extLst>
      <p:ext uri="{19B8F6BF-5375-455C-9EA6-DF929625EA0E}">
        <p15:presenceInfo xmlns:p15="http://schemas.microsoft.com/office/powerpoint/2012/main" userId="1231caf685dc96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67" autoAdjust="0"/>
    <p:restoredTop sz="92800" autoAdjust="0"/>
  </p:normalViewPr>
  <p:slideViewPr>
    <p:cSldViewPr>
      <p:cViewPr varScale="1">
        <p:scale>
          <a:sx n="62" d="100"/>
          <a:sy n="62" d="100"/>
        </p:scale>
        <p:origin x="1496" y="176"/>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1/29/23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1/29/23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17568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CC701-D80A-463B-8415-A85485312088}" type="slidenum">
              <a:rPr kumimoji="0" lang="en-US" sz="1200" b="0" i="0" u="none" strike="noStrike" kern="1200" cap="none" spc="0" normalizeH="0" baseline="0" noProof="0" smtClean="0">
                <a:ln>
                  <a:noFill/>
                </a:ln>
                <a:solidFill>
                  <a:srgbClr val="54545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45454"/>
              </a:solidFill>
              <a:effectLst/>
              <a:uLnTx/>
              <a:uFillTx/>
              <a:latin typeface="Century Gothic"/>
              <a:ea typeface="+mn-ea"/>
              <a:cs typeface="+mn-cs"/>
            </a:endParaRPr>
          </a:p>
        </p:txBody>
      </p:sp>
    </p:spTree>
    <p:extLst>
      <p:ext uri="{BB962C8B-B14F-4D97-AF65-F5344CB8AC3E}">
        <p14:creationId xmlns:p14="http://schemas.microsoft.com/office/powerpoint/2010/main" val="165150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CC701-D80A-463B-8415-A85485312088}" type="slidenum">
              <a:rPr kumimoji="0" lang="en-US" sz="1200" b="0" i="0" u="none" strike="noStrike" kern="1200" cap="none" spc="0" normalizeH="0" baseline="0" noProof="0" smtClean="0">
                <a:ln>
                  <a:noFill/>
                </a:ln>
                <a:solidFill>
                  <a:srgbClr val="54545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45454"/>
              </a:solidFill>
              <a:effectLst/>
              <a:uLnTx/>
              <a:uFillTx/>
              <a:latin typeface="Century Gothic"/>
              <a:ea typeface="+mn-ea"/>
              <a:cs typeface="+mn-cs"/>
            </a:endParaRPr>
          </a:p>
        </p:txBody>
      </p:sp>
    </p:spTree>
    <p:extLst>
      <p:ext uri="{BB962C8B-B14F-4D97-AF65-F5344CB8AC3E}">
        <p14:creationId xmlns:p14="http://schemas.microsoft.com/office/powerpoint/2010/main" val="363370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CC701-D80A-463B-8415-A85485312088}" type="slidenum">
              <a:rPr kumimoji="0" lang="en-US" sz="1200" b="0" i="0" u="none" strike="noStrike" kern="1200" cap="none" spc="0" normalizeH="0" baseline="0" noProof="0" smtClean="0">
                <a:ln>
                  <a:noFill/>
                </a:ln>
                <a:solidFill>
                  <a:srgbClr val="54545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45454"/>
              </a:solidFill>
              <a:effectLst/>
              <a:uLnTx/>
              <a:uFillTx/>
              <a:latin typeface="Century Gothic"/>
              <a:ea typeface="+mn-ea"/>
              <a:cs typeface="+mn-cs"/>
            </a:endParaRPr>
          </a:p>
        </p:txBody>
      </p:sp>
    </p:spTree>
    <p:extLst>
      <p:ext uri="{BB962C8B-B14F-4D97-AF65-F5344CB8AC3E}">
        <p14:creationId xmlns:p14="http://schemas.microsoft.com/office/powerpoint/2010/main" val="29572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CC701-D80A-463B-8415-A85485312088}" type="slidenum">
              <a:rPr kumimoji="0" lang="en-US" sz="1200" b="0" i="0" u="none" strike="noStrike" kern="1200" cap="none" spc="0" normalizeH="0" baseline="0" noProof="0" smtClean="0">
                <a:ln>
                  <a:noFill/>
                </a:ln>
                <a:solidFill>
                  <a:srgbClr val="54545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45454"/>
              </a:solidFill>
              <a:effectLst/>
              <a:uLnTx/>
              <a:uFillTx/>
              <a:latin typeface="Century Gothic"/>
              <a:ea typeface="+mn-ea"/>
              <a:cs typeface="+mn-cs"/>
            </a:endParaRPr>
          </a:p>
        </p:txBody>
      </p:sp>
    </p:spTree>
    <p:extLst>
      <p:ext uri="{BB962C8B-B14F-4D97-AF65-F5344CB8AC3E}">
        <p14:creationId xmlns:p14="http://schemas.microsoft.com/office/powerpoint/2010/main" val="74533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CC701-D80A-463B-8415-A85485312088}" type="slidenum">
              <a:rPr kumimoji="0" lang="en-US" sz="1200" b="0" i="0" u="none" strike="noStrike" kern="1200" cap="none" spc="0" normalizeH="0" baseline="0" noProof="0" smtClean="0">
                <a:ln>
                  <a:noFill/>
                </a:ln>
                <a:solidFill>
                  <a:srgbClr val="54545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45454"/>
              </a:solidFill>
              <a:effectLst/>
              <a:uLnTx/>
              <a:uFillTx/>
              <a:latin typeface="Century Gothic"/>
              <a:ea typeface="+mn-ea"/>
              <a:cs typeface="+mn-cs"/>
            </a:endParaRPr>
          </a:p>
        </p:txBody>
      </p:sp>
    </p:spTree>
    <p:extLst>
      <p:ext uri="{BB962C8B-B14F-4D97-AF65-F5344CB8AC3E}">
        <p14:creationId xmlns:p14="http://schemas.microsoft.com/office/powerpoint/2010/main" val="139080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407769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251405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21</a:t>
            </a:fld>
            <a:endParaRPr lang="en-US"/>
          </a:p>
        </p:txBody>
      </p:sp>
    </p:spTree>
    <p:extLst>
      <p:ext uri="{BB962C8B-B14F-4D97-AF65-F5344CB8AC3E}">
        <p14:creationId xmlns:p14="http://schemas.microsoft.com/office/powerpoint/2010/main" val="125877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180452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427952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62686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94732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70702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32001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CC701-D80A-463B-8415-A85485312088}" type="slidenum">
              <a:rPr kumimoji="0" lang="en-US" sz="1200" b="0" i="0" u="none" strike="noStrike" kern="1200" cap="none" spc="0" normalizeH="0" baseline="0" noProof="0" smtClean="0">
                <a:ln>
                  <a:noFill/>
                </a:ln>
                <a:solidFill>
                  <a:srgbClr val="54545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45454"/>
              </a:solidFill>
              <a:effectLst/>
              <a:uLnTx/>
              <a:uFillTx/>
              <a:latin typeface="Century Gothic"/>
              <a:ea typeface="+mn-ea"/>
              <a:cs typeface="+mn-cs"/>
            </a:endParaRPr>
          </a:p>
        </p:txBody>
      </p:sp>
    </p:spTree>
    <p:extLst>
      <p:ext uri="{BB962C8B-B14F-4D97-AF65-F5344CB8AC3E}">
        <p14:creationId xmlns:p14="http://schemas.microsoft.com/office/powerpoint/2010/main" val="116471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12440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3" name="Map" descr="Map of South America"/>
          <p:cNvGrpSpPr>
            <a:grpSpLocks noChangeAspect="1"/>
          </p:cNvGrpSpPr>
          <p:nvPr/>
        </p:nvGrpSpPr>
        <p:grpSpPr bwMode="gray">
          <a:xfrm>
            <a:off x="2363787" y="0"/>
            <a:ext cx="9386888" cy="6521450"/>
            <a:chOff x="1489" y="0"/>
            <a:chExt cx="5913" cy="4108"/>
          </a:xfrm>
        </p:grpSpPr>
        <p:grpSp>
          <p:nvGrpSpPr>
            <p:cNvPr id="214" name="Group 417"/>
            <p:cNvGrpSpPr>
              <a:grpSpLocks/>
            </p:cNvGrpSpPr>
            <p:nvPr/>
          </p:nvGrpSpPr>
          <p:grpSpPr bwMode="gray">
            <a:xfrm>
              <a:off x="1489" y="0"/>
              <a:ext cx="5257" cy="4108"/>
              <a:chOff x="1489" y="0"/>
              <a:chExt cx="5257" cy="4108"/>
            </a:xfrm>
          </p:grpSpPr>
          <p:sp>
            <p:nvSpPr>
              <p:cNvPr id="216" name="Freeform 217"/>
              <p:cNvSpPr>
                <a:spLocks/>
              </p:cNvSpPr>
              <p:nvPr/>
            </p:nvSpPr>
            <p:spPr bwMode="gray">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gray">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gray">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gray">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gray">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gray">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gray">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gray">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gray">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gray">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gray">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gray">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gray">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gray">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gray">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gray">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gray">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gray">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gray">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gray">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gray">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gray">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gray">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gray">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gray">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gray">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gray">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gray">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gray">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gray">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gray">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gray">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gray">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gray">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gray">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gray">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gray">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gray">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gray">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gray">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gray">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gray">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gray">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gray">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gray">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gray">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gray">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gray">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gray">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gray">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gray">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gray">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gray">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gray">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gray">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gray">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gray">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gray">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gray">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gray">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gray">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gray">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gray">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gray">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gray">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gray">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gray">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gray">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gray">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gray">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gray">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gray">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gray">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gray">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gray">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gray">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gray">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gray">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gray">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gray">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gray">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gray">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gray">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gray">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gray">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gray">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gray">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gray">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gray">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gray">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gray">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gray">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gray">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gray">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gray">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gray">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gray">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gray">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gray">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gray">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gray">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gray">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gray">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gray">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gray">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gray">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gray">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gray">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gray">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gray">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gray">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gray">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gray">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gray">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gray">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gray">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gray">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gray">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gray">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gray">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gray">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gray">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gray">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gray">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gray">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gray">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gray">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gray">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gray">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gray">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gray">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gray">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gray">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gray">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gray">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gray">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gray">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gray">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gray">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gray">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gray">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gray">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gray">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gray">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gray">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gray">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gray">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gray">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gray">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gray">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gray">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gray">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gray">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gray">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gray">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gray">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gray">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gray">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gray">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gray">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gray">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gray">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gray">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gray">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gray">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gray">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gray">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gray">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gray">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gray">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gray">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gray">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gray">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gray">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gray">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gray">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gray">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gray">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gray">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gray">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gray">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gray">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gray">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gray">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gray">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gray">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gray">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gray">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gray">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gray">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gray">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gray">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gray">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gray">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gray">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gray">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gray">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gray">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gray">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gray">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gray">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Discípulos #3</a:t>
            </a:r>
            <a:endParaRPr dirty="0"/>
          </a:p>
        </p:txBody>
      </p:sp>
      <p:sp>
        <p:nvSpPr>
          <p:cNvPr id="4" name="Date Placeholder 3"/>
          <p:cNvSpPr>
            <a:spLocks noGrp="1"/>
          </p:cNvSpPr>
          <p:nvPr>
            <p:ph type="dt" sz="half" idx="10"/>
          </p:nvPr>
        </p:nvSpPr>
        <p:spPr/>
        <p:txBody>
          <a:bodyPr/>
          <a:lstStyle/>
          <a:p>
            <a:fld id="{BA83BDA4-6366-4CE6-8A61-F3D564C4CE93}" type="datetime1">
              <a:rPr lang="en-US" smtClean="0"/>
              <a:t>1/29/23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Discípulos #3</a:t>
            </a:r>
            <a:endParaRPr dirty="0"/>
          </a:p>
        </p:txBody>
      </p:sp>
      <p:sp>
        <p:nvSpPr>
          <p:cNvPr id="4" name="Date Placeholder 3"/>
          <p:cNvSpPr>
            <a:spLocks noGrp="1"/>
          </p:cNvSpPr>
          <p:nvPr>
            <p:ph type="dt" sz="half" idx="10"/>
          </p:nvPr>
        </p:nvSpPr>
        <p:spPr/>
        <p:txBody>
          <a:bodyPr/>
          <a:lstStyle/>
          <a:p>
            <a:fld id="{1B664241-11C4-4041-852D-8FA8AFBE31F8}" type="datetime1">
              <a:rPr lang="en-US" smtClean="0"/>
              <a:t>1/29/23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Discípulos #3</a:t>
            </a:r>
            <a:endParaRPr dirty="0"/>
          </a:p>
        </p:txBody>
      </p:sp>
      <p:sp>
        <p:nvSpPr>
          <p:cNvPr id="4" name="Date Placeholder 3"/>
          <p:cNvSpPr>
            <a:spLocks noGrp="1"/>
          </p:cNvSpPr>
          <p:nvPr>
            <p:ph type="dt" sz="half" idx="10"/>
          </p:nvPr>
        </p:nvSpPr>
        <p:spPr/>
        <p:txBody>
          <a:bodyPr/>
          <a:lstStyle/>
          <a:p>
            <a:fld id="{BB48014C-C26B-4972-A5DF-9CA523027397}" type="datetime1">
              <a:rPr lang="en-US" smtClean="0"/>
              <a:t>1/29/23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s-ES"/>
              <a:t>La Palabra Crece- Multiplicando Discípulos #3</a:t>
            </a:r>
            <a:endParaRPr dirty="0"/>
          </a:p>
        </p:txBody>
      </p:sp>
      <p:sp>
        <p:nvSpPr>
          <p:cNvPr id="4" name="Date Placeholder 3"/>
          <p:cNvSpPr>
            <a:spLocks noGrp="1"/>
          </p:cNvSpPr>
          <p:nvPr>
            <p:ph type="dt" sz="half" idx="10"/>
          </p:nvPr>
        </p:nvSpPr>
        <p:spPr/>
        <p:txBody>
          <a:bodyPr/>
          <a:lstStyle/>
          <a:p>
            <a:fld id="{C85F5BDC-7C90-4A2B-9E69-F654AB7BB4D6}" type="datetime1">
              <a:rPr lang="en-US" smtClean="0"/>
              <a:t>1/29/23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s-ES"/>
              <a:t>La Palabra Crece- Multiplicando Discípulos #3</a:t>
            </a:r>
            <a:endParaRPr dirty="0"/>
          </a:p>
        </p:txBody>
      </p:sp>
      <p:sp>
        <p:nvSpPr>
          <p:cNvPr id="5" name="Date Placeholder 4"/>
          <p:cNvSpPr>
            <a:spLocks noGrp="1"/>
          </p:cNvSpPr>
          <p:nvPr>
            <p:ph type="dt" sz="half" idx="10"/>
          </p:nvPr>
        </p:nvSpPr>
        <p:spPr/>
        <p:txBody>
          <a:bodyPr/>
          <a:lstStyle/>
          <a:p>
            <a:fld id="{E0607A7F-DA44-4944-85EF-4E623FEC9ADA}" type="datetime1">
              <a:rPr lang="en-US" smtClean="0"/>
              <a:t>1/29/23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s-ES"/>
              <a:t>La Palabra Crece- Multiplicando Discípulos #3</a:t>
            </a:r>
            <a:endParaRPr dirty="0"/>
          </a:p>
        </p:txBody>
      </p:sp>
      <p:sp>
        <p:nvSpPr>
          <p:cNvPr id="7" name="Date Placeholder 6"/>
          <p:cNvSpPr>
            <a:spLocks noGrp="1"/>
          </p:cNvSpPr>
          <p:nvPr>
            <p:ph type="dt" sz="half" idx="10"/>
          </p:nvPr>
        </p:nvSpPr>
        <p:spPr/>
        <p:txBody>
          <a:bodyPr/>
          <a:lstStyle/>
          <a:p>
            <a:fld id="{821DB107-0048-43FE-892E-437AA3A8E857}" type="datetime1">
              <a:rPr lang="en-US" smtClean="0"/>
              <a:t>1/29/23</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s-ES"/>
              <a:t>La Palabra Crece- Multiplicando Discípulos #3</a:t>
            </a:r>
            <a:endParaRPr dirty="0"/>
          </a:p>
        </p:txBody>
      </p:sp>
      <p:sp>
        <p:nvSpPr>
          <p:cNvPr id="3" name="Date Placeholder 2"/>
          <p:cNvSpPr>
            <a:spLocks noGrp="1"/>
          </p:cNvSpPr>
          <p:nvPr>
            <p:ph type="dt" sz="half" idx="10"/>
          </p:nvPr>
        </p:nvSpPr>
        <p:spPr/>
        <p:txBody>
          <a:bodyPr/>
          <a:lstStyle/>
          <a:p>
            <a:fld id="{8803A2FC-FC52-4F2B-80DB-4F28D8CE7148}" type="datetime1">
              <a:rPr lang="en-US" smtClean="0"/>
              <a:t>1/29/23</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a:t>La Palabra Crece- Multiplicando Discípulos #3</a:t>
            </a:r>
            <a:endParaRPr dirty="0"/>
          </a:p>
        </p:txBody>
      </p:sp>
      <p:sp>
        <p:nvSpPr>
          <p:cNvPr id="2" name="Date Placeholder 1"/>
          <p:cNvSpPr>
            <a:spLocks noGrp="1"/>
          </p:cNvSpPr>
          <p:nvPr>
            <p:ph type="dt" sz="half" idx="10"/>
          </p:nvPr>
        </p:nvSpPr>
        <p:spPr/>
        <p:txBody>
          <a:bodyPr/>
          <a:lstStyle/>
          <a:p>
            <a:fld id="{094D2DCE-2AF9-41A3-9D04-56F4F369080C}" type="datetime1">
              <a:rPr lang="en-US" smtClean="0"/>
              <a:t>1/29/23</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Discípulos #3</a:t>
            </a:r>
            <a:endParaRPr dirty="0"/>
          </a:p>
        </p:txBody>
      </p:sp>
      <p:sp>
        <p:nvSpPr>
          <p:cNvPr id="5" name="Date Placeholder 4"/>
          <p:cNvSpPr>
            <a:spLocks noGrp="1"/>
          </p:cNvSpPr>
          <p:nvPr>
            <p:ph type="dt" sz="half" idx="10"/>
          </p:nvPr>
        </p:nvSpPr>
        <p:spPr/>
        <p:txBody>
          <a:bodyPr/>
          <a:lstStyle/>
          <a:p>
            <a:fld id="{8A48BEB9-EC8B-4A46-A93C-BE70FF78EC09}" type="datetime1">
              <a:rPr lang="en-US" smtClean="0"/>
              <a:t>1/29/23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Discípulos #3</a:t>
            </a:r>
            <a:endParaRPr dirty="0"/>
          </a:p>
        </p:txBody>
      </p:sp>
      <p:sp>
        <p:nvSpPr>
          <p:cNvPr id="5" name="Date Placeholder 4"/>
          <p:cNvSpPr>
            <a:spLocks noGrp="1"/>
          </p:cNvSpPr>
          <p:nvPr>
            <p:ph type="dt" sz="half" idx="10"/>
          </p:nvPr>
        </p:nvSpPr>
        <p:spPr/>
        <p:txBody>
          <a:bodyPr/>
          <a:lstStyle/>
          <a:p>
            <a:fld id="{F394F519-39BF-4097-9A8F-F1165218D1C0}" type="datetime1">
              <a:rPr lang="en-US" smtClean="0"/>
              <a:t>1/29/23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s-ES"/>
              <a:t>La Palabra Crece- Multiplicando Discípulos #3</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208D9735-C42A-43C1-8C0E-D4603F5EB2DA}" type="datetime1">
              <a:rPr lang="en-US" smtClean="0"/>
              <a:t>1/29/23</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xhere.com/en/photo/144269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penelp.wordpress.com/2015/02/13/construyete-el-juego/" TargetMode="External"/><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hersides.com/2014/10/the-darea-note-to-churches-in-nigeria.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liturgytools.net/2017/06/pictures-holy-trinity-sunday-year-a-god-of-love-and-peace-john-three-sixtee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Berlin Sans FB Demi" panose="020E0802020502020306" pitchFamily="34" charset="0"/>
                <a:cs typeface="Helvetica" panose="020B0604020202020204" pitchFamily="34" charset="0"/>
              </a:rPr>
              <a:t>La Palabra Crece- </a:t>
            </a:r>
            <a:br>
              <a:rPr lang="en-US" dirty="0">
                <a:latin typeface="Berlin Sans FB Demi" panose="020E0802020502020306" pitchFamily="34" charset="0"/>
                <a:cs typeface="Helvetica" panose="020B0604020202020204" pitchFamily="34" charset="0"/>
              </a:rPr>
            </a:br>
            <a:r>
              <a:rPr lang="en-US" dirty="0" err="1">
                <a:latin typeface="Berlin Sans FB Demi" panose="020E0802020502020306" pitchFamily="34" charset="0"/>
                <a:cs typeface="Helvetica" panose="020B0604020202020204" pitchFamily="34" charset="0"/>
              </a:rPr>
              <a:t>Multiplicando</a:t>
            </a:r>
            <a:r>
              <a:rPr lang="en-US" dirty="0">
                <a:latin typeface="Berlin Sans FB Demi" panose="020E0802020502020306" pitchFamily="34" charset="0"/>
                <a:cs typeface="Helvetica" panose="020B0604020202020204" pitchFamily="34" charset="0"/>
              </a:rPr>
              <a:t> Disc</a:t>
            </a:r>
            <a:r>
              <a:rPr lang="es-MX" dirty="0" err="1">
                <a:latin typeface="Berlin Sans FB Demi" panose="020E0802020502020306" pitchFamily="34" charset="0"/>
                <a:cs typeface="Helvetica" panose="020B0604020202020204" pitchFamily="34" charset="0"/>
              </a:rPr>
              <a:t>ípulos</a:t>
            </a:r>
            <a:endParaRPr lang="en-US" dirty="0">
              <a:latin typeface="Berlin Sans FB Demi" panose="020E0802020502020306" pitchFamily="34" charset="0"/>
              <a:cs typeface="Helvetica" panose="020B0604020202020204" pitchFamily="34" charset="0"/>
            </a:endParaRPr>
          </a:p>
        </p:txBody>
      </p:sp>
      <p:sp>
        <p:nvSpPr>
          <p:cNvPr id="3" name="Subtitle 2"/>
          <p:cNvSpPr>
            <a:spLocks noGrp="1"/>
          </p:cNvSpPr>
          <p:nvPr>
            <p:ph type="subTitle" idx="1"/>
          </p:nvPr>
        </p:nvSpPr>
        <p:spPr/>
        <p:txBody>
          <a:bodyPr>
            <a:normAutofit/>
          </a:bodyPr>
          <a:lstStyle/>
          <a:p>
            <a:r>
              <a:rPr lang="es-MX" sz="4000" dirty="0">
                <a:latin typeface="Berlin Sans FB" panose="020E0602020502020306" pitchFamily="34" charset="0"/>
              </a:rPr>
              <a:t>Lección 3</a:t>
            </a:r>
          </a:p>
        </p:txBody>
      </p:sp>
      <p:pic>
        <p:nvPicPr>
          <p:cNvPr id="7" name="Picture 6">
            <a:extLst>
              <a:ext uri="{FF2B5EF4-FFF2-40B4-BE49-F238E27FC236}">
                <a16:creationId xmlns:a16="http://schemas.microsoft.com/office/drawing/2014/main" id="{44ADFA78-F8C2-47AC-B98F-DB295BE066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9013" y="-26504"/>
            <a:ext cx="3272382" cy="3272382"/>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8012" y="152400"/>
            <a:ext cx="9753600" cy="1295400"/>
          </a:xfrm>
          <a:prstGeom prst="rect">
            <a:avLst/>
          </a:prstGeom>
        </p:spPr>
        <p:txBody>
          <a:bodyPr anchor="b">
            <a:normAutofit/>
          </a:bodyPr>
          <a:lstStyle/>
          <a:p>
            <a:r>
              <a:rPr lang="es-ES" b="1" dirty="0"/>
              <a:t>Romanos 12:3-5</a:t>
            </a:r>
            <a:endParaRPr lang="en-US" dirty="0">
              <a:latin typeface="Berlin Sans FB Demi" panose="020E0802020502020306" pitchFamily="34" charset="0"/>
            </a:endParaRPr>
          </a:p>
        </p:txBody>
      </p:sp>
      <p:sp>
        <p:nvSpPr>
          <p:cNvPr id="2" name="Content Placeholder 1">
            <a:extLst>
              <a:ext uri="{FF2B5EF4-FFF2-40B4-BE49-F238E27FC236}">
                <a16:creationId xmlns:a16="http://schemas.microsoft.com/office/drawing/2014/main" id="{BE073441-11DB-4BE1-8C90-DCE60C52E659}"/>
              </a:ext>
            </a:extLst>
          </p:cNvPr>
          <p:cNvSpPr>
            <a:spLocks noGrp="1"/>
          </p:cNvSpPr>
          <p:nvPr>
            <p:ph type="subTitle" idx="1"/>
          </p:nvPr>
        </p:nvSpPr>
        <p:spPr>
          <a:xfrm>
            <a:off x="608012" y="1794804"/>
            <a:ext cx="11277600" cy="4910796"/>
          </a:xfrm>
          <a:prstGeom prst="rect">
            <a:avLst/>
          </a:prstGeom>
        </p:spPr>
        <p:txBody>
          <a:bodyPr>
            <a:normAutofit/>
          </a:bodyPr>
          <a:lstStyle/>
          <a:p>
            <a:pPr>
              <a:spcAft>
                <a:spcPts val="600"/>
              </a:spcAft>
            </a:pPr>
            <a:r>
              <a:rPr lang="en-US" sz="4000" i="1" dirty="0">
                <a:latin typeface="Berlin Sans FB" panose="020E0602020502020306" pitchFamily="34" charset="0"/>
              </a:rPr>
              <a:t>“</a:t>
            </a:r>
            <a:r>
              <a:rPr lang="es-ES" sz="4000" i="1" dirty="0">
                <a:latin typeface="Berlin Sans FB" panose="020E0602020502020306" pitchFamily="34" charset="0"/>
              </a:rPr>
              <a:t>Por la gracia que me es dada, digo a cada uno de ustedes que no tenga más alto concepto de sí que el que debe tener, sino que piense de sí con sensatez, según la medida de fe que Dios repartió a cada uno. Porque así como en un cuerpo hay muchos miembros, y no todos los miembros tienen la misma función, así también nosotros, aunque somos muchos, formamos un solo cuerpo en Cristo.”</a:t>
            </a:r>
            <a:endParaRPr lang="en-US" sz="4000" i="1" dirty="0">
              <a:latin typeface="Berlin Sans FB" panose="020E0602020502020306" pitchFamily="34" charset="0"/>
            </a:endParaRPr>
          </a:p>
        </p:txBody>
      </p:sp>
      <p:sp>
        <p:nvSpPr>
          <p:cNvPr id="6" name="Footer Placeholder 1">
            <a:extLst>
              <a:ext uri="{FF2B5EF4-FFF2-40B4-BE49-F238E27FC236}">
                <a16:creationId xmlns:a16="http://schemas.microsoft.com/office/drawing/2014/main" id="{22A5D377-EA7A-4355-9D7F-3A0967171AB8}"/>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545454"/>
                </a:solidFill>
                <a:effectLst/>
                <a:uLnTx/>
                <a:uFillTx/>
                <a:latin typeface="Century Gothic"/>
                <a:ea typeface="+mn-ea"/>
                <a:cs typeface="+mn-cs"/>
              </a:rPr>
              <a:t>La Palabra Crece- Multiplicando Discípulos #3</a:t>
            </a:r>
          </a:p>
        </p:txBody>
      </p:sp>
    </p:spTree>
    <p:extLst>
      <p:ext uri="{BB962C8B-B14F-4D97-AF65-F5344CB8AC3E}">
        <p14:creationId xmlns:p14="http://schemas.microsoft.com/office/powerpoint/2010/main" val="425754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031F637-39DD-448B-AF54-947EF63C996D}"/>
              </a:ext>
            </a:extLst>
          </p:cNvPr>
          <p:cNvSpPr>
            <a:spLocks noGrp="1"/>
          </p:cNvSpPr>
          <p:nvPr>
            <p:ph type="title"/>
          </p:nvPr>
        </p:nvSpPr>
        <p:spPr>
          <a:xfrm>
            <a:off x="1217614" y="274638"/>
            <a:ext cx="9753600" cy="1325562"/>
          </a:xfrm>
        </p:spPr>
        <p:txBody>
          <a:bodyPr/>
          <a:lstStyle/>
          <a:p>
            <a:endParaRPr lang="en-US"/>
          </a:p>
        </p:txBody>
      </p:sp>
      <p:pic>
        <p:nvPicPr>
          <p:cNvPr id="6" name="Content Placeholder 5">
            <a:extLst>
              <a:ext uri="{FF2B5EF4-FFF2-40B4-BE49-F238E27FC236}">
                <a16:creationId xmlns:a16="http://schemas.microsoft.com/office/drawing/2014/main" id="{167D2DE0-0028-4A79-AA94-0B403651660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32272"/>
          <a:stretch/>
        </p:blipFill>
        <p:spPr>
          <a:xfrm>
            <a:off x="798512" y="685800"/>
            <a:ext cx="10591799" cy="4716660"/>
          </a:xfrm>
          <a:noFill/>
        </p:spPr>
      </p:pic>
      <p:sp>
        <p:nvSpPr>
          <p:cNvPr id="4" name="Footer Placeholder 3">
            <a:extLst>
              <a:ext uri="{FF2B5EF4-FFF2-40B4-BE49-F238E27FC236}">
                <a16:creationId xmlns:a16="http://schemas.microsoft.com/office/drawing/2014/main" id="{630C0AB9-C0A0-4D47-9838-23EB7992903D}"/>
              </a:ext>
            </a:extLst>
          </p:cNvPr>
          <p:cNvSpPr>
            <a:spLocks noGrp="1"/>
          </p:cNvSpPr>
          <p:nvPr>
            <p:ph type="ftr" sz="quarter" idx="11"/>
          </p:nvPr>
        </p:nvSpPr>
        <p:spPr>
          <a:xfrm>
            <a:off x="1208836" y="6448427"/>
            <a:ext cx="6638176" cy="180974"/>
          </a:xfrm>
        </p:spPr>
        <p:txBody>
          <a:bodyPr anchor="ctr">
            <a:noAutofit/>
          </a:bodyPr>
          <a:lstStyle/>
          <a:p>
            <a:pPr>
              <a:lnSpc>
                <a:spcPct val="90000"/>
              </a:lnSpc>
              <a:spcAft>
                <a:spcPts val="600"/>
              </a:spcAft>
            </a:pPr>
            <a:r>
              <a:rPr lang="es-ES" dirty="0"/>
              <a:t>La Palabra Crece- Multiplicando Discípulos #3</a:t>
            </a:r>
          </a:p>
        </p:txBody>
      </p:sp>
    </p:spTree>
    <p:extLst>
      <p:ext uri="{BB962C8B-B14F-4D97-AF65-F5344CB8AC3E}">
        <p14:creationId xmlns:p14="http://schemas.microsoft.com/office/powerpoint/2010/main" val="320028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8012" y="152400"/>
            <a:ext cx="9753600" cy="1295400"/>
          </a:xfrm>
          <a:prstGeom prst="rect">
            <a:avLst/>
          </a:prstGeom>
        </p:spPr>
        <p:txBody>
          <a:bodyPr anchor="b">
            <a:normAutofit/>
          </a:bodyPr>
          <a:lstStyle/>
          <a:p>
            <a:r>
              <a:rPr lang="es-ES" b="1" dirty="0"/>
              <a:t>Hechos 14</a:t>
            </a:r>
            <a:endParaRPr lang="en-US" dirty="0">
              <a:latin typeface="Berlin Sans FB Demi" panose="020E0802020502020306" pitchFamily="34" charset="0"/>
            </a:endParaRPr>
          </a:p>
        </p:txBody>
      </p:sp>
      <p:sp>
        <p:nvSpPr>
          <p:cNvPr id="2" name="Content Placeholder 1">
            <a:extLst>
              <a:ext uri="{FF2B5EF4-FFF2-40B4-BE49-F238E27FC236}">
                <a16:creationId xmlns:a16="http://schemas.microsoft.com/office/drawing/2014/main" id="{BE073441-11DB-4BE1-8C90-DCE60C52E659}"/>
              </a:ext>
            </a:extLst>
          </p:cNvPr>
          <p:cNvSpPr>
            <a:spLocks noGrp="1"/>
          </p:cNvSpPr>
          <p:nvPr>
            <p:ph type="subTitle" idx="1"/>
          </p:nvPr>
        </p:nvSpPr>
        <p:spPr>
          <a:xfrm>
            <a:off x="608012" y="2209800"/>
            <a:ext cx="11277600" cy="4910796"/>
          </a:xfrm>
          <a:prstGeom prst="rect">
            <a:avLst/>
          </a:prstGeom>
        </p:spPr>
        <p:txBody>
          <a:bodyPr>
            <a:normAutofit/>
          </a:bodyPr>
          <a:lstStyle/>
          <a:p>
            <a:pPr>
              <a:spcAft>
                <a:spcPts val="600"/>
              </a:spcAft>
            </a:pPr>
            <a:r>
              <a:rPr lang="es-ES" sz="4000" b="0" i="1" dirty="0">
                <a:solidFill>
                  <a:schemeClr val="bg2">
                    <a:lumMod val="50000"/>
                  </a:schemeClr>
                </a:solidFill>
                <a:effectLst/>
                <a:latin typeface="Berlin Sans FB" panose="020E0602020502020306" pitchFamily="34" charset="0"/>
              </a:rPr>
              <a:t>“Hablaron </a:t>
            </a:r>
            <a:r>
              <a:rPr lang="es-ES" sz="4000" i="1" dirty="0">
                <a:solidFill>
                  <a:schemeClr val="bg2">
                    <a:lumMod val="50000"/>
                  </a:schemeClr>
                </a:solidFill>
                <a:effectLst/>
                <a:latin typeface="Berlin Sans FB" panose="020E0602020502020306" pitchFamily="34" charset="0"/>
              </a:rPr>
              <a:t>de tal manera que creyó una multitud de judíos y de griegos.</a:t>
            </a:r>
            <a:r>
              <a:rPr lang="es-ES" sz="4000" i="1" dirty="0">
                <a:solidFill>
                  <a:schemeClr val="bg2">
                    <a:lumMod val="50000"/>
                  </a:schemeClr>
                </a:solidFill>
                <a:latin typeface="Berlin Sans FB" panose="020E0602020502020306" pitchFamily="34" charset="0"/>
              </a:rPr>
              <a:t> … </a:t>
            </a:r>
            <a:r>
              <a:rPr lang="es-ES" sz="4000" i="1" dirty="0">
                <a:solidFill>
                  <a:schemeClr val="bg2">
                    <a:lumMod val="50000"/>
                  </a:schemeClr>
                </a:solidFill>
                <a:effectLst/>
                <a:latin typeface="Berlin Sans FB" panose="020E0602020502020306" pitchFamily="34" charset="0"/>
              </a:rPr>
              <a:t>A Bernabé lo llamaban Zeus, y a Pablo, Hermes, porque era el que dirigía la palabra.”</a:t>
            </a:r>
            <a:endParaRPr lang="en-US" sz="4000" i="1" dirty="0">
              <a:solidFill>
                <a:schemeClr val="bg2">
                  <a:lumMod val="50000"/>
                </a:schemeClr>
              </a:solidFill>
              <a:latin typeface="Berlin Sans FB" panose="020E0602020502020306" pitchFamily="34" charset="0"/>
            </a:endParaRPr>
          </a:p>
        </p:txBody>
      </p:sp>
      <p:sp>
        <p:nvSpPr>
          <p:cNvPr id="6" name="Footer Placeholder 1">
            <a:extLst>
              <a:ext uri="{FF2B5EF4-FFF2-40B4-BE49-F238E27FC236}">
                <a16:creationId xmlns:a16="http://schemas.microsoft.com/office/drawing/2014/main" id="{22A5D377-EA7A-4355-9D7F-3A0967171AB8}"/>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545454"/>
                </a:solidFill>
                <a:effectLst/>
                <a:uLnTx/>
                <a:uFillTx/>
                <a:latin typeface="Century Gothic"/>
                <a:ea typeface="+mn-ea"/>
                <a:cs typeface="+mn-cs"/>
              </a:rPr>
              <a:t>La Palabra Crece- Multiplicando Discípulos #3</a:t>
            </a:r>
          </a:p>
        </p:txBody>
      </p:sp>
      <p:pic>
        <p:nvPicPr>
          <p:cNvPr id="3" name="Picture 2">
            <a:extLst>
              <a:ext uri="{FF2B5EF4-FFF2-40B4-BE49-F238E27FC236}">
                <a16:creationId xmlns:a16="http://schemas.microsoft.com/office/drawing/2014/main" id="{F0633983-2327-4952-A2F4-2258E9BF9B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74679" y="5105399"/>
            <a:ext cx="3114145" cy="1751707"/>
          </a:xfrm>
          <a:prstGeom prst="rect">
            <a:avLst/>
          </a:prstGeom>
        </p:spPr>
      </p:pic>
    </p:spTree>
    <p:extLst>
      <p:ext uri="{BB962C8B-B14F-4D97-AF65-F5344CB8AC3E}">
        <p14:creationId xmlns:p14="http://schemas.microsoft.com/office/powerpoint/2010/main" val="393764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22A5D377-EA7A-4355-9D7F-3A0967171AB8}"/>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545454"/>
                </a:solidFill>
                <a:effectLst/>
                <a:uLnTx/>
                <a:uFillTx/>
                <a:latin typeface="Century Gothic"/>
                <a:ea typeface="+mn-ea"/>
                <a:cs typeface="+mn-cs"/>
              </a:rPr>
              <a:t>La Palabra Crece- Multiplicando Discípulos #3</a:t>
            </a:r>
          </a:p>
        </p:txBody>
      </p:sp>
      <p:pic>
        <p:nvPicPr>
          <p:cNvPr id="2050" name="Picture 2" descr="Proverbios 16:18 RV1909">
            <a:extLst>
              <a:ext uri="{FF2B5EF4-FFF2-40B4-BE49-F238E27FC236}">
                <a16:creationId xmlns:a16="http://schemas.microsoft.com/office/drawing/2014/main" id="{8B9C6FC5-2940-458D-BE52-A839C123B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10" y="729500"/>
            <a:ext cx="10627404" cy="545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98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208836" y="228599"/>
            <a:ext cx="9753600" cy="2514600"/>
          </a:xfrm>
          <a:prstGeom prst="rect">
            <a:avLst/>
          </a:prstGeom>
        </p:spPr>
        <p:txBody>
          <a:bodyPr anchor="b">
            <a:normAutofit/>
          </a:bodyPr>
          <a:lstStyle/>
          <a:p>
            <a:pPr algn="ctr"/>
            <a:r>
              <a:rPr lang="es-ES" sz="4000" i="1" cap="none" dirty="0">
                <a:latin typeface="Berlin Sans FB" panose="020E0602020502020306" pitchFamily="34" charset="0"/>
              </a:rPr>
              <a:t>¿Cómo pueden los líderes de la iglesia evitar el pecado del orgullo y trabajar por el bien mayor?</a:t>
            </a:r>
            <a:endParaRPr lang="en-US" sz="4000" i="1" cap="none" dirty="0">
              <a:latin typeface="Berlin Sans FB" panose="020E0602020502020306" pitchFamily="34" charset="0"/>
            </a:endParaRPr>
          </a:p>
        </p:txBody>
      </p:sp>
      <p:pic>
        <p:nvPicPr>
          <p:cNvPr id="5" name="Picture 4">
            <a:extLst>
              <a:ext uri="{FF2B5EF4-FFF2-40B4-BE49-F238E27FC236}">
                <a16:creationId xmlns:a16="http://schemas.microsoft.com/office/drawing/2014/main" id="{930BCF07-BA90-4603-96F3-4452D15883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60812" y="3124200"/>
            <a:ext cx="4724400" cy="2657476"/>
          </a:xfrm>
          <a:prstGeom prst="rect">
            <a:avLst/>
          </a:prstGeom>
        </p:spPr>
      </p:pic>
      <p:sp>
        <p:nvSpPr>
          <p:cNvPr id="6" name="Footer Placeholder 1">
            <a:extLst>
              <a:ext uri="{FF2B5EF4-FFF2-40B4-BE49-F238E27FC236}">
                <a16:creationId xmlns:a16="http://schemas.microsoft.com/office/drawing/2014/main" id="{22A5D377-EA7A-4355-9D7F-3A0967171AB8}"/>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545454"/>
                </a:solidFill>
                <a:effectLst/>
                <a:uLnTx/>
                <a:uFillTx/>
                <a:latin typeface="Century Gothic"/>
                <a:ea typeface="+mn-ea"/>
                <a:cs typeface="+mn-cs"/>
              </a:rPr>
              <a:t>La Palabra Crece- Multiplicando Discípulos #3</a:t>
            </a:r>
          </a:p>
        </p:txBody>
      </p:sp>
    </p:spTree>
    <p:extLst>
      <p:ext uri="{BB962C8B-B14F-4D97-AF65-F5344CB8AC3E}">
        <p14:creationId xmlns:p14="http://schemas.microsoft.com/office/powerpoint/2010/main" val="134772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0412" y="609600"/>
            <a:ext cx="10744200" cy="4648199"/>
          </a:xfrm>
          <a:prstGeom prst="rect">
            <a:avLst/>
          </a:prstGeom>
        </p:spPr>
        <p:txBody>
          <a:bodyPr anchor="b">
            <a:normAutofit fontScale="90000"/>
          </a:bodyPr>
          <a:lstStyle/>
          <a:p>
            <a:r>
              <a:rPr lang="es-ES" sz="3600" cap="none" dirty="0">
                <a:solidFill>
                  <a:schemeClr val="bg2">
                    <a:lumMod val="50000"/>
                  </a:schemeClr>
                </a:solidFill>
                <a:latin typeface="Berlin Sans FB" panose="020E0602020502020306" pitchFamily="34" charset="0"/>
              </a:rPr>
              <a:t>Hechos 14:21-23: 	“</a:t>
            </a:r>
            <a:r>
              <a:rPr lang="es-EC" sz="3600" i="1" cap="none" dirty="0">
                <a:solidFill>
                  <a:schemeClr val="bg2">
                    <a:lumMod val="50000"/>
                  </a:schemeClr>
                </a:solidFill>
                <a:latin typeface="Berlin Sans FB" panose="020E0602020502020306" pitchFamily="34" charset="0"/>
              </a:rPr>
              <a:t>Después de anunciar las buenas nuevas en aquella ciudad y de hacer muchos discípulos, Pablo y Bernabé regresaron a </a:t>
            </a:r>
            <a:r>
              <a:rPr lang="es-EC" sz="3600" i="1" cap="none" dirty="0" err="1">
                <a:solidFill>
                  <a:schemeClr val="bg2">
                    <a:lumMod val="50000"/>
                  </a:schemeClr>
                </a:solidFill>
                <a:latin typeface="Berlin Sans FB" panose="020E0602020502020306" pitchFamily="34" charset="0"/>
              </a:rPr>
              <a:t>Listra</a:t>
            </a:r>
            <a:r>
              <a:rPr lang="es-EC" sz="3600" i="1" cap="none" dirty="0">
                <a:solidFill>
                  <a:schemeClr val="bg2">
                    <a:lumMod val="50000"/>
                  </a:schemeClr>
                </a:solidFill>
                <a:latin typeface="Berlin Sans FB" panose="020E0602020502020306" pitchFamily="34" charset="0"/>
              </a:rPr>
              <a:t>, a </a:t>
            </a:r>
            <a:r>
              <a:rPr lang="es-EC" sz="3600" i="1" cap="none" dirty="0" err="1">
                <a:solidFill>
                  <a:schemeClr val="bg2">
                    <a:lumMod val="50000"/>
                  </a:schemeClr>
                </a:solidFill>
                <a:latin typeface="Berlin Sans FB" panose="020E0602020502020306" pitchFamily="34" charset="0"/>
              </a:rPr>
              <a:t>Iconio</a:t>
            </a:r>
            <a:r>
              <a:rPr lang="es-EC" sz="3600" i="1" cap="none" dirty="0">
                <a:solidFill>
                  <a:schemeClr val="bg2">
                    <a:lumMod val="50000"/>
                  </a:schemeClr>
                </a:solidFill>
                <a:latin typeface="Berlin Sans FB" panose="020E0602020502020306" pitchFamily="34" charset="0"/>
              </a:rPr>
              <a:t> y a Antioquía, fortaleciendo a los discípulos y animándolos a perseverar en la fe. </a:t>
            </a:r>
            <a:r>
              <a:rPr lang="en-US" sz="3600" i="1" cap="none" dirty="0">
                <a:solidFill>
                  <a:schemeClr val="bg2">
                    <a:lumMod val="50000"/>
                  </a:schemeClr>
                </a:solidFill>
                <a:latin typeface="Berlin Sans FB" panose="020E0602020502020306" pitchFamily="34" charset="0"/>
              </a:rPr>
              <a:t>“Es </a:t>
            </a:r>
            <a:r>
              <a:rPr lang="en-US" sz="3600" i="1" cap="none" dirty="0" err="1">
                <a:solidFill>
                  <a:schemeClr val="bg2">
                    <a:lumMod val="50000"/>
                  </a:schemeClr>
                </a:solidFill>
                <a:latin typeface="Berlin Sans FB" panose="020E0602020502020306" pitchFamily="34" charset="0"/>
              </a:rPr>
              <a:t>necesario</a:t>
            </a:r>
            <a:r>
              <a:rPr lang="en-US" sz="3600" i="1" cap="none" dirty="0">
                <a:solidFill>
                  <a:schemeClr val="bg2">
                    <a:lumMod val="50000"/>
                  </a:schemeClr>
                </a:solidFill>
                <a:latin typeface="Berlin Sans FB" panose="020E0602020502020306" pitchFamily="34" charset="0"/>
              </a:rPr>
              <a:t> pasar </a:t>
            </a:r>
            <a:r>
              <a:rPr lang="en-US" sz="3600" i="1" cap="none" dirty="0" err="1">
                <a:solidFill>
                  <a:schemeClr val="bg2">
                    <a:lumMod val="50000"/>
                  </a:schemeClr>
                </a:solidFill>
                <a:latin typeface="Berlin Sans FB" panose="020E0602020502020306" pitchFamily="34" charset="0"/>
              </a:rPr>
              <a:t>por</a:t>
            </a:r>
            <a:r>
              <a:rPr lang="en-US" sz="3600" i="1" cap="none" dirty="0">
                <a:solidFill>
                  <a:schemeClr val="bg2">
                    <a:lumMod val="50000"/>
                  </a:schemeClr>
                </a:solidFill>
                <a:latin typeface="Berlin Sans FB" panose="020E0602020502020306" pitchFamily="34" charset="0"/>
              </a:rPr>
              <a:t> </a:t>
            </a:r>
            <a:r>
              <a:rPr lang="en-US" sz="3600" i="1" cap="none" dirty="0" err="1">
                <a:solidFill>
                  <a:schemeClr val="bg2">
                    <a:lumMod val="50000"/>
                  </a:schemeClr>
                </a:solidFill>
                <a:latin typeface="Berlin Sans FB" panose="020E0602020502020306" pitchFamily="34" charset="0"/>
              </a:rPr>
              <a:t>muchas</a:t>
            </a:r>
            <a:r>
              <a:rPr lang="en-US" sz="3600" i="1" cap="none" dirty="0">
                <a:solidFill>
                  <a:schemeClr val="bg2">
                    <a:lumMod val="50000"/>
                  </a:schemeClr>
                </a:solidFill>
                <a:latin typeface="Berlin Sans FB" panose="020E0602020502020306" pitchFamily="34" charset="0"/>
              </a:rPr>
              <a:t> </a:t>
            </a:r>
            <a:r>
              <a:rPr lang="en-US" sz="3600" i="1" cap="none" dirty="0" err="1">
                <a:solidFill>
                  <a:schemeClr val="bg2">
                    <a:lumMod val="50000"/>
                  </a:schemeClr>
                </a:solidFill>
                <a:latin typeface="Berlin Sans FB" panose="020E0602020502020306" pitchFamily="34" charset="0"/>
              </a:rPr>
              <a:t>dificultades</a:t>
            </a:r>
            <a:r>
              <a:rPr lang="en-US" sz="3600" i="1" cap="none" dirty="0">
                <a:solidFill>
                  <a:schemeClr val="bg2">
                    <a:lumMod val="50000"/>
                  </a:schemeClr>
                </a:solidFill>
                <a:latin typeface="Berlin Sans FB" panose="020E0602020502020306" pitchFamily="34" charset="0"/>
              </a:rPr>
              <a:t> para </a:t>
            </a:r>
            <a:r>
              <a:rPr lang="en-US" sz="3600" i="1" cap="none" dirty="0" err="1">
                <a:solidFill>
                  <a:schemeClr val="bg2">
                    <a:lumMod val="50000"/>
                  </a:schemeClr>
                </a:solidFill>
                <a:latin typeface="Berlin Sans FB" panose="020E0602020502020306" pitchFamily="34" charset="0"/>
              </a:rPr>
              <a:t>entrar</a:t>
            </a:r>
            <a:r>
              <a:rPr lang="en-US" sz="3600" i="1" cap="none" dirty="0">
                <a:solidFill>
                  <a:schemeClr val="bg2">
                    <a:lumMod val="50000"/>
                  </a:schemeClr>
                </a:solidFill>
                <a:latin typeface="Berlin Sans FB" panose="020E0602020502020306" pitchFamily="34" charset="0"/>
              </a:rPr>
              <a:t> </a:t>
            </a:r>
            <a:r>
              <a:rPr lang="en-US" sz="3600" i="1" cap="none" dirty="0" err="1">
                <a:solidFill>
                  <a:schemeClr val="bg2">
                    <a:lumMod val="50000"/>
                  </a:schemeClr>
                </a:solidFill>
                <a:latin typeface="Berlin Sans FB" panose="020E0602020502020306" pitchFamily="34" charset="0"/>
              </a:rPr>
              <a:t>en</a:t>
            </a:r>
            <a:r>
              <a:rPr lang="en-US" sz="3600" i="1" cap="none" dirty="0">
                <a:solidFill>
                  <a:schemeClr val="bg2">
                    <a:lumMod val="50000"/>
                  </a:schemeClr>
                </a:solidFill>
                <a:latin typeface="Berlin Sans FB" panose="020E0602020502020306" pitchFamily="34" charset="0"/>
              </a:rPr>
              <a:t> </a:t>
            </a:r>
            <a:r>
              <a:rPr lang="en-US" sz="3600" i="1" cap="none" dirty="0" err="1">
                <a:solidFill>
                  <a:schemeClr val="bg2">
                    <a:lumMod val="50000"/>
                  </a:schemeClr>
                </a:solidFill>
                <a:latin typeface="Berlin Sans FB" panose="020E0602020502020306" pitchFamily="34" charset="0"/>
              </a:rPr>
              <a:t>el</a:t>
            </a:r>
            <a:r>
              <a:rPr lang="en-US" sz="3600" i="1" cap="none" dirty="0">
                <a:solidFill>
                  <a:schemeClr val="bg2">
                    <a:lumMod val="50000"/>
                  </a:schemeClr>
                </a:solidFill>
                <a:latin typeface="Berlin Sans FB" panose="020E0602020502020306" pitchFamily="34" charset="0"/>
              </a:rPr>
              <a:t> </a:t>
            </a:r>
            <a:r>
              <a:rPr lang="en-US" sz="3600" i="1" cap="none" dirty="0" err="1">
                <a:solidFill>
                  <a:schemeClr val="bg2">
                    <a:lumMod val="50000"/>
                  </a:schemeClr>
                </a:solidFill>
                <a:latin typeface="Berlin Sans FB" panose="020E0602020502020306" pitchFamily="34" charset="0"/>
              </a:rPr>
              <a:t>reino</a:t>
            </a:r>
            <a:r>
              <a:rPr lang="en-US" sz="3600" i="1" cap="none" dirty="0">
                <a:solidFill>
                  <a:schemeClr val="bg2">
                    <a:lumMod val="50000"/>
                  </a:schemeClr>
                </a:solidFill>
                <a:latin typeface="Berlin Sans FB" panose="020E0602020502020306" pitchFamily="34" charset="0"/>
              </a:rPr>
              <a:t> de Dios,” les dec</a:t>
            </a:r>
            <a:r>
              <a:rPr lang="es-EC" sz="3600" i="1" cap="none" dirty="0" err="1">
                <a:solidFill>
                  <a:schemeClr val="bg2">
                    <a:lumMod val="50000"/>
                  </a:schemeClr>
                </a:solidFill>
                <a:latin typeface="Berlin Sans FB" panose="020E0602020502020306" pitchFamily="34" charset="0"/>
              </a:rPr>
              <a:t>ían</a:t>
            </a:r>
            <a:r>
              <a:rPr lang="es-EC" sz="3600" i="1" cap="none" dirty="0">
                <a:solidFill>
                  <a:schemeClr val="bg2">
                    <a:lumMod val="50000"/>
                  </a:schemeClr>
                </a:solidFill>
                <a:latin typeface="Berlin Sans FB" panose="020E0602020502020306" pitchFamily="34" charset="0"/>
              </a:rPr>
              <a:t>. </a:t>
            </a:r>
            <a:r>
              <a:rPr lang="es-EC" sz="3600" i="1" u="sng" cap="none" dirty="0">
                <a:solidFill>
                  <a:schemeClr val="bg2">
                    <a:lumMod val="50000"/>
                  </a:schemeClr>
                </a:solidFill>
                <a:latin typeface="Berlin Sans FB" panose="020E0602020502020306" pitchFamily="34" charset="0"/>
              </a:rPr>
              <a:t>En cada iglesia nombraron ancianos y, con oración y ayuno, los encomendaron al Señor, en quien habían creído.</a:t>
            </a:r>
            <a:r>
              <a:rPr lang="en-US" sz="3600" i="1" u="sng" cap="none" dirty="0">
                <a:solidFill>
                  <a:schemeClr val="bg2">
                    <a:lumMod val="50000"/>
                  </a:schemeClr>
                </a:solidFill>
                <a:latin typeface="Berlin Sans FB" panose="020E0602020502020306" pitchFamily="34" charset="0"/>
              </a:rPr>
              <a:t>”</a:t>
            </a:r>
            <a:r>
              <a:rPr lang="es-ES" sz="3600" b="0" i="1" dirty="0">
                <a:solidFill>
                  <a:schemeClr val="bg2">
                    <a:lumMod val="50000"/>
                  </a:schemeClr>
                </a:solidFill>
                <a:effectLst/>
                <a:latin typeface="Berlin Sans FB" panose="020E0602020502020306" pitchFamily="34" charset="0"/>
              </a:rPr>
              <a:t> </a:t>
            </a:r>
            <a:br>
              <a:rPr lang="es-ES" sz="3300" b="0" i="1" dirty="0">
                <a:solidFill>
                  <a:schemeClr val="bg2">
                    <a:lumMod val="50000"/>
                  </a:schemeClr>
                </a:solidFill>
                <a:effectLst/>
                <a:latin typeface="Berlin Sans FB" panose="020E0602020502020306" pitchFamily="34" charset="0"/>
              </a:rPr>
            </a:br>
            <a:br>
              <a:rPr lang="es-ES" sz="3300" b="0" i="1" dirty="0">
                <a:solidFill>
                  <a:schemeClr val="bg2">
                    <a:lumMod val="50000"/>
                  </a:schemeClr>
                </a:solidFill>
                <a:effectLst/>
                <a:latin typeface="Berlin Sans FB" panose="020E0602020502020306" pitchFamily="34" charset="0"/>
              </a:rPr>
            </a:br>
            <a:br>
              <a:rPr lang="es-ES" sz="3300" b="0" i="1" dirty="0">
                <a:solidFill>
                  <a:schemeClr val="bg2">
                    <a:lumMod val="50000"/>
                  </a:schemeClr>
                </a:solidFill>
                <a:effectLst/>
                <a:latin typeface="Berlin Sans FB" panose="020E0602020502020306" pitchFamily="34" charset="0"/>
              </a:rPr>
            </a:br>
            <a:endParaRPr lang="en-US" i="1" cap="none" dirty="0">
              <a:solidFill>
                <a:schemeClr val="bg2">
                  <a:lumMod val="50000"/>
                </a:schemeClr>
              </a:solidFill>
              <a:latin typeface="Berlin Sans FB" panose="020E0602020502020306" pitchFamily="34" charset="0"/>
            </a:endParaRPr>
          </a:p>
        </p:txBody>
      </p:sp>
      <p:sp>
        <p:nvSpPr>
          <p:cNvPr id="6" name="Footer Placeholder 1">
            <a:extLst>
              <a:ext uri="{FF2B5EF4-FFF2-40B4-BE49-F238E27FC236}">
                <a16:creationId xmlns:a16="http://schemas.microsoft.com/office/drawing/2014/main" id="{22A5D377-EA7A-4355-9D7F-3A0967171AB8}"/>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545454"/>
                </a:solidFill>
                <a:effectLst/>
                <a:uLnTx/>
                <a:uFillTx/>
                <a:latin typeface="Century Gothic"/>
                <a:ea typeface="+mn-ea"/>
                <a:cs typeface="+mn-cs"/>
              </a:rPr>
              <a:t>La Palabra Crece- Multiplicando Discípulos #3</a:t>
            </a:r>
          </a:p>
        </p:txBody>
      </p:sp>
      <p:sp>
        <p:nvSpPr>
          <p:cNvPr id="2" name="TextBox 1">
            <a:extLst>
              <a:ext uri="{FF2B5EF4-FFF2-40B4-BE49-F238E27FC236}">
                <a16:creationId xmlns:a16="http://schemas.microsoft.com/office/drawing/2014/main" id="{F2A77EEE-4462-4BE7-90B5-7BDC5D1ED906}"/>
              </a:ext>
            </a:extLst>
          </p:cNvPr>
          <p:cNvSpPr txBox="1"/>
          <p:nvPr/>
        </p:nvSpPr>
        <p:spPr>
          <a:xfrm>
            <a:off x="760412" y="4588385"/>
            <a:ext cx="10668000" cy="1200329"/>
          </a:xfrm>
          <a:prstGeom prst="rect">
            <a:avLst/>
          </a:prstGeom>
          <a:noFill/>
        </p:spPr>
        <p:txBody>
          <a:bodyPr wrap="square" rtlCol="0">
            <a:spAutoFit/>
          </a:bodyPr>
          <a:lstStyle/>
          <a:p>
            <a:pPr algn="ctr">
              <a:lnSpc>
                <a:spcPct val="90000"/>
              </a:lnSpc>
            </a:pPr>
            <a:r>
              <a:rPr lang="es-ES" sz="4000" i="1" cap="none" dirty="0">
                <a:solidFill>
                  <a:schemeClr val="tx2"/>
                </a:solidFill>
                <a:latin typeface="Berlin Sans FB" panose="020E0602020502020306" pitchFamily="34" charset="0"/>
              </a:rPr>
              <a:t>¿Por qué el animar y designar líderes valían el riesgo de regresar a esas ciudades?</a:t>
            </a:r>
            <a:endParaRPr lang="en-US" sz="4000" dirty="0">
              <a:solidFill>
                <a:schemeClr val="tx2"/>
              </a:solidFill>
            </a:endParaRPr>
          </a:p>
        </p:txBody>
      </p:sp>
    </p:spTree>
    <p:extLst>
      <p:ext uri="{BB962C8B-B14F-4D97-AF65-F5344CB8AC3E}">
        <p14:creationId xmlns:p14="http://schemas.microsoft.com/office/powerpoint/2010/main" val="300613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8012" y="1892300"/>
            <a:ext cx="10744200" cy="3429000"/>
          </a:xfrm>
          <a:prstGeom prst="rect">
            <a:avLst/>
          </a:prstGeom>
        </p:spPr>
        <p:txBody>
          <a:bodyPr anchor="b">
            <a:normAutofit fontScale="90000"/>
          </a:bodyPr>
          <a:lstStyle/>
          <a:p>
            <a:pPr algn="ctr"/>
            <a:r>
              <a:rPr lang="es-ES" sz="3600" cap="none" dirty="0">
                <a:solidFill>
                  <a:schemeClr val="tx1"/>
                </a:solidFill>
                <a:latin typeface="Berlin Sans FB" panose="020E0602020502020306" pitchFamily="34" charset="0"/>
              </a:rPr>
              <a:t>(Hechos 15:37-39) </a:t>
            </a:r>
            <a:br>
              <a:rPr lang="es-ES" sz="3600" i="1" cap="none" dirty="0">
                <a:solidFill>
                  <a:schemeClr val="tx1"/>
                </a:solidFill>
                <a:latin typeface="Berlin Sans FB" panose="020E0602020502020306" pitchFamily="34" charset="0"/>
              </a:rPr>
            </a:br>
            <a:r>
              <a:rPr lang="es-ES" sz="3600" i="1" cap="none" dirty="0">
                <a:solidFill>
                  <a:schemeClr val="tx1"/>
                </a:solidFill>
                <a:latin typeface="Berlin Sans FB" panose="020E0602020502020306" pitchFamily="34" charset="0"/>
              </a:rPr>
              <a:t>“</a:t>
            </a:r>
            <a:r>
              <a:rPr lang="es-MX" sz="3600" i="1" cap="none" dirty="0">
                <a:solidFill>
                  <a:schemeClr val="tx1"/>
                </a:solidFill>
                <a:latin typeface="Berlin Sans FB" panose="020E0602020502020306" pitchFamily="34" charset="0"/>
              </a:rPr>
              <a:t>Bernabé quería que los acompañara Juan, que también era conocido como Marcos, pero Pablo no estuvo de acuerdo porque Juan se había separado de ellos en Panfilia y no había trabajado con ellos. Tan grande fue el desacuerdo entre ellos, que terminaron por separarse: Bernabé tomó a Marcos y se embarcó a Chipre.”</a:t>
            </a:r>
            <a:br>
              <a:rPr lang="es-MX" sz="3600" i="1" cap="none" dirty="0">
                <a:latin typeface="Berlin Sans FB" panose="020E0602020502020306" pitchFamily="34" charset="0"/>
              </a:rPr>
            </a:br>
            <a:br>
              <a:rPr lang="es-MX" sz="3600" i="1" cap="none" dirty="0">
                <a:latin typeface="Berlin Sans FB" panose="020E0602020502020306" pitchFamily="34" charset="0"/>
              </a:rPr>
            </a:br>
            <a:br>
              <a:rPr lang="es-ES" i="1" cap="none" dirty="0">
                <a:latin typeface="Berlin Sans FB" panose="020E0602020502020306" pitchFamily="34" charset="0"/>
              </a:rPr>
            </a:br>
            <a:endParaRPr lang="en-US" i="1" cap="none" dirty="0">
              <a:latin typeface="Berlin Sans FB" panose="020E0602020502020306" pitchFamily="34" charset="0"/>
            </a:endParaRPr>
          </a:p>
        </p:txBody>
      </p:sp>
      <p:sp>
        <p:nvSpPr>
          <p:cNvPr id="6" name="Footer Placeholder 1">
            <a:extLst>
              <a:ext uri="{FF2B5EF4-FFF2-40B4-BE49-F238E27FC236}">
                <a16:creationId xmlns:a16="http://schemas.microsoft.com/office/drawing/2014/main" id="{22A5D377-EA7A-4355-9D7F-3A0967171AB8}"/>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545454"/>
                </a:solidFill>
                <a:effectLst/>
                <a:uLnTx/>
                <a:uFillTx/>
                <a:latin typeface="Century Gothic"/>
                <a:ea typeface="+mn-ea"/>
                <a:cs typeface="+mn-cs"/>
              </a:rPr>
              <a:t>La Palabra Crece- Multiplicando Discípulos #3</a:t>
            </a:r>
          </a:p>
        </p:txBody>
      </p:sp>
      <p:sp>
        <p:nvSpPr>
          <p:cNvPr id="2" name="TextBox 1">
            <a:extLst>
              <a:ext uri="{FF2B5EF4-FFF2-40B4-BE49-F238E27FC236}">
                <a16:creationId xmlns:a16="http://schemas.microsoft.com/office/drawing/2014/main" id="{A56ECB75-0A65-48CC-8CDA-5B7D88C9370F}"/>
              </a:ext>
            </a:extLst>
          </p:cNvPr>
          <p:cNvSpPr txBox="1"/>
          <p:nvPr/>
        </p:nvSpPr>
        <p:spPr>
          <a:xfrm rot="10800000" flipV="1">
            <a:off x="-9671" y="4495800"/>
            <a:ext cx="11979566" cy="1200329"/>
          </a:xfrm>
          <a:prstGeom prst="rect">
            <a:avLst/>
          </a:prstGeom>
          <a:noFill/>
        </p:spPr>
        <p:txBody>
          <a:bodyPr wrap="square" rtlCol="0">
            <a:spAutoFit/>
          </a:bodyPr>
          <a:lstStyle/>
          <a:p>
            <a:pPr algn="ctr">
              <a:lnSpc>
                <a:spcPct val="90000"/>
              </a:lnSpc>
            </a:pPr>
            <a:r>
              <a:rPr lang="es-ES" sz="4000" dirty="0">
                <a:solidFill>
                  <a:schemeClr val="tx2"/>
                </a:solidFill>
                <a:latin typeface="Berlin Sans FB" panose="020E0602020502020306" pitchFamily="34" charset="0"/>
              </a:rPr>
              <a:t>¿</a:t>
            </a:r>
            <a:r>
              <a:rPr lang="es-MX" sz="4000" cap="none" dirty="0">
                <a:solidFill>
                  <a:schemeClr val="tx2"/>
                </a:solidFill>
                <a:latin typeface="Berlin Sans FB" panose="020E0602020502020306" pitchFamily="34" charset="0"/>
              </a:rPr>
              <a:t>Cómo nos instruye a nosotros en cómo usar aun nuestros desacuerdos para el bien del reino de Dios</a:t>
            </a:r>
            <a:r>
              <a:rPr lang="en-US" sz="4000" cap="none" dirty="0">
                <a:solidFill>
                  <a:schemeClr val="tx2"/>
                </a:solidFill>
                <a:latin typeface="Berlin Sans FB" panose="020E0602020502020306" pitchFamily="34" charset="0"/>
              </a:rPr>
              <a:t>?</a:t>
            </a:r>
            <a:endParaRPr lang="en-US" sz="4000" dirty="0"/>
          </a:p>
        </p:txBody>
      </p:sp>
    </p:spTree>
    <p:extLst>
      <p:ext uri="{BB962C8B-B14F-4D97-AF65-F5344CB8AC3E}">
        <p14:creationId xmlns:p14="http://schemas.microsoft.com/office/powerpoint/2010/main" val="150172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AC0BCD9-C512-424B-8DAE-A89763F66413}"/>
              </a:ext>
            </a:extLst>
          </p:cNvPr>
          <p:cNvSpPr>
            <a:spLocks noGrp="1"/>
          </p:cNvSpPr>
          <p:nvPr>
            <p:ph type="title"/>
          </p:nvPr>
        </p:nvSpPr>
        <p:spPr>
          <a:xfrm>
            <a:off x="944937" y="2286000"/>
            <a:ext cx="3581399" cy="1447800"/>
          </a:xfrm>
        </p:spPr>
        <p:txBody>
          <a:bodyPr/>
          <a:lstStyle/>
          <a:p>
            <a:pPr algn="ctr"/>
            <a:r>
              <a:rPr lang="es-MX" sz="4400" dirty="0">
                <a:latin typeface="Berlin Sans FB Demi" panose="020E0802020502020306" pitchFamily="34" charset="0"/>
              </a:rPr>
              <a:t>Preguntas</a:t>
            </a:r>
            <a:endParaRPr lang="en-US" sz="4400" dirty="0">
              <a:latin typeface="Berlin Sans FB Demi" panose="020E0802020502020306" pitchFamily="34" charset="0"/>
            </a:endParaRPr>
          </a:p>
        </p:txBody>
      </p:sp>
      <p:pic>
        <p:nvPicPr>
          <p:cNvPr id="5" name="Content Placeholder 4">
            <a:extLst>
              <a:ext uri="{FF2B5EF4-FFF2-40B4-BE49-F238E27FC236}">
                <a16:creationId xmlns:a16="http://schemas.microsoft.com/office/drawing/2014/main" id="{0A271D65-AEF9-4362-BDF1-AE6617409C5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341" r="4147" b="2"/>
          <a:stretch/>
        </p:blipFill>
        <p:spPr>
          <a:xfrm>
            <a:off x="5865814" y="685800"/>
            <a:ext cx="5638800" cy="5486400"/>
          </a:xfrm>
          <a:noFill/>
        </p:spPr>
      </p:pic>
      <p:sp>
        <p:nvSpPr>
          <p:cNvPr id="6" name="TextBox 5">
            <a:extLst>
              <a:ext uri="{FF2B5EF4-FFF2-40B4-BE49-F238E27FC236}">
                <a16:creationId xmlns:a16="http://schemas.microsoft.com/office/drawing/2014/main" id="{91F7B776-C994-4FA1-98BF-3A30814B79B8}"/>
              </a:ext>
            </a:extLst>
          </p:cNvPr>
          <p:cNvSpPr txBox="1"/>
          <p:nvPr/>
        </p:nvSpPr>
        <p:spPr>
          <a:xfrm>
            <a:off x="8842414" y="6870895"/>
            <a:ext cx="26805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openelp.wordpress.com/2015/02/13/construyete-el-juego/">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9" name="Footer Placeholder 1">
            <a:extLst>
              <a:ext uri="{FF2B5EF4-FFF2-40B4-BE49-F238E27FC236}">
                <a16:creationId xmlns:a16="http://schemas.microsoft.com/office/drawing/2014/main" id="{B42A5AC0-8A6C-4773-89B8-06358E13119D}"/>
              </a:ext>
            </a:extLst>
          </p:cNvPr>
          <p:cNvSpPr>
            <a:spLocks noGrp="1"/>
          </p:cNvSpPr>
          <p:nvPr>
            <p:ph type="ftr" sz="quarter" idx="11"/>
          </p:nvPr>
        </p:nvSpPr>
        <p:spPr>
          <a:xfrm>
            <a:off x="1208836" y="6448427"/>
            <a:ext cx="6638176" cy="180974"/>
          </a:xfrm>
        </p:spPr>
        <p:txBody>
          <a:bodyPr/>
          <a:lstStyle/>
          <a:p>
            <a:r>
              <a:rPr lang="es-ES" dirty="0"/>
              <a:t>La Palabra Crece- Multiplicando Discípulos #3</a:t>
            </a:r>
          </a:p>
        </p:txBody>
      </p:sp>
    </p:spTree>
    <p:extLst>
      <p:ext uri="{BB962C8B-B14F-4D97-AF65-F5344CB8AC3E}">
        <p14:creationId xmlns:p14="http://schemas.microsoft.com/office/powerpoint/2010/main" val="297074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1027112" y="672184"/>
            <a:ext cx="9753600" cy="944562"/>
          </a:xfrm>
        </p:spPr>
        <p:txBody>
          <a:bodyPr anchor="b">
            <a:normAutofit/>
          </a:bodyPr>
          <a:lstStyle/>
          <a:p>
            <a:pPr algn="ctr"/>
            <a:r>
              <a:rPr lang="es-ES" sz="4400" cap="none" dirty="0">
                <a:latin typeface="Berlin Sans FB Demi" panose="020E0802020502020306" pitchFamily="34" charset="0"/>
              </a:rPr>
              <a:t>Concluyendo la lección</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455612" y="2819400"/>
            <a:ext cx="10896600" cy="4950309"/>
          </a:xfrm>
        </p:spPr>
        <p:txBody>
          <a:bodyPr>
            <a:noAutofit/>
          </a:bodyPr>
          <a:lstStyle/>
          <a:p>
            <a:pPr marL="45720" indent="0" algn="ctr">
              <a:buNone/>
            </a:pPr>
            <a:r>
              <a:rPr lang="es-ES" sz="4000" dirty="0">
                <a:latin typeface="Berlin Sans FB" panose="020E0602020502020306" pitchFamily="34" charset="0"/>
              </a:rPr>
              <a:t>“¿Estoy haciendo todo lo que puedo con el evangelio?”</a:t>
            </a:r>
            <a:endParaRPr lang="en-US"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#3</a:t>
            </a:r>
            <a:endParaRPr lang="es-ES" dirty="0"/>
          </a:p>
        </p:txBody>
      </p:sp>
    </p:spTree>
    <p:extLst>
      <p:ext uri="{BB962C8B-B14F-4D97-AF65-F5344CB8AC3E}">
        <p14:creationId xmlns:p14="http://schemas.microsoft.com/office/powerpoint/2010/main" val="18235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1208836" y="2667000"/>
            <a:ext cx="9906000" cy="4950309"/>
          </a:xfrm>
        </p:spPr>
        <p:txBody>
          <a:bodyPr>
            <a:noAutofit/>
          </a:bodyPr>
          <a:lstStyle/>
          <a:p>
            <a:pPr marL="45720" indent="0" algn="ctr">
              <a:buNone/>
            </a:pPr>
            <a:r>
              <a:rPr lang="es-ES" sz="4000" dirty="0">
                <a:latin typeface="Berlin Sans FB" panose="020E0602020502020306" pitchFamily="34" charset="0"/>
              </a:rPr>
              <a:t>“¿A quién puedo animar en la cadena de discípulos?”</a:t>
            </a:r>
            <a:endParaRPr lang="en-US" sz="4000"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dirty="0"/>
              <a:t>La Palabra Crece- Multiplicando Discípulos #3</a:t>
            </a:r>
          </a:p>
        </p:txBody>
      </p:sp>
    </p:spTree>
    <p:extLst>
      <p:ext uri="{BB962C8B-B14F-4D97-AF65-F5344CB8AC3E}">
        <p14:creationId xmlns:p14="http://schemas.microsoft.com/office/powerpoint/2010/main" val="24175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dirty="0">
                <a:latin typeface="Berlin Sans FB" panose="020E0602020502020306" pitchFamily="34" charset="0"/>
                <a:cs typeface="Helvetica" panose="020B0604020202020204" pitchFamily="34" charset="0"/>
              </a:rPr>
              <a:t>Lección 3</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1217613" y="5029200"/>
            <a:ext cx="8229599" cy="1447800"/>
          </a:xfrm>
        </p:spPr>
        <p:txBody>
          <a:bodyPr>
            <a:normAutofit/>
          </a:bodyPr>
          <a:lstStyle/>
          <a:p>
            <a:r>
              <a:rPr lang="es-ES" sz="4000" i="1" dirty="0">
                <a:latin typeface="Berlin Sans FB" panose="020E0602020502020306" pitchFamily="34" charset="0"/>
                <a:cs typeface="Helvetica" panose="020B0604020202020204" pitchFamily="34" charset="0"/>
              </a:rPr>
              <a:t>Una cadena de discípulos: </a:t>
            </a:r>
          </a:p>
          <a:p>
            <a:r>
              <a:rPr lang="es-ES" sz="4000" i="1" dirty="0">
                <a:latin typeface="Berlin Sans FB" panose="020E0602020502020306" pitchFamily="34" charset="0"/>
                <a:cs typeface="Helvetica" panose="020B0604020202020204" pitchFamily="34" charset="0"/>
              </a:rPr>
              <a:t>Bernabé y Pablo II</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11939" y="3700444"/>
            <a:ext cx="3076886" cy="3076886"/>
          </a:xfrm>
          <a:prstGeom prst="rect">
            <a:avLst/>
          </a:prstGeom>
        </p:spPr>
      </p:pic>
    </p:spTree>
    <p:extLst>
      <p:ext uri="{BB962C8B-B14F-4D97-AF65-F5344CB8AC3E}">
        <p14:creationId xmlns:p14="http://schemas.microsoft.com/office/powerpoint/2010/main" val="25470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1208836" y="533400"/>
            <a:ext cx="9753600" cy="1325562"/>
          </a:xfrm>
        </p:spPr>
        <p:txBody>
          <a:bodyPr anchor="b">
            <a:normAutofit/>
          </a:bodyPr>
          <a:lstStyle/>
          <a:p>
            <a:pPr algn="ctr"/>
            <a:r>
              <a:rPr lang="es-ES" sz="4400" cap="none" dirty="0">
                <a:latin typeface="Berlin Sans FB Demi" panose="020E0802020502020306" pitchFamily="34" charset="0"/>
              </a:rPr>
              <a:t>Concluyendo la lección</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1208836" y="2514600"/>
            <a:ext cx="9524998" cy="4343400"/>
          </a:xfrm>
        </p:spPr>
        <p:txBody>
          <a:bodyPr>
            <a:normAutofit/>
          </a:bodyPr>
          <a:lstStyle/>
          <a:p>
            <a:r>
              <a:rPr lang="es-ES" sz="4000" dirty="0">
                <a:latin typeface="Berlin Sans FB" panose="020E0602020502020306" pitchFamily="34" charset="0"/>
              </a:rPr>
              <a:t>El día/la hora de la siguiente clase </a:t>
            </a:r>
          </a:p>
          <a:p>
            <a:r>
              <a:rPr lang="es-ES" sz="4000" dirty="0">
                <a:latin typeface="Berlin Sans FB" panose="020E0602020502020306" pitchFamily="34" charset="0"/>
              </a:rPr>
              <a:t>Ver el video para prepararse para la siguiente lección</a:t>
            </a:r>
            <a:endParaRPr lang="en-US" sz="4000"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#3</a:t>
            </a:r>
            <a:endParaRPr lang="es-ES" dirty="0"/>
          </a:p>
        </p:txBody>
      </p:sp>
    </p:spTree>
    <p:extLst>
      <p:ext uri="{BB962C8B-B14F-4D97-AF65-F5344CB8AC3E}">
        <p14:creationId xmlns:p14="http://schemas.microsoft.com/office/powerpoint/2010/main" val="253231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012" y="280063"/>
            <a:ext cx="9753600" cy="1325562"/>
          </a:xfrm>
          <a:prstGeom prst="rect">
            <a:avLst/>
          </a:prstGeom>
        </p:spPr>
        <p:txBody>
          <a:bodyPr anchor="b">
            <a:normAutofit/>
          </a:bodyPr>
          <a:lstStyle/>
          <a:p>
            <a:pPr algn="ctr"/>
            <a:r>
              <a:rPr lang="es-MX" sz="4400" dirty="0">
                <a:latin typeface="Berlin Sans FB" panose="020E0602020502020306" pitchFamily="34" charset="0"/>
              </a:rPr>
              <a:t>La oración</a:t>
            </a:r>
          </a:p>
        </p:txBody>
      </p:sp>
      <p:pic>
        <p:nvPicPr>
          <p:cNvPr id="7" name="Content Placeholder 6" descr="A silhouette of a person&#10;&#10;Description automatically generated">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11741" y="1855326"/>
            <a:ext cx="7565342" cy="4343400"/>
          </a:xfrm>
          <a:prstGeom prst="rect">
            <a:avLst/>
          </a:prstGeom>
          <a:noFill/>
        </p:spPr>
      </p:pic>
      <p:sp>
        <p:nvSpPr>
          <p:cNvPr id="8" name="TextBox 7">
            <a:extLst>
              <a:ext uri="{FF2B5EF4-FFF2-40B4-BE49-F238E27FC236}">
                <a16:creationId xmlns:a16="http://schemas.microsoft.com/office/drawing/2014/main" id="{B2AED800-2D97-429D-BD28-CE3E8C47696F}"/>
              </a:ext>
            </a:extLst>
          </p:cNvPr>
          <p:cNvSpPr txBox="1"/>
          <p:nvPr/>
        </p:nvSpPr>
        <p:spPr>
          <a:xfrm>
            <a:off x="6291053" y="6879102"/>
            <a:ext cx="287290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hersides.com/2014/10/the-darea-note-to-churches-in-nigeria.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6" name="Footer Placeholder 1">
            <a:extLst>
              <a:ext uri="{FF2B5EF4-FFF2-40B4-BE49-F238E27FC236}">
                <a16:creationId xmlns:a16="http://schemas.microsoft.com/office/drawing/2014/main" id="{1115B53C-E596-4326-921B-7161C3A001D8}"/>
              </a:ext>
            </a:extLst>
          </p:cNvPr>
          <p:cNvSpPr>
            <a:spLocks noGrp="1"/>
          </p:cNvSpPr>
          <p:nvPr>
            <p:ph type="ftr" sz="quarter" idx="11"/>
          </p:nvPr>
        </p:nvSpPr>
        <p:spPr>
          <a:xfrm>
            <a:off x="1208836" y="6448427"/>
            <a:ext cx="6638176" cy="180974"/>
          </a:xfrm>
        </p:spPr>
        <p:txBody>
          <a:bodyPr/>
          <a:lstStyle/>
          <a:p>
            <a:r>
              <a:rPr lang="es-ES"/>
              <a:t>La Palabra Crece- Multiplicando Discípulos #3</a:t>
            </a:r>
            <a:endParaRPr lang="es-ES" dirty="0"/>
          </a:p>
        </p:txBody>
      </p:sp>
    </p:spTree>
    <p:extLst>
      <p:ext uri="{BB962C8B-B14F-4D97-AF65-F5344CB8AC3E}">
        <p14:creationId xmlns:p14="http://schemas.microsoft.com/office/powerpoint/2010/main" val="19053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dirty="0">
                <a:latin typeface="Berlin Sans FB" panose="020E0602020502020306" pitchFamily="34" charset="0"/>
                <a:cs typeface="Helvetica" panose="020B0604020202020204" pitchFamily="34" charset="0"/>
              </a:rPr>
              <a:t>Lección 3</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1217613" y="5029200"/>
            <a:ext cx="8229599" cy="1447800"/>
          </a:xfrm>
        </p:spPr>
        <p:txBody>
          <a:bodyPr>
            <a:normAutofit/>
          </a:bodyPr>
          <a:lstStyle/>
          <a:p>
            <a:r>
              <a:rPr lang="es-ES" sz="4000" i="1" dirty="0">
                <a:latin typeface="Berlin Sans FB" panose="020E0602020502020306" pitchFamily="34" charset="0"/>
                <a:cs typeface="Helvetica" panose="020B0604020202020204" pitchFamily="34" charset="0"/>
              </a:rPr>
              <a:t>Una cadena de discípulos: </a:t>
            </a:r>
          </a:p>
          <a:p>
            <a:r>
              <a:rPr lang="es-ES" sz="4000" i="1" dirty="0">
                <a:latin typeface="Berlin Sans FB" panose="020E0602020502020306" pitchFamily="34" charset="0"/>
                <a:cs typeface="Helvetica" panose="020B0604020202020204" pitchFamily="34" charset="0"/>
              </a:rPr>
              <a:t>Bernabé y Pablo II</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11939" y="3700444"/>
            <a:ext cx="3076886" cy="3076886"/>
          </a:xfrm>
          <a:prstGeom prst="rect">
            <a:avLst/>
          </a:prstGeom>
        </p:spPr>
      </p:pic>
    </p:spTree>
    <p:extLst>
      <p:ext uri="{BB962C8B-B14F-4D97-AF65-F5344CB8AC3E}">
        <p14:creationId xmlns:p14="http://schemas.microsoft.com/office/powerpoint/2010/main" val="159918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p:spPr>
        <p:txBody>
          <a:bodyPr anchor="b">
            <a:normAutofit/>
          </a:bodyPr>
          <a:lstStyle/>
          <a:p>
            <a:pPr algn="ctr"/>
            <a:r>
              <a:rPr lang="es-MX" sz="4400" dirty="0">
                <a:latin typeface="Berlin Sans FB Demi" panose="020E0802020502020306" pitchFamily="34" charset="0"/>
              </a:rPr>
              <a:t>LA apertura</a:t>
            </a:r>
          </a:p>
        </p:txBody>
      </p:sp>
      <p:pic>
        <p:nvPicPr>
          <p:cNvPr id="7" name="Content Placeholder 6">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3624105" y="1828800"/>
            <a:ext cx="4940617" cy="4343400"/>
          </a:xfrm>
          <a:prstGeom prst="rect">
            <a:avLst/>
          </a:prstGeom>
          <a:noFill/>
        </p:spPr>
      </p:pic>
      <p:sp>
        <p:nvSpPr>
          <p:cNvPr id="8" name="TextBox 7">
            <a:extLst>
              <a:ext uri="{FF2B5EF4-FFF2-40B4-BE49-F238E27FC236}">
                <a16:creationId xmlns:a16="http://schemas.microsoft.com/office/drawing/2014/main" id="{B2AED800-2D97-429D-BD28-CE3E8C47696F}"/>
              </a:ext>
            </a:extLst>
          </p:cNvPr>
          <p:cNvSpPr txBox="1"/>
          <p:nvPr/>
        </p:nvSpPr>
        <p:spPr>
          <a:xfrm>
            <a:off x="3884612" y="7086600"/>
            <a:ext cx="3607078" cy="230832"/>
          </a:xfrm>
          <a:prstGeom prst="rect">
            <a:avLst/>
          </a:prstGeom>
          <a:solidFill>
            <a:srgbClr val="000000"/>
          </a:solidFill>
        </p:spPr>
        <p:txBody>
          <a:bodyPr wrap="none" rtlCol="0">
            <a:spAutoFit/>
          </a:bodyPr>
          <a:lstStyle/>
          <a:p>
            <a:r>
              <a:rPr lang="en-US" sz="900" dirty="0">
                <a:hlinkClick r:id="rId4" tooltip="http://www.liturgytools.net/2017/06/pictures-holy-trinity-sunday-year-a-god-of-love-and-peace-john-three-sixteen.html"/>
              </a:rPr>
              <a:t>This Photo</a:t>
            </a:r>
            <a:r>
              <a:rPr lang="en-US" sz="900" dirty="0"/>
              <a:t> by Unknown Author is licensed under </a:t>
            </a:r>
            <a:r>
              <a:rPr lang="en-US" sz="900" dirty="0">
                <a:hlinkClick r:id="rId5" tooltip="https://creativecommons.org/licenses/by-nc-sa/3.0/"/>
              </a:rPr>
              <a:t>CC BY-SA-NC</a:t>
            </a:r>
            <a:endParaRPr lang="en-US" sz="900" dirty="0"/>
          </a:p>
        </p:txBody>
      </p:sp>
      <p:sp>
        <p:nvSpPr>
          <p:cNvPr id="3" name="Footer Placeholder 2">
            <a:extLst>
              <a:ext uri="{FF2B5EF4-FFF2-40B4-BE49-F238E27FC236}">
                <a16:creationId xmlns:a16="http://schemas.microsoft.com/office/drawing/2014/main" id="{F3A332C9-4621-4654-B19F-0148E61969B6}"/>
              </a:ext>
            </a:extLst>
          </p:cNvPr>
          <p:cNvSpPr>
            <a:spLocks noGrp="1"/>
          </p:cNvSpPr>
          <p:nvPr>
            <p:ph type="ftr" sz="quarter" idx="11"/>
          </p:nvPr>
        </p:nvSpPr>
        <p:spPr/>
        <p:txBody>
          <a:bodyPr/>
          <a:lstStyle/>
          <a:p>
            <a:r>
              <a:rPr lang="es-ES"/>
              <a:t>La Palabra Crece- Multiplicando Discípulos #3</a:t>
            </a:r>
            <a:endParaRPr lang="es-ES" dirty="0"/>
          </a:p>
        </p:txBody>
      </p:sp>
    </p:spTree>
    <p:extLst>
      <p:ext uri="{BB962C8B-B14F-4D97-AF65-F5344CB8AC3E}">
        <p14:creationId xmlns:p14="http://schemas.microsoft.com/office/powerpoint/2010/main" val="388125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p:spPr>
        <p:txBody>
          <a:bodyPr anchor="b">
            <a:normAutofit/>
          </a:bodyPr>
          <a:lstStyle/>
          <a:p>
            <a:r>
              <a:rPr lang="es-ES" sz="4400" dirty="0">
                <a:latin typeface="Berlin Sans FB Demi" panose="020E0802020502020306" pitchFamily="34" charset="0"/>
              </a:rPr>
              <a:t>Repaso Del video </a:t>
            </a:r>
            <a:br>
              <a:rPr lang="es-ES" sz="4400" dirty="0">
                <a:latin typeface="Berlin Sans FB Demi" panose="020E0802020502020306" pitchFamily="34" charset="0"/>
              </a:rPr>
            </a:br>
            <a:r>
              <a:rPr lang="es-ES" sz="4400" dirty="0">
                <a:latin typeface="Berlin Sans FB Demi" panose="020E0802020502020306" pitchFamily="34" charset="0"/>
              </a:rPr>
              <a:t>e introducción de la lección</a:t>
            </a:r>
            <a:endParaRPr lang="es-MX" sz="4400" dirty="0">
              <a:latin typeface="Berlin Sans FB Demi" panose="020E0802020502020306" pitchFamily="34" charset="0"/>
            </a:endParaRPr>
          </a:p>
        </p:txBody>
      </p:sp>
      <p:pic>
        <p:nvPicPr>
          <p:cNvPr id="7" name="Content Placeholder 6">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233612" y="1828800"/>
            <a:ext cx="7721600" cy="4343400"/>
          </a:xfrm>
          <a:prstGeom prst="rect">
            <a:avLst/>
          </a:prstGeom>
          <a:noFill/>
        </p:spPr>
      </p:pic>
      <p:sp>
        <p:nvSpPr>
          <p:cNvPr id="6" name="Footer Placeholder 1">
            <a:extLst>
              <a:ext uri="{FF2B5EF4-FFF2-40B4-BE49-F238E27FC236}">
                <a16:creationId xmlns:a16="http://schemas.microsoft.com/office/drawing/2014/main" id="{EAACE5B9-A401-4873-8F90-89BE3461E366}"/>
              </a:ext>
            </a:extLst>
          </p:cNvPr>
          <p:cNvSpPr>
            <a:spLocks noGrp="1"/>
          </p:cNvSpPr>
          <p:nvPr>
            <p:ph type="ftr" sz="quarter" idx="11"/>
          </p:nvPr>
        </p:nvSpPr>
        <p:spPr>
          <a:xfrm>
            <a:off x="1208836" y="6448427"/>
            <a:ext cx="6638176" cy="180974"/>
          </a:xfrm>
        </p:spPr>
        <p:txBody>
          <a:bodyPr/>
          <a:lstStyle/>
          <a:p>
            <a:r>
              <a:rPr lang="es-ES"/>
              <a:t>La Palabra Crece- Multiplicando Discípulos #3</a:t>
            </a:r>
            <a:endParaRPr lang="es-ES" dirty="0"/>
          </a:p>
        </p:txBody>
      </p:sp>
    </p:spTree>
    <p:extLst>
      <p:ext uri="{BB962C8B-B14F-4D97-AF65-F5344CB8AC3E}">
        <p14:creationId xmlns:p14="http://schemas.microsoft.com/office/powerpoint/2010/main" val="1232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73441-11DB-4BE1-8C90-DCE60C52E659}"/>
              </a:ext>
            </a:extLst>
          </p:cNvPr>
          <p:cNvSpPr>
            <a:spLocks noGrp="1"/>
          </p:cNvSpPr>
          <p:nvPr>
            <p:ph type="subTitle" idx="1"/>
          </p:nvPr>
        </p:nvSpPr>
        <p:spPr>
          <a:xfrm>
            <a:off x="1236079" y="2189748"/>
            <a:ext cx="9152776" cy="4419600"/>
          </a:xfrm>
          <a:prstGeom prst="rect">
            <a:avLst/>
          </a:prstGeom>
        </p:spPr>
        <p:txBody>
          <a:bodyPr>
            <a:normAutofit/>
          </a:bodyPr>
          <a:lstStyle/>
          <a:p>
            <a:pPr>
              <a:spcAft>
                <a:spcPts val="600"/>
              </a:spcAft>
            </a:pPr>
            <a:r>
              <a:rPr lang="es-ES" sz="4000" i="1" dirty="0">
                <a:latin typeface="Berlin Sans FB" panose="020E0602020502020306" pitchFamily="34" charset="0"/>
              </a:rPr>
              <a:t>1. ¿Qué parte de la historia revela que Pablo tomaba un papel más prominente en el trabajo durante su viaje de misiones con Bernabé?</a:t>
            </a:r>
            <a:endParaRPr lang="en-US" sz="4000" i="1" dirty="0">
              <a:latin typeface="Berlin Sans FB" panose="020E0602020502020306" pitchFamily="34" charset="0"/>
            </a:endParaRPr>
          </a:p>
        </p:txBody>
      </p:sp>
      <p:pic>
        <p:nvPicPr>
          <p:cNvPr id="5" name="Picture 4">
            <a:extLst>
              <a:ext uri="{FF2B5EF4-FFF2-40B4-BE49-F238E27FC236}">
                <a16:creationId xmlns:a16="http://schemas.microsoft.com/office/drawing/2014/main" id="{930BCF07-BA90-4603-96F3-4452D15883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74679" y="5105399"/>
            <a:ext cx="3114145" cy="1751707"/>
          </a:xfrm>
          <a:prstGeom prst="rect">
            <a:avLst/>
          </a:prstGeom>
        </p:spPr>
      </p:pic>
      <p:sp>
        <p:nvSpPr>
          <p:cNvPr id="7" name="Footer Placeholder 1">
            <a:extLst>
              <a:ext uri="{FF2B5EF4-FFF2-40B4-BE49-F238E27FC236}">
                <a16:creationId xmlns:a16="http://schemas.microsoft.com/office/drawing/2014/main" id="{4A405E0A-CD52-4D53-9888-07B8D81E1194}"/>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100" dirty="0"/>
              <a:t>La Palabra Crece- Multiplicando Discípulos #3</a:t>
            </a:r>
          </a:p>
        </p:txBody>
      </p:sp>
      <p:sp>
        <p:nvSpPr>
          <p:cNvPr id="10" name="Title 3">
            <a:extLst>
              <a:ext uri="{FF2B5EF4-FFF2-40B4-BE49-F238E27FC236}">
                <a16:creationId xmlns:a16="http://schemas.microsoft.com/office/drawing/2014/main" id="{6E9837D5-E72F-4003-9067-7DB0BDF1A51F}"/>
              </a:ext>
            </a:extLst>
          </p:cNvPr>
          <p:cNvSpPr txBox="1">
            <a:spLocks/>
          </p:cNvSpPr>
          <p:nvPr/>
        </p:nvSpPr>
        <p:spPr>
          <a:xfrm>
            <a:off x="1217614" y="274638"/>
            <a:ext cx="975360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s-ES" dirty="0">
                <a:latin typeface="Berlin Sans FB Demi" panose="020E0802020502020306" pitchFamily="34" charset="0"/>
              </a:rPr>
              <a:t>Repaso Del video </a:t>
            </a:r>
            <a:br>
              <a:rPr lang="es-ES" dirty="0">
                <a:latin typeface="Berlin Sans FB Demi" panose="020E0802020502020306" pitchFamily="34" charset="0"/>
              </a:rPr>
            </a:br>
            <a:r>
              <a:rPr lang="es-ES" dirty="0">
                <a:latin typeface="Berlin Sans FB Demi" panose="020E0802020502020306" pitchFamily="34" charset="0"/>
              </a:rPr>
              <a:t>e introducción de la lección</a:t>
            </a:r>
            <a:endParaRPr lang="es-MX" dirty="0">
              <a:latin typeface="Berlin Sans FB Demi" panose="020E0802020502020306" pitchFamily="34" charset="0"/>
            </a:endParaRPr>
          </a:p>
        </p:txBody>
      </p:sp>
    </p:spTree>
    <p:extLst>
      <p:ext uri="{BB962C8B-B14F-4D97-AF65-F5344CB8AC3E}">
        <p14:creationId xmlns:p14="http://schemas.microsoft.com/office/powerpoint/2010/main" val="27769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73441-11DB-4BE1-8C90-DCE60C52E659}"/>
              </a:ext>
            </a:extLst>
          </p:cNvPr>
          <p:cNvSpPr>
            <a:spLocks noGrp="1"/>
          </p:cNvSpPr>
          <p:nvPr>
            <p:ph type="subTitle" idx="1"/>
          </p:nvPr>
        </p:nvSpPr>
        <p:spPr>
          <a:xfrm>
            <a:off x="1208836" y="2209801"/>
            <a:ext cx="9753600" cy="4419600"/>
          </a:xfrm>
          <a:prstGeom prst="rect">
            <a:avLst/>
          </a:prstGeom>
        </p:spPr>
        <p:txBody>
          <a:bodyPr>
            <a:normAutofit/>
          </a:bodyPr>
          <a:lstStyle/>
          <a:p>
            <a:pPr>
              <a:spcAft>
                <a:spcPts val="600"/>
              </a:spcAft>
            </a:pPr>
            <a:r>
              <a:rPr lang="es-ES" sz="4000" i="1" dirty="0">
                <a:latin typeface="Berlin Sans FB" panose="020E0602020502020306" pitchFamily="34" charset="0"/>
              </a:rPr>
              <a:t>2. ¿Por qué es importante notar que Pablo y Bernabé concluyeron su viaje designando a ancianos en cada lugar? </a:t>
            </a:r>
            <a:endParaRPr lang="en-US" sz="4000" i="1" dirty="0">
              <a:latin typeface="Berlin Sans FB" panose="020E0602020502020306" pitchFamily="34" charset="0"/>
            </a:endParaRPr>
          </a:p>
        </p:txBody>
      </p:sp>
      <p:pic>
        <p:nvPicPr>
          <p:cNvPr id="5" name="Picture 4">
            <a:extLst>
              <a:ext uri="{FF2B5EF4-FFF2-40B4-BE49-F238E27FC236}">
                <a16:creationId xmlns:a16="http://schemas.microsoft.com/office/drawing/2014/main" id="{930BCF07-BA90-4603-96F3-4452D15883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74680" y="5106293"/>
            <a:ext cx="3114145" cy="1751707"/>
          </a:xfrm>
          <a:prstGeom prst="rect">
            <a:avLst/>
          </a:prstGeom>
        </p:spPr>
      </p:pic>
      <p:sp>
        <p:nvSpPr>
          <p:cNvPr id="7" name="Footer Placeholder 1">
            <a:extLst>
              <a:ext uri="{FF2B5EF4-FFF2-40B4-BE49-F238E27FC236}">
                <a16:creationId xmlns:a16="http://schemas.microsoft.com/office/drawing/2014/main" id="{4A405E0A-CD52-4D53-9888-07B8D81E1194}"/>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100" dirty="0"/>
              <a:t>La Palabra Crece- Multiplicando Discípulos #3</a:t>
            </a:r>
          </a:p>
        </p:txBody>
      </p:sp>
      <p:sp>
        <p:nvSpPr>
          <p:cNvPr id="10" name="Title 3">
            <a:extLst>
              <a:ext uri="{FF2B5EF4-FFF2-40B4-BE49-F238E27FC236}">
                <a16:creationId xmlns:a16="http://schemas.microsoft.com/office/drawing/2014/main" id="{6E9837D5-E72F-4003-9067-7DB0BDF1A51F}"/>
              </a:ext>
            </a:extLst>
          </p:cNvPr>
          <p:cNvSpPr txBox="1">
            <a:spLocks/>
          </p:cNvSpPr>
          <p:nvPr/>
        </p:nvSpPr>
        <p:spPr>
          <a:xfrm>
            <a:off x="1217614" y="274638"/>
            <a:ext cx="975360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s-ES" dirty="0">
                <a:latin typeface="Berlin Sans FB Demi" panose="020E0802020502020306" pitchFamily="34" charset="0"/>
              </a:rPr>
              <a:t>Repaso Del video </a:t>
            </a:r>
            <a:br>
              <a:rPr lang="es-ES" dirty="0">
                <a:latin typeface="Berlin Sans FB Demi" panose="020E0802020502020306" pitchFamily="34" charset="0"/>
              </a:rPr>
            </a:br>
            <a:r>
              <a:rPr lang="es-ES" dirty="0">
                <a:latin typeface="Berlin Sans FB Demi" panose="020E0802020502020306" pitchFamily="34" charset="0"/>
              </a:rPr>
              <a:t>e introducción de la lección</a:t>
            </a:r>
            <a:endParaRPr lang="es-MX" dirty="0">
              <a:latin typeface="Berlin Sans FB Demi" panose="020E0802020502020306" pitchFamily="34" charset="0"/>
            </a:endParaRPr>
          </a:p>
        </p:txBody>
      </p:sp>
    </p:spTree>
    <p:extLst>
      <p:ext uri="{BB962C8B-B14F-4D97-AF65-F5344CB8AC3E}">
        <p14:creationId xmlns:p14="http://schemas.microsoft.com/office/powerpoint/2010/main" val="380428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73441-11DB-4BE1-8C90-DCE60C52E659}"/>
              </a:ext>
            </a:extLst>
          </p:cNvPr>
          <p:cNvSpPr>
            <a:spLocks noGrp="1"/>
          </p:cNvSpPr>
          <p:nvPr>
            <p:ph type="subTitle" idx="1"/>
          </p:nvPr>
        </p:nvSpPr>
        <p:spPr>
          <a:xfrm>
            <a:off x="1208836" y="2209801"/>
            <a:ext cx="9143998" cy="4419600"/>
          </a:xfrm>
          <a:prstGeom prst="rect">
            <a:avLst/>
          </a:prstGeom>
        </p:spPr>
        <p:txBody>
          <a:bodyPr>
            <a:normAutofit/>
          </a:bodyPr>
          <a:lstStyle/>
          <a:p>
            <a:pPr>
              <a:spcAft>
                <a:spcPts val="600"/>
              </a:spcAft>
            </a:pPr>
            <a:r>
              <a:rPr lang="es-ES" sz="4000" i="1" dirty="0">
                <a:latin typeface="Berlin Sans FB" panose="020E0602020502020306" pitchFamily="34" charset="0"/>
              </a:rPr>
              <a:t>3. ¿Por qué se fueron Bernabé y Pablo cada quien por su lado? </a:t>
            </a:r>
          </a:p>
          <a:p>
            <a:pPr>
              <a:spcAft>
                <a:spcPts val="600"/>
              </a:spcAft>
            </a:pPr>
            <a:r>
              <a:rPr lang="es-ES" sz="4000" i="1" dirty="0">
                <a:latin typeface="Berlin Sans FB" panose="020E0602020502020306" pitchFamily="34" charset="0"/>
              </a:rPr>
              <a:t>(Hechos 15:36-41)</a:t>
            </a:r>
            <a:endParaRPr lang="en-US" sz="4000" i="1" dirty="0">
              <a:latin typeface="Berlin Sans FB" panose="020E0602020502020306" pitchFamily="34" charset="0"/>
            </a:endParaRPr>
          </a:p>
        </p:txBody>
      </p:sp>
      <p:sp>
        <p:nvSpPr>
          <p:cNvPr id="7" name="Footer Placeholder 1">
            <a:extLst>
              <a:ext uri="{FF2B5EF4-FFF2-40B4-BE49-F238E27FC236}">
                <a16:creationId xmlns:a16="http://schemas.microsoft.com/office/drawing/2014/main" id="{4A405E0A-CD52-4D53-9888-07B8D81E1194}"/>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100" dirty="0"/>
              <a:t>La Palabra Crece- Multiplicando Discípulos #3</a:t>
            </a:r>
          </a:p>
        </p:txBody>
      </p:sp>
      <p:sp>
        <p:nvSpPr>
          <p:cNvPr id="10" name="Title 3">
            <a:extLst>
              <a:ext uri="{FF2B5EF4-FFF2-40B4-BE49-F238E27FC236}">
                <a16:creationId xmlns:a16="http://schemas.microsoft.com/office/drawing/2014/main" id="{6E9837D5-E72F-4003-9067-7DB0BDF1A51F}"/>
              </a:ext>
            </a:extLst>
          </p:cNvPr>
          <p:cNvSpPr txBox="1">
            <a:spLocks/>
          </p:cNvSpPr>
          <p:nvPr/>
        </p:nvSpPr>
        <p:spPr>
          <a:xfrm>
            <a:off x="1208836" y="409573"/>
            <a:ext cx="975360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s-ES" dirty="0">
                <a:latin typeface="Berlin Sans FB Demi" panose="020E0802020502020306" pitchFamily="34" charset="0"/>
              </a:rPr>
              <a:t>Repaso Del video </a:t>
            </a:r>
            <a:br>
              <a:rPr lang="es-ES" dirty="0">
                <a:latin typeface="Berlin Sans FB Demi" panose="020E0802020502020306" pitchFamily="34" charset="0"/>
              </a:rPr>
            </a:br>
            <a:r>
              <a:rPr lang="es-ES" dirty="0">
                <a:latin typeface="Berlin Sans FB Demi" panose="020E0802020502020306" pitchFamily="34" charset="0"/>
              </a:rPr>
              <a:t>e introducción de la lección</a:t>
            </a:r>
            <a:endParaRPr lang="es-MX" dirty="0">
              <a:latin typeface="Berlin Sans FB Demi" panose="020E0802020502020306" pitchFamily="34" charset="0"/>
            </a:endParaRPr>
          </a:p>
        </p:txBody>
      </p:sp>
      <p:pic>
        <p:nvPicPr>
          <p:cNvPr id="6" name="Picture 5">
            <a:extLst>
              <a:ext uri="{FF2B5EF4-FFF2-40B4-BE49-F238E27FC236}">
                <a16:creationId xmlns:a16="http://schemas.microsoft.com/office/drawing/2014/main" id="{A8D1D761-DEBE-49EA-AC95-9D6DB94BD0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04539" y="4696720"/>
            <a:ext cx="3114145" cy="1751707"/>
          </a:xfrm>
          <a:prstGeom prst="rect">
            <a:avLst/>
          </a:prstGeom>
        </p:spPr>
      </p:pic>
    </p:spTree>
    <p:extLst>
      <p:ext uri="{BB962C8B-B14F-4D97-AF65-F5344CB8AC3E}">
        <p14:creationId xmlns:p14="http://schemas.microsoft.com/office/powerpoint/2010/main" val="38283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olving a Bible Difficulty: What Happened at Paul's Conversion? – Jimmy  Akin">
            <a:extLst>
              <a:ext uri="{FF2B5EF4-FFF2-40B4-BE49-F238E27FC236}">
                <a16:creationId xmlns:a16="http://schemas.microsoft.com/office/drawing/2014/main" id="{DE4E94AA-0708-4696-A387-1C253BC285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3402" y="68263"/>
            <a:ext cx="5562020" cy="6721475"/>
          </a:xfrm>
          <a:prstGeom prst="rect">
            <a:avLst/>
          </a:prstGeom>
          <a:solidFill>
            <a:srgbClr val="FFFFFF"/>
          </a:solidFill>
        </p:spPr>
      </p:pic>
      <p:sp>
        <p:nvSpPr>
          <p:cNvPr id="4" name="Footer Placeholder 3">
            <a:extLst>
              <a:ext uri="{FF2B5EF4-FFF2-40B4-BE49-F238E27FC236}">
                <a16:creationId xmlns:a16="http://schemas.microsoft.com/office/drawing/2014/main" id="{453668DA-6B74-412E-815B-AD178068C663}"/>
              </a:ext>
            </a:extLst>
          </p:cNvPr>
          <p:cNvSpPr>
            <a:spLocks noGrp="1"/>
          </p:cNvSpPr>
          <p:nvPr>
            <p:ph type="ftr" sz="quarter" idx="11"/>
          </p:nvPr>
        </p:nvSpPr>
        <p:spPr>
          <a:xfrm>
            <a:off x="1208836" y="6448427"/>
            <a:ext cx="6638176" cy="180974"/>
          </a:xfrm>
        </p:spPr>
        <p:txBody>
          <a:bodyPr anchor="ctr">
            <a:noAutofit/>
          </a:bodyPr>
          <a:lstStyle/>
          <a:p>
            <a:pPr>
              <a:lnSpc>
                <a:spcPct val="90000"/>
              </a:lnSpc>
              <a:spcAft>
                <a:spcPts val="600"/>
              </a:spcAft>
            </a:pPr>
            <a:r>
              <a:rPr lang="es-ES" dirty="0"/>
              <a:t>La Palabra Crece- Multiplicando Discípulos #3</a:t>
            </a:r>
          </a:p>
        </p:txBody>
      </p:sp>
    </p:spTree>
    <p:extLst>
      <p:ext uri="{BB962C8B-B14F-4D97-AF65-F5344CB8AC3E}">
        <p14:creationId xmlns:p14="http://schemas.microsoft.com/office/powerpoint/2010/main" val="142654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8357-7AF0-4FDF-9041-DCC5FCC5FDB9}"/>
              </a:ext>
            </a:extLst>
          </p:cNvPr>
          <p:cNvSpPr>
            <a:spLocks noGrp="1"/>
          </p:cNvSpPr>
          <p:nvPr>
            <p:ph type="title"/>
          </p:nvPr>
        </p:nvSpPr>
        <p:spPr/>
        <p:txBody>
          <a:bodyPr/>
          <a:lstStyle/>
          <a:p>
            <a:endParaRPr lang="en-US"/>
          </a:p>
        </p:txBody>
      </p:sp>
      <p:pic>
        <p:nvPicPr>
          <p:cNvPr id="6" name="Content Placeholder 5" descr="A person posing for the camera&#10;&#10;Description automatically generated">
            <a:extLst>
              <a:ext uri="{FF2B5EF4-FFF2-40B4-BE49-F238E27FC236}">
                <a16:creationId xmlns:a16="http://schemas.microsoft.com/office/drawing/2014/main" id="{167D2DE0-0028-4A79-AA94-0B40365166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7612" y="457200"/>
            <a:ext cx="9753600" cy="5486400"/>
          </a:xfrm>
        </p:spPr>
      </p:pic>
      <p:sp>
        <p:nvSpPr>
          <p:cNvPr id="4" name="Footer Placeholder 3">
            <a:extLst>
              <a:ext uri="{FF2B5EF4-FFF2-40B4-BE49-F238E27FC236}">
                <a16:creationId xmlns:a16="http://schemas.microsoft.com/office/drawing/2014/main" id="{630C0AB9-C0A0-4D47-9838-23EB7992903D}"/>
              </a:ext>
            </a:extLst>
          </p:cNvPr>
          <p:cNvSpPr>
            <a:spLocks noGrp="1"/>
          </p:cNvSpPr>
          <p:nvPr>
            <p:ph type="ftr" sz="quarter" idx="11"/>
          </p:nvPr>
        </p:nvSpPr>
        <p:spPr/>
        <p:txBody>
          <a:bodyPr/>
          <a:lstStyle/>
          <a:p>
            <a:r>
              <a:rPr lang="es-ES"/>
              <a:t>La Palabra Crece- Multiplicando Discípulos #3</a:t>
            </a:r>
            <a:endParaRPr lang="es-ES" dirty="0"/>
          </a:p>
        </p:txBody>
      </p:sp>
    </p:spTree>
    <p:extLst>
      <p:ext uri="{BB962C8B-B14F-4D97-AF65-F5344CB8AC3E}">
        <p14:creationId xmlns:p14="http://schemas.microsoft.com/office/powerpoint/2010/main" val="41755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uth Ame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South American continent presentation (widescreen).potx" id="{49493E5B-85F0-4869-A76F-349D854E985F}" vid="{37A04EEB-033A-4E8D-AA29-3DB3720BB129}"/>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9a6dd2-512b-4752-8473-975d37cb7242">
      <UserInfo>
        <DisplayName/>
        <AccountId xsi:nil="true"/>
        <AccountType/>
      </UserInfo>
    </SharedWithUsers>
    <Doc_x0020__x0023_ xmlns="d9dd568f-92e7-4aa1-8e50-87aa9ffea9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3520FE-4074-4326-8921-E236E7488CAC}">
  <ds:schemaRefs>
    <ds:schemaRef ds:uri="http://schemas.microsoft.com/office/2006/metadata/properties"/>
    <ds:schemaRef ds:uri="http://schemas.microsoft.com/office/infopath/2007/PartnerControls"/>
    <ds:schemaRef ds:uri="5cd1452d-5967-4622-9749-a306807ee3c9"/>
    <ds:schemaRef ds:uri="38896d1c-d48b-47b1-97a9-761dcde349b0"/>
    <ds:schemaRef ds:uri="c29a6dd2-512b-4752-8473-975d37cb7242"/>
    <ds:schemaRef ds:uri="d9dd568f-92e7-4aa1-8e50-87aa9ffea924"/>
  </ds:schemaRefs>
</ds:datastoreItem>
</file>

<file path=customXml/itemProps2.xml><?xml version="1.0" encoding="utf-8"?>
<ds:datastoreItem xmlns:ds="http://schemas.openxmlformats.org/officeDocument/2006/customXml" ds:itemID="{595ECFD9-A099-4AAA-BE8B-6D613E170673}">
  <ds:schemaRefs>
    <ds:schemaRef ds:uri="http://schemas.microsoft.com/sharepoint/v3/contenttype/forms"/>
  </ds:schemaRefs>
</ds:datastoreItem>
</file>

<file path=customXml/itemProps3.xml><?xml version="1.0" encoding="utf-8"?>
<ds:datastoreItem xmlns:ds="http://schemas.openxmlformats.org/officeDocument/2006/customXml" ds:itemID="{D39CC677-F35F-4327-880E-0A57FE25A3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TotalTime>
  <Words>706</Words>
  <Application>Microsoft Macintosh PowerPoint</Application>
  <PresentationFormat>Custom</PresentationFormat>
  <Paragraphs>73</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Berlin Sans FB</vt:lpstr>
      <vt:lpstr>Berlin Sans FB Demi</vt:lpstr>
      <vt:lpstr>Century Gothic</vt:lpstr>
      <vt:lpstr>South American continent presentation 16x9</vt:lpstr>
      <vt:lpstr>La Palabra Crece-  Multiplicando Discípulos</vt:lpstr>
      <vt:lpstr>Lección 3</vt:lpstr>
      <vt:lpstr>LA apertura</vt:lpstr>
      <vt:lpstr>Repaso Del video  e introducción de la lección</vt:lpstr>
      <vt:lpstr>PowerPoint Presentation</vt:lpstr>
      <vt:lpstr>PowerPoint Presentation</vt:lpstr>
      <vt:lpstr>PowerPoint Presentation</vt:lpstr>
      <vt:lpstr>PowerPoint Presentation</vt:lpstr>
      <vt:lpstr>PowerPoint Presentation</vt:lpstr>
      <vt:lpstr>Romanos 12:3-5</vt:lpstr>
      <vt:lpstr>PowerPoint Presentation</vt:lpstr>
      <vt:lpstr>Hechos 14</vt:lpstr>
      <vt:lpstr>PowerPoint Presentation</vt:lpstr>
      <vt:lpstr>¿Cómo pueden los líderes de la iglesia evitar el pecado del orgullo y trabajar por el bien mayor?</vt:lpstr>
      <vt:lpstr>Hechos 14:21-23:  “Después de anunciar las buenas nuevas en aquella ciudad y de hacer muchos discípulos, Pablo y Bernabé regresaron a Listra, a Iconio y a Antioquía, fortaleciendo a los discípulos y animándolos a perseverar en la fe. “Es necesario pasar por muchas dificultades para entrar en el reino de Dios,” les decían. En cada iglesia nombraron ancianos y, con oración y ayuno, los encomendaron al Señor, en quien habían creído.”    </vt:lpstr>
      <vt:lpstr>(Hechos 15:37-39)  “Bernabé quería que los acompañara Juan, que también era conocido como Marcos, pero Pablo no estuvo de acuerdo porque Juan se había separado de ellos en Panfilia y no había trabajado con ellos. Tan grande fue el desacuerdo entre ellos, que terminaron por separarse: Bernabé tomó a Marcos y se embarcó a Chipre.”   </vt:lpstr>
      <vt:lpstr>Preguntas</vt:lpstr>
      <vt:lpstr>Concluyendo la lección</vt:lpstr>
      <vt:lpstr>PowerPoint Presentation</vt:lpstr>
      <vt:lpstr>Concluyendo la lección</vt:lpstr>
      <vt:lpstr>La oración</vt:lpstr>
      <vt:lpstr>Lección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Crece-  Multiplicando Discípulos</dc:title>
  <dc:creator>Andrew Johnston</dc:creator>
  <cp:lastModifiedBy>juan david escobar amaya</cp:lastModifiedBy>
  <cp:revision>7</cp:revision>
  <dcterms:created xsi:type="dcterms:W3CDTF">2020-07-31T18:06:58Z</dcterms:created>
  <dcterms:modified xsi:type="dcterms:W3CDTF">2023-01-29T22:27:01Z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