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60" r:id="rId3"/>
    <p:sldId id="258" r:id="rId4"/>
    <p:sldId id="299" r:id="rId5"/>
    <p:sldId id="262" r:id="rId6"/>
    <p:sldId id="263" r:id="rId7"/>
    <p:sldId id="466" r:id="rId8"/>
    <p:sldId id="495" r:id="rId9"/>
    <p:sldId id="496" r:id="rId10"/>
    <p:sldId id="493" r:id="rId11"/>
    <p:sldId id="494" r:id="rId12"/>
    <p:sldId id="498" r:id="rId13"/>
    <p:sldId id="499" r:id="rId14"/>
    <p:sldId id="500" r:id="rId15"/>
    <p:sldId id="497" r:id="rId16"/>
    <p:sldId id="264" r:id="rId17"/>
    <p:sldId id="319" r:id="rId18"/>
    <p:sldId id="314" r:id="rId19"/>
    <p:sldId id="501" r:id="rId20"/>
    <p:sldId id="270" r:id="rId21"/>
    <p:sldId id="502" r:id="rId22"/>
    <p:sldId id="269" r:id="rId23"/>
    <p:sldId id="504" r:id="rId24"/>
    <p:sldId id="505" r:id="rId25"/>
    <p:sldId id="506" r:id="rId26"/>
    <p:sldId id="503" r:id="rId27"/>
    <p:sldId id="507" r:id="rId28"/>
    <p:sldId id="271" r:id="rId29"/>
    <p:sldId id="272" r:id="rId30"/>
    <p:sldId id="379" r:id="rId31"/>
    <p:sldId id="508" r:id="rId32"/>
    <p:sldId id="509" r:id="rId33"/>
    <p:sldId id="510" r:id="rId34"/>
    <p:sldId id="511" r:id="rId35"/>
    <p:sldId id="512" r:id="rId36"/>
    <p:sldId id="513" r:id="rId37"/>
    <p:sldId id="403" r:id="rId38"/>
    <p:sldId id="514" r:id="rId39"/>
    <p:sldId id="515" r:id="rId40"/>
    <p:sldId id="277" r:id="rId41"/>
    <p:sldId id="280" r:id="rId42"/>
    <p:sldId id="279" r:id="rId43"/>
    <p:sldId id="417" r:id="rId44"/>
    <p:sldId id="400" r:id="rId45"/>
    <p:sldId id="397" r:id="rId46"/>
    <p:sldId id="399" r:id="rId47"/>
    <p:sldId id="289" r:id="rId48"/>
    <p:sldId id="285" r:id="rId49"/>
    <p:sldId id="492"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Cambria" panose="02040503050406030204" pitchFamily="18" charset="0"/>
      <p:regular r:id="rId56"/>
      <p:bold r:id="rId57"/>
      <p:italic r:id="rId58"/>
      <p:boldItalic r:id="rId59"/>
    </p:embeddedFont>
    <p:embeddedFont>
      <p:font typeface="Lato" panose="020B0604020202020204" charset="0"/>
      <p:regular r:id="rId60"/>
      <p:bold r:id="rId61"/>
      <p:italic r:id="rId62"/>
      <p:boldItalic r:id="rId63"/>
    </p:embeddedFont>
    <p:embeddedFont>
      <p:font typeface="Lato Black" panose="020B0604020202020204" charset="0"/>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hltawWJRnIWl9gYYAAqisNXXY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82" autoAdjust="0"/>
    <p:restoredTop sz="94701" autoAdjust="0"/>
  </p:normalViewPr>
  <p:slideViewPr>
    <p:cSldViewPr snapToGrid="0">
      <p:cViewPr varScale="1">
        <p:scale>
          <a:sx n="70" d="100"/>
          <a:sy n="70" d="100"/>
        </p:scale>
        <p:origin x="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(10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 a los estudiantes una calurosa bienvenida y tome unos minutos para conocerlos y ellos a ti.  Si hay demasiados estudiantes, se puede pedirlos compartir saludos en el chat. Después de los saludos personales, se puede compartir una bienvenida breve a Lección 7.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a Lección 7 del curso: Ley y Evangelio.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E5B2FC3D-D25D-4023-0B17-60907452B725}"/>
            </a:ext>
          </a:extLst>
        </p:cNvPr>
        <p:cNvGrpSpPr/>
        <p:nvPr/>
      </p:nvGrpSpPr>
      <p:grpSpPr>
        <a:xfrm>
          <a:off x="0" y="0"/>
          <a:ext cx="0" cy="0"/>
          <a:chOff x="0" y="0"/>
          <a:chExt cx="0" cy="0"/>
        </a:xfrm>
      </p:grpSpPr>
      <p:sp>
        <p:nvSpPr>
          <p:cNvPr id="142" name="Google Shape;142;g2e8f58b83d9_0_989:notes">
            <a:extLst>
              <a:ext uri="{FF2B5EF4-FFF2-40B4-BE49-F238E27FC236}">
                <a16:creationId xmlns:a16="http://schemas.microsoft.com/office/drawing/2014/main" id="{8669DE69-5B7A-A6EF-825D-10260C7CE99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2. ¿Cuál es el octavo mandamiento?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43" name="Google Shape;143;g2e8f58b83d9_0_989:notes">
            <a:extLst>
              <a:ext uri="{FF2B5EF4-FFF2-40B4-BE49-F238E27FC236}">
                <a16:creationId xmlns:a16="http://schemas.microsoft.com/office/drawing/2014/main" id="{11FEE213-57B0-AAA2-3CC4-BBDCEA2BA3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283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92C53DD2-3B57-D1B7-ABD6-00ADD840CF5F}"/>
            </a:ext>
          </a:extLst>
        </p:cNvPr>
        <p:cNvGrpSpPr/>
        <p:nvPr/>
      </p:nvGrpSpPr>
      <p:grpSpPr>
        <a:xfrm>
          <a:off x="0" y="0"/>
          <a:ext cx="0" cy="0"/>
          <a:chOff x="0" y="0"/>
          <a:chExt cx="0" cy="0"/>
        </a:xfrm>
      </p:grpSpPr>
      <p:sp>
        <p:nvSpPr>
          <p:cNvPr id="150" name="Google Shape;150;g2787126794c_0_5:notes">
            <a:extLst>
              <a:ext uri="{FF2B5EF4-FFF2-40B4-BE49-F238E27FC236}">
                <a16:creationId xmlns:a16="http://schemas.microsoft.com/office/drawing/2014/main" id="{CA0629E2-9E46-EDC9-CA82-DCF9B1D78FA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octavo mandamiento es “No hablarás contra tu prójimo falso testimonio” (Éxodo 20:16)</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el octavo mandamiento, Dios protege la bendición del buen nombre. Un buen nombre es importante porque determina si las demás personas nos van a respetar y a confiar en nosotros o no.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1" name="Google Shape;151;g2787126794c_0_5:notes">
            <a:extLst>
              <a:ext uri="{FF2B5EF4-FFF2-40B4-BE49-F238E27FC236}">
                <a16:creationId xmlns:a16="http://schemas.microsoft.com/office/drawing/2014/main" id="{7231E067-DA4F-798B-0319-2D9AB44B36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647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6BCD467E-FDC3-876C-99ED-9A70894DF410}"/>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6D87CAAE-838D-A0BB-74D4-860B72E1529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Proverbios 22:1 “Mejor tener buena fama que mucha riqueza; la buena fama es mejor que la plata y el oro.” </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Uno de los regalos más grandes de Dios es nuestra reputación y Dios protege ese regalo en el octavo mandamiento. No querremos arruinar la reputación de alguien al mentir o chismorrear, sino defender la reputación de esa persona donde sea posible. </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Este mandamiento, sin embargo, no prohíbe que le mostremos a alguien su pecado. No obstante, queremos aplicar la ley y el evangelio al pecador en la manera que menor arruina su reputación. </a:t>
            </a:r>
            <a:r>
              <a:rPr lang="es-ES" sz="1800" dirty="0">
                <a:solidFill>
                  <a:srgbClr val="000000"/>
                </a:solidFill>
                <a:effectLst/>
                <a:latin typeface="Calibri" panose="020F0502020204030204" pitchFamily="34" charset="0"/>
                <a:ea typeface="Calibri" panose="020F0502020204030204" pitchFamily="34" charset="0"/>
              </a:rPr>
              <a:t>Lucas 17:3 “Si tu hermano peca contra ti, repréndelo; y si se arrepiente, perdónalo.” </a:t>
            </a: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B8B77EE4-7BEE-4209-5D13-607B083192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151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5CC6DEB0-2DC4-6110-BC6A-4F955316ED1D}"/>
            </a:ext>
          </a:extLst>
        </p:cNvPr>
        <p:cNvGrpSpPr/>
        <p:nvPr/>
      </p:nvGrpSpPr>
      <p:grpSpPr>
        <a:xfrm>
          <a:off x="0" y="0"/>
          <a:ext cx="0" cy="0"/>
          <a:chOff x="0" y="0"/>
          <a:chExt cx="0" cy="0"/>
        </a:xfrm>
      </p:grpSpPr>
      <p:sp>
        <p:nvSpPr>
          <p:cNvPr id="185" name="Google Shape;185;g2ed2ecb6166_0_242:notes">
            <a:extLst>
              <a:ext uri="{FF2B5EF4-FFF2-40B4-BE49-F238E27FC236}">
                <a16:creationId xmlns:a16="http://schemas.microsoft.com/office/drawing/2014/main" id="{306D1674-857D-3595-C8C5-6A3CA40DED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octavo mandamiento nos muestra nuestros pecados, porque no siempre hemos honrado el don divino del buen nombre como Dios quiere que lo honremos.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Jesús nos salvó guardando perfectamente el octavo mandamiento en lugar y al morir por todos nuestros pecados.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86" name="Google Shape;186;g2ed2ecb6166_0_242:notes">
            <a:extLst>
              <a:ext uri="{FF2B5EF4-FFF2-40B4-BE49-F238E27FC236}">
                <a16:creationId xmlns:a16="http://schemas.microsoft.com/office/drawing/2014/main" id="{3F23CCBF-1CF0-2357-EB37-3A6257459F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9913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FABD8E5B-BFE8-8F0C-A78D-03D6CD95B7A0}"/>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BC273CB0-32D0-3DD6-C1AE-784C332BEF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171450" lvl="0" indent="0" algn="l" defTabSz="914400" rtl="0" eaLnBrk="1" fontAlgn="auto" latinLnBrk="0" hangingPunct="1">
              <a:lnSpc>
                <a:spcPct val="100000"/>
              </a:lnSpc>
              <a:spcBef>
                <a:spcPts val="0"/>
              </a:spcBef>
              <a:spcAft>
                <a:spcPts val="1000"/>
              </a:spcAft>
              <a:buClr>
                <a:schemeClr val="dk1"/>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Pedro 2:22-23 Cristo no cometió ningún pecado, ni hubo engaño en su boca. Cuando lo maldecían, no respondía con maldición; cuando sufría, no amenazaba, sino que remitía su causa al que juzga con justicia. </a:t>
            </a:r>
            <a:endParaRPr lang="en-US" sz="1800" dirty="0">
              <a:effectLst/>
              <a:latin typeface="Calibri" panose="020F0502020204030204" pitchFamily="34" charset="0"/>
              <a:ea typeface="Calibri" panose="020F0502020204030204" pitchFamily="34"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17103300-06AF-A755-97A7-C0C2C23B43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006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59F73AAF-5ABE-08D5-0388-C27F1B7F07DE}"/>
            </a:ext>
          </a:extLst>
        </p:cNvPr>
        <p:cNvGrpSpPr/>
        <p:nvPr/>
      </p:nvGrpSpPr>
      <p:grpSpPr>
        <a:xfrm>
          <a:off x="0" y="0"/>
          <a:ext cx="0" cy="0"/>
          <a:chOff x="0" y="0"/>
          <a:chExt cx="0" cy="0"/>
        </a:xfrm>
      </p:grpSpPr>
      <p:sp>
        <p:nvSpPr>
          <p:cNvPr id="142" name="Google Shape;142;g2e8f58b83d9_0_989:notes">
            <a:extLst>
              <a:ext uri="{FF2B5EF4-FFF2-40B4-BE49-F238E27FC236}">
                <a16:creationId xmlns:a16="http://schemas.microsoft.com/office/drawing/2014/main" id="{E846A66B-AB3B-10D0-47D7-17336CD6A7F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¿Cuáles son los mandamientos noveno y décimo y qué protege Dios con ellos?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43" name="Google Shape;143;g2e8f58b83d9_0_989:notes">
            <a:extLst>
              <a:ext uri="{FF2B5EF4-FFF2-40B4-BE49-F238E27FC236}">
                <a16:creationId xmlns:a16="http://schemas.microsoft.com/office/drawing/2014/main" id="{9C7BEB5F-89DA-900F-778C-8960DEC5A4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0676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88883def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nuevo mandamiento es “No codiciarás la casa de tu prójimo.”</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décimo mandamiento es “No codiciarás la mujer de tu prójimo, ni sus criados, ni sus animales, ni cosa alguna de tu prójimo” (Éxodo 20:17).  </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el noveno y décimo mandamiento, Dios protege nuestro corazón y nuestro contentamiento. </a:t>
            </a:r>
            <a:endParaRPr lang="en-US" sz="1800" dirty="0">
              <a:solidFill>
                <a:srgbClr val="000000"/>
              </a:solidFill>
              <a:effectLst/>
              <a:latin typeface="Calibri" panose="020F0502020204030204" pitchFamily="34" charset="0"/>
              <a:ea typeface="Calibri" panose="020F0502020204030204" pitchFamily="34" charset="0"/>
              <a:cs typeface="Arial"/>
            </a:endParaRPr>
          </a:p>
          <a:p>
            <a:pPr marL="342900" marR="0" lvl="0" indent="-342900">
              <a:spcBef>
                <a:spcPts val="0"/>
              </a:spcBef>
              <a:spcAft>
                <a:spcPts val="0"/>
              </a:spcAft>
              <a:buFont typeface="Symbol" pitchFamily="2" charset="2"/>
              <a:buChar char=""/>
            </a:pPr>
            <a:endParaRPr lang="en-US" sz="1800" dirty="0">
              <a:solidFill>
                <a:srgbClr val="000000"/>
              </a:solidFill>
              <a:effectLst/>
              <a:latin typeface="Calibri" panose="020F0502020204030204" pitchFamily="34" charset="0"/>
              <a:ea typeface="Calibri" panose="020F0502020204030204" pitchFamily="34" charset="0"/>
              <a:cs typeface="Arial"/>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Vamos a hablar más sobre codiciar más adelante en la lección.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1" name="Google Shape;161;g2788883def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La Biblia dice que Jesús obedeció perfectamente toda la ley de Dios en nuestro lugar, por lo tanto, esa obediencia es acreditada a nosotros por medio de la fe. ¿Por qué es eso importante para nuestra salvación? </a:t>
            </a:r>
            <a:r>
              <a:rPr lang="es-E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 #6 del Proyecto Final)</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Dios no solo exige que seamos sin pecado, exige un registro perfecto de obediencia.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Cristo ganó eso por todos nosotros como nuestro sustituto. </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Romanos 5:19 Porque así como por la desobediencia de un hombre los muchos fueron constituidos pecadores, así también por la obediencia de uno, los muchos serán constituidos justos. </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Dios regala el registro de la obediencia perfecta de Jesús a nosotros por medio de la fe.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742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Analizar los cuatro últimos mandamientos.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latin typeface="Calibri" panose="020F0502020204030204" pitchFamily="34" charset="0"/>
                <a:ea typeface="Calibri" panose="020F0502020204030204" pitchFamily="34" charset="0"/>
              </a:rPr>
              <a:t>2. Examinar las advertencias bíblicas sobre la codicia en el corazón humano. </a:t>
            </a:r>
            <a:endParaRPr lang="en-US" sz="1100" b="1"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3. Explicar la lucha entre al viejo hombre y el nuevo hombre en la vida de un cristiano</a:t>
            </a:r>
            <a:endParaRPr lang="en-US" sz="1100" b="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B08F2610-1B90-9604-56A5-A08B01E075C6}"/>
            </a:ext>
          </a:extLst>
        </p:cNvPr>
        <p:cNvGrpSpPr/>
        <p:nvPr/>
      </p:nvGrpSpPr>
      <p:grpSpPr>
        <a:xfrm>
          <a:off x="0" y="0"/>
          <a:ext cx="0" cy="0"/>
          <a:chOff x="0" y="0"/>
          <a:chExt cx="0" cy="0"/>
        </a:xfrm>
      </p:grpSpPr>
      <p:sp>
        <p:nvSpPr>
          <p:cNvPr id="185" name="Google Shape;185;g2ed2ecb6166_0_242:notes">
            <a:extLst>
              <a:ext uri="{FF2B5EF4-FFF2-40B4-BE49-F238E27FC236}">
                <a16:creationId xmlns:a16="http://schemas.microsoft.com/office/drawing/2014/main" id="{6C233FB4-0A80-37D7-6B16-CA9ED88ACAE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raíces del pecado</a:t>
            </a: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no solamente se interesa en nuestras acciones exteriores y nuestras palabras públicas, sino también en las raíces de nuestro pecado – nuestros pensamientos y deseos.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 eso va dirigiendo el noveno-decimo mandamiento. Nuestros deseos pecaminosos.</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pensamientos y deseos pueden ser extremadamente peligros y pecaminosos.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86" name="Google Shape;186;g2ed2ecb6166_0_242:notes">
            <a:extLst>
              <a:ext uri="{FF2B5EF4-FFF2-40B4-BE49-F238E27FC236}">
                <a16:creationId xmlns:a16="http://schemas.microsoft.com/office/drawing/2014/main" id="{E42A2B24-07BA-7B05-36A7-2528C65D92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469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Querido Espíritu Santo, mientras consideramos estos últimos mandamientos, muéstranos nuestro pecado. Constríñenos en ellos. Usa tu mensaje del evangelio de Jesús para levantarnos y alegrarnos. Obra en nosotros hoy con tu ley y evangelio un nuevo corazón. En el nombre de Jesús oramos,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d26aa74d2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Santiago 1:13-15 Cuando alguien sea tentado, no diga que ha sido tentado por Dios, porque Dios no tienta a nadie, ni tampoco el mal puede tentar a Dios. Al contrario, cada uno es tentado cuando se deja llevar y seducir por sus propios malos deseos. El fruto de estos malos deseos, una vez conocidos, es el pecado; y el fruto de pecado, una vez cometido, es la muerte.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pecado viene directamente de nuestro corazón y nuestra única esperanza es un cambio de corazón. ¡Dios tiene que intervenir!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1" indent="-298450" algn="l" rtl="0">
              <a:spcBef>
                <a:spcPts val="0"/>
              </a:spcBef>
              <a:spcAft>
                <a:spcPts val="100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212" name="Google Shape;212;g2ed26aa74d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B5BCE083-F7C3-E0BA-8E6B-986F17A4C4AF}"/>
            </a:ext>
          </a:extLst>
        </p:cNvPr>
        <p:cNvGrpSpPr/>
        <p:nvPr/>
      </p:nvGrpSpPr>
      <p:grpSpPr>
        <a:xfrm>
          <a:off x="0" y="0"/>
          <a:ext cx="0" cy="0"/>
          <a:chOff x="0" y="0"/>
          <a:chExt cx="0" cy="0"/>
        </a:xfrm>
      </p:grpSpPr>
      <p:sp>
        <p:nvSpPr>
          <p:cNvPr id="211" name="Google Shape;211;g2ed26aa74d2_0_140:notes">
            <a:extLst>
              <a:ext uri="{FF2B5EF4-FFF2-40B4-BE49-F238E27FC236}">
                <a16:creationId xmlns:a16="http://schemas.microsoft.com/office/drawing/2014/main" id="{95A6D701-8A5D-5009-2B76-503EE785E3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pecado viene directamente de nuestro corazón y nuestra única esperanza es un cambio de corazón. ¡Dios tiene que intervenir!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1" indent="-298450" algn="l" rtl="0">
              <a:spcBef>
                <a:spcPts val="0"/>
              </a:spcBef>
              <a:spcAft>
                <a:spcPts val="1000"/>
              </a:spcAft>
              <a:buClr>
                <a:schemeClr val="dk1"/>
              </a:buClr>
              <a:buSzPts val="1100"/>
              <a:buFont typeface="Calibri"/>
              <a:buAutoNum type="alphaLcPeriod"/>
            </a:pPr>
            <a:endParaRPr lang="en-US" dirty="0">
              <a:solidFill>
                <a:schemeClr val="dk1"/>
              </a:solidFill>
              <a:latin typeface="Calibri"/>
              <a:ea typeface="Calibri"/>
              <a:cs typeface="Calibri"/>
              <a:sym typeface="Calibri"/>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Ezequiel 36:26 Les daré un corazón nuevo, y pondré en ustedes un espíritu nuevo; les quitaré el corazón de piedra que ahora tienen, y les daré un corazón sensible.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Tenemos ese nuevo corazón en Jesús.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1" indent="-298450" algn="l" rtl="0">
              <a:spcBef>
                <a:spcPts val="0"/>
              </a:spcBef>
              <a:spcAft>
                <a:spcPts val="100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212" name="Google Shape;212;g2ed26aa74d2_0_140:notes">
            <a:extLst>
              <a:ext uri="{FF2B5EF4-FFF2-40B4-BE49-F238E27FC236}">
                <a16:creationId xmlns:a16="http://schemas.microsoft.com/office/drawing/2014/main" id="{9DCA763B-ABF6-E257-7C29-3C770D102F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5239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ed2ecb6166_0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¿Qué es la codicia?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04" name="Google Shape;204;g2ed2ecb6166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BBE46BC4-EF79-8A22-4F14-73D6E1077D5E}"/>
            </a:ext>
          </a:extLst>
        </p:cNvPr>
        <p:cNvGrpSpPr/>
        <p:nvPr/>
      </p:nvGrpSpPr>
      <p:grpSpPr>
        <a:xfrm>
          <a:off x="0" y="0"/>
          <a:ext cx="0" cy="0"/>
          <a:chOff x="0" y="0"/>
          <a:chExt cx="0" cy="0"/>
        </a:xfrm>
      </p:grpSpPr>
      <p:sp>
        <p:nvSpPr>
          <p:cNvPr id="185" name="Google Shape;185;g2ed2ecb6166_0_242:notes">
            <a:extLst>
              <a:ext uri="{FF2B5EF4-FFF2-40B4-BE49-F238E27FC236}">
                <a16:creationId xmlns:a16="http://schemas.microsoft.com/office/drawing/2014/main" id="{71C0F3F7-27E1-CA6C-6D3A-DBF0F1E8380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¿Qué es la codicia?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codicia es desear algo que Dios no quiere que tengamos. Se puede codiciar la belleza, la juventud, el estatus, el dinero, etc. La envidia y la avaricia son la esencia de la codicia.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86" name="Google Shape;186;g2ed2ecb6166_0_242:notes">
            <a:extLst>
              <a:ext uri="{FF2B5EF4-FFF2-40B4-BE49-F238E27FC236}">
                <a16:creationId xmlns:a16="http://schemas.microsoft.com/office/drawing/2014/main" id="{AB0E9554-5A1A-929F-DA6E-A9B8533BF7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5876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2A9C02CF-1710-DCB1-E82C-B3C7621895E2}"/>
            </a:ext>
          </a:extLst>
        </p:cNvPr>
        <p:cNvGrpSpPr/>
        <p:nvPr/>
      </p:nvGrpSpPr>
      <p:grpSpPr>
        <a:xfrm>
          <a:off x="0" y="0"/>
          <a:ext cx="0" cy="0"/>
          <a:chOff x="0" y="0"/>
          <a:chExt cx="0" cy="0"/>
        </a:xfrm>
      </p:grpSpPr>
      <p:sp>
        <p:nvSpPr>
          <p:cNvPr id="185" name="Google Shape;185;g2ed2ecb6166_0_242:notes">
            <a:extLst>
              <a:ext uri="{FF2B5EF4-FFF2-40B4-BE49-F238E27FC236}">
                <a16:creationId xmlns:a16="http://schemas.microsoft.com/office/drawing/2014/main" id="{A67122D5-0C23-58CD-79EE-CE55D333EEA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Encontramos un ejemplo de codicia en 1 Reyes 21:1-19 en la historia de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Acab</a:t>
            </a: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Un hombre llamado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Nabot</a:t>
            </a:r>
            <a:r>
              <a:rPr lang="es-ES" sz="1100" dirty="0">
                <a:effectLst/>
                <a:latin typeface="Calibri" panose="020F0502020204030204" pitchFamily="34" charset="0"/>
                <a:ea typeface="Cambria" panose="02040503050406030204" pitchFamily="18" charset="0"/>
                <a:cs typeface="Times New Roman" panose="02020603050405020304" pitchFamily="18" charset="0"/>
              </a:rPr>
              <a:t> tenía una viña junto al palacio del rey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Acab</a:t>
            </a: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err="1">
                <a:effectLst/>
                <a:latin typeface="Calibri" panose="020F0502020204030204" pitchFamily="34" charset="0"/>
                <a:ea typeface="Cambria" panose="02040503050406030204" pitchFamily="18" charset="0"/>
                <a:cs typeface="Times New Roman" panose="02020603050405020304" pitchFamily="18" charset="0"/>
              </a:rPr>
              <a:t>Acab</a:t>
            </a:r>
            <a:r>
              <a:rPr lang="es-ES" sz="1100" dirty="0">
                <a:effectLst/>
                <a:latin typeface="Calibri" panose="020F0502020204030204" pitchFamily="34" charset="0"/>
                <a:ea typeface="Cambria" panose="02040503050406030204" pitchFamily="18" charset="0"/>
                <a:cs typeface="Times New Roman" panose="02020603050405020304" pitchFamily="18" charset="0"/>
              </a:rPr>
              <a:t> habló con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Nabot</a:t>
            </a:r>
            <a:r>
              <a:rPr lang="es-ES" sz="1100" dirty="0">
                <a:effectLst/>
                <a:latin typeface="Calibri" panose="020F0502020204030204" pitchFamily="34" charset="0"/>
                <a:ea typeface="Cambria" panose="02040503050406030204" pitchFamily="18" charset="0"/>
                <a:cs typeface="Times New Roman" panose="02020603050405020304" pitchFamily="18" charset="0"/>
              </a:rPr>
              <a:t> y le dijo: “Tu viña está cerca de mi palacio. Dámela, a cambio de otra mejor. Quiero plantar allí un huerto de legumbres.”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err="1">
                <a:effectLst/>
                <a:latin typeface="Calibri" panose="020F0502020204030204" pitchFamily="34" charset="0"/>
                <a:ea typeface="Cambria" panose="02040503050406030204" pitchFamily="18" charset="0"/>
                <a:cs typeface="Times New Roman" panose="02020603050405020304" pitchFamily="18" charset="0"/>
              </a:rPr>
              <a:t>Nabot</a:t>
            </a:r>
            <a:r>
              <a:rPr lang="es-ES" sz="1100" dirty="0">
                <a:effectLst/>
                <a:latin typeface="Calibri" panose="020F0502020204030204" pitchFamily="34" charset="0"/>
                <a:ea typeface="Cambria" panose="02040503050406030204" pitchFamily="18" charset="0"/>
                <a:cs typeface="Times New Roman" panose="02020603050405020304" pitchFamily="18" charset="0"/>
              </a:rPr>
              <a:t> respondió: “Yo no puedo vender la herencia de mis padres!</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err="1">
                <a:effectLst/>
                <a:latin typeface="Calibri" panose="020F0502020204030204" pitchFamily="34" charset="0"/>
                <a:ea typeface="Cambria" panose="02040503050406030204" pitchFamily="18" charset="0"/>
                <a:cs typeface="Times New Roman" panose="02020603050405020304" pitchFamily="18" charset="0"/>
              </a:rPr>
              <a:t>Acab</a:t>
            </a:r>
            <a:r>
              <a:rPr lang="es-ES" sz="1100" dirty="0">
                <a:effectLst/>
                <a:latin typeface="Calibri" panose="020F0502020204030204" pitchFamily="34" charset="0"/>
                <a:ea typeface="Cambria" panose="02040503050406030204" pitchFamily="18" charset="0"/>
                <a:cs typeface="Times New Roman" panose="02020603050405020304" pitchFamily="18" charset="0"/>
              </a:rPr>
              <a:t> regresó triste y decepcionado. Fue a la cama sin comer y sin querer ver a nadie.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Cuando contó que sucedió a su esposa Jezabel ella le dijo: “Y acaso no eres tú el rey? ¡Vamos! Yo me compromete a darte la viña.”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Jezabel escribió cartas a nombre de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Acab</a:t>
            </a:r>
            <a:r>
              <a:rPr lang="es-ES" sz="1100" dirty="0">
                <a:effectLst/>
                <a:latin typeface="Calibri" panose="020F0502020204030204" pitchFamily="34" charset="0"/>
                <a:ea typeface="Cambria" panose="02040503050406030204" pitchFamily="18" charset="0"/>
                <a:cs typeface="Times New Roman" panose="02020603050405020304" pitchFamily="18" charset="0"/>
              </a:rPr>
              <a:t> y las envió a los ancianos y a los jefes de la ciudad de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Nabot</a:t>
            </a: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Las cartas decían: “Que se proclame ayuno, y que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Nabot</a:t>
            </a:r>
            <a:r>
              <a:rPr lang="es-ES" sz="1100" dirty="0">
                <a:effectLst/>
                <a:latin typeface="Calibri" panose="020F0502020204030204" pitchFamily="34" charset="0"/>
                <a:ea typeface="Cambria" panose="02040503050406030204" pitchFamily="18" charset="0"/>
                <a:cs typeface="Times New Roman" panose="02020603050405020304" pitchFamily="18" charset="0"/>
              </a:rPr>
              <a:t> comparezca ante el pueblo. Que sean presentados como testigos dos sinvergüenzas, que acusen a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Nabot</a:t>
            </a:r>
            <a:r>
              <a:rPr lang="es-ES" sz="1100" dirty="0">
                <a:effectLst/>
                <a:latin typeface="Calibri" panose="020F0502020204030204" pitchFamily="34" charset="0"/>
                <a:ea typeface="Cambria" panose="02040503050406030204" pitchFamily="18" charset="0"/>
                <a:cs typeface="Times New Roman" panose="02020603050405020304" pitchFamily="18" charset="0"/>
              </a:rPr>
              <a:t> de haber blasfemado contra el Señor y contra el rey. Que sea arrojado a la calle y apedreado hasta que muera.”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ancianos y jefes cumplieron las órdenes. Apedrearon a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Nabot</a:t>
            </a: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Cuando Jezabel lo supo, fue a decirle a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Acab</a:t>
            </a:r>
            <a:r>
              <a:rPr lang="es-ES" sz="1100" dirty="0">
                <a:effectLst/>
                <a:latin typeface="Calibri" panose="020F0502020204030204" pitchFamily="34" charset="0"/>
                <a:ea typeface="Cambria" panose="02040503050406030204" pitchFamily="18" charset="0"/>
                <a:cs typeface="Times New Roman" panose="02020603050405020304" pitchFamily="18" charset="0"/>
              </a:rPr>
              <a:t>, “Ve a tomar posesión de la viña.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Nabot</a:t>
            </a:r>
            <a:r>
              <a:rPr lang="es-ES" sz="1100" dirty="0">
                <a:effectLst/>
                <a:latin typeface="Calibri" panose="020F0502020204030204" pitchFamily="34" charset="0"/>
                <a:ea typeface="Cambria" panose="02040503050406030204" pitchFamily="18" charset="0"/>
                <a:cs typeface="Times New Roman" panose="02020603050405020304" pitchFamily="18" charset="0"/>
              </a:rPr>
              <a:t> acaba de morir.”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Pero la palabra de Señor vino al profeta Elías y le envió al rey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Acab</a:t>
            </a:r>
            <a:r>
              <a:rPr lang="es-ES" sz="1100" dirty="0">
                <a:effectLst/>
                <a:latin typeface="Calibri" panose="020F0502020204030204" pitchFamily="34" charset="0"/>
                <a:ea typeface="Cambria" panose="02040503050406030204" pitchFamily="18" charset="0"/>
                <a:cs typeface="Times New Roman" panose="02020603050405020304" pitchFamily="18" charset="0"/>
              </a:rPr>
              <a:t> para decir lo siguiente: “Así ha dicho el Señor: ¿No es verdad que asesinaste a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Nabot</a:t>
            </a:r>
            <a:r>
              <a:rPr lang="es-ES" sz="1100" dirty="0">
                <a:effectLst/>
                <a:latin typeface="Calibri" panose="020F0502020204030204" pitchFamily="34" charset="0"/>
                <a:ea typeface="Cambria" panose="02040503050406030204" pitchFamily="18" charset="0"/>
                <a:cs typeface="Times New Roman" panose="02020603050405020304" pitchFamily="18" charset="0"/>
              </a:rPr>
              <a:t> para quitarle lo que era suyo? Pues así ha dicho el Señor: En el mismo lugar donde los perro lamieron la sangre de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Nabot</a:t>
            </a:r>
            <a:r>
              <a:rPr lang="es-ES" sz="1100" dirty="0">
                <a:effectLst/>
                <a:latin typeface="Calibri" panose="020F0502020204030204" pitchFamily="34" charset="0"/>
                <a:ea typeface="Cambria" panose="02040503050406030204" pitchFamily="18" charset="0"/>
                <a:cs typeface="Times New Roman" panose="02020603050405020304" pitchFamily="18" charset="0"/>
              </a:rPr>
              <a:t>, lamerán también tu propia sangre.”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86" name="Google Shape;186;g2ed2ecb6166_0_242:notes">
            <a:extLst>
              <a:ext uri="{FF2B5EF4-FFF2-40B4-BE49-F238E27FC236}">
                <a16:creationId xmlns:a16="http://schemas.microsoft.com/office/drawing/2014/main" id="{FAE73822-F0E2-BB0A-728A-B07996488E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4115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7D37B071-8B50-C346-37D3-D4BB940CFE14}"/>
            </a:ext>
          </a:extLst>
        </p:cNvPr>
        <p:cNvGrpSpPr/>
        <p:nvPr/>
      </p:nvGrpSpPr>
      <p:grpSpPr>
        <a:xfrm>
          <a:off x="0" y="0"/>
          <a:ext cx="0" cy="0"/>
          <a:chOff x="0" y="0"/>
          <a:chExt cx="0" cy="0"/>
        </a:xfrm>
      </p:grpSpPr>
      <p:sp>
        <p:nvSpPr>
          <p:cNvPr id="185" name="Google Shape;185;g2ed2ecb6166_0_242:notes">
            <a:extLst>
              <a:ext uri="{FF2B5EF4-FFF2-40B4-BE49-F238E27FC236}">
                <a16:creationId xmlns:a16="http://schemas.microsoft.com/office/drawing/2014/main" id="{09A26738-17C7-D891-300E-6378A5A9477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Lo opuesto es el contentamiento: “Pero gran ganancia es la piedad acompañada de contentamiento.” (1 Timoteo 6:6)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b="1" dirty="0">
              <a:solidFill>
                <a:schemeClr val="dk1"/>
              </a:solidFill>
              <a:latin typeface="Calibri"/>
              <a:ea typeface="Calibri"/>
              <a:cs typeface="Calibri"/>
              <a:sym typeface="Calibri"/>
            </a:endParaRPr>
          </a:p>
        </p:txBody>
      </p:sp>
      <p:sp>
        <p:nvSpPr>
          <p:cNvPr id="186" name="Google Shape;186;g2ed2ecb6166_0_242:notes">
            <a:extLst>
              <a:ext uri="{FF2B5EF4-FFF2-40B4-BE49-F238E27FC236}">
                <a16:creationId xmlns:a16="http://schemas.microsoft.com/office/drawing/2014/main" id="{9EBE2E3F-615F-C83B-27B6-4661E10391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0970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16BD8610-0CD8-6011-8F66-8D7EDC4AA3A3}"/>
            </a:ext>
          </a:extLst>
        </p:cNvPr>
        <p:cNvGrpSpPr/>
        <p:nvPr/>
      </p:nvGrpSpPr>
      <p:grpSpPr>
        <a:xfrm>
          <a:off x="0" y="0"/>
          <a:ext cx="0" cy="0"/>
          <a:chOff x="0" y="0"/>
          <a:chExt cx="0" cy="0"/>
        </a:xfrm>
      </p:grpSpPr>
      <p:sp>
        <p:nvSpPr>
          <p:cNvPr id="203" name="Google Shape;203;g2ed2ecb6166_0_412:notes">
            <a:extLst>
              <a:ext uri="{FF2B5EF4-FFF2-40B4-BE49-F238E27FC236}">
                <a16:creationId xmlns:a16="http://schemas.microsoft.com/office/drawing/2014/main" id="{F54A23C7-C4B1-9575-58BA-F2CA97532AB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04" name="Google Shape;204;g2ed2ecb6166_0_412:notes">
            <a:extLst>
              <a:ext uri="{FF2B5EF4-FFF2-40B4-BE49-F238E27FC236}">
                <a16:creationId xmlns:a16="http://schemas.microsoft.com/office/drawing/2014/main" id="{9BE487C4-390B-4000-5217-B96D41DFB6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1184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686F35EF-177B-595D-14AB-D97C4BFA3EF9}"/>
            </a:ext>
          </a:extLst>
        </p:cNvPr>
        <p:cNvGrpSpPr/>
        <p:nvPr/>
      </p:nvGrpSpPr>
      <p:grpSpPr>
        <a:xfrm>
          <a:off x="0" y="0"/>
          <a:ext cx="0" cy="0"/>
          <a:chOff x="0" y="0"/>
          <a:chExt cx="0" cy="0"/>
        </a:xfrm>
      </p:grpSpPr>
      <p:sp>
        <p:nvSpPr>
          <p:cNvPr id="211" name="Google Shape;211;g2ed26aa74d2_0_140:notes">
            <a:extLst>
              <a:ext uri="{FF2B5EF4-FFF2-40B4-BE49-F238E27FC236}">
                <a16:creationId xmlns:a16="http://schemas.microsoft.com/office/drawing/2014/main" id="{2423F16D-62B8-B6FA-9422-A2676763B80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Codiciar es un pecado. Queremos algo que no es la voluntad de Dios dárnoslo. ¿Cómo podría la codicia llevarnos a cometer otros pecados?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Santiago 1:13-15 Al contario, cada uno es tentado cuando se deja llevar y seducir por sus propios malos deseos. El fruto de estos malos deseos, una vez concebidos, es el pecado; y el fruto del pecado, una vez cometido, es la muerte.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Cada pecado nace de nuestros corazones pecaminosos. Comienza como un deseo pecaminoso y al final lleva a acciones malvadas u omisiones de cosas que Dios quiere que hagamos.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O sea, la codicia nos lleva no solo a estar descontentos, sino a cometer otros pecados.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1" indent="-298450" algn="l" rtl="0">
              <a:spcBef>
                <a:spcPts val="0"/>
              </a:spcBef>
              <a:spcAft>
                <a:spcPts val="100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212" name="Google Shape;212;g2ed26aa74d2_0_140:notes">
            <a:extLst>
              <a:ext uri="{FF2B5EF4-FFF2-40B4-BE49-F238E27FC236}">
                <a16:creationId xmlns:a16="http://schemas.microsoft.com/office/drawing/2014/main" id="{975C6C77-9A5E-CEE9-2892-4271506E30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238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788883def7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defTabSz="914400" rtl="0" eaLnBrk="1" fontAlgn="auto" latinLnBrk="0" hangingPunct="1">
              <a:lnSpc>
                <a:spcPct val="100000"/>
              </a:lnSpc>
              <a:spcBef>
                <a:spcPts val="0"/>
              </a:spcBef>
              <a:spcAft>
                <a:spcPts val="1000"/>
              </a:spcAft>
              <a:buClr>
                <a:schemeClr val="dk1"/>
              </a:buClr>
              <a:buSzPts val="1100"/>
              <a:buFont typeface="Calibri"/>
              <a:buAutoNum type="alphaLcPeriod"/>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De hecho, fue la codicia la raíz del primer pecado: </a:t>
            </a:r>
          </a:p>
          <a:p>
            <a:pPr marL="914400" marR="171450" lvl="1" indent="-298450" algn="l" defTabSz="914400" rtl="0" eaLnBrk="1" fontAlgn="auto" latinLnBrk="0" hangingPunct="1">
              <a:lnSpc>
                <a:spcPct val="100000"/>
              </a:lnSpc>
              <a:spcBef>
                <a:spcPts val="0"/>
              </a:spcBef>
              <a:spcAft>
                <a:spcPts val="1000"/>
              </a:spcAft>
              <a:buClr>
                <a:schemeClr val="dk1"/>
              </a:buClr>
              <a:buSzPts val="1100"/>
              <a:buFont typeface="Calibri"/>
              <a:buAutoNum type="alphaLcPeriod"/>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914400" marR="171450" lvl="1" indent="-298450" algn="l" defTabSz="914400" rtl="0" eaLnBrk="1" fontAlgn="auto" latinLnBrk="0" hangingPunct="1">
              <a:lnSpc>
                <a:spcPct val="100000"/>
              </a:lnSpc>
              <a:spcBef>
                <a:spcPts val="0"/>
              </a:spcBef>
              <a:spcAft>
                <a:spcPts val="1000"/>
              </a:spcAft>
              <a:buClr>
                <a:schemeClr val="dk1"/>
              </a:buClr>
              <a:buSzPts val="1100"/>
              <a:buFont typeface="Calibri"/>
              <a:buAutoNum type="alphaLcPeriod"/>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“Y vio la mujer que el árbol era bueno para comer, y que era agradable a los ojos, y árbol codiciable para alcanzar la sabiduría; y tomó de su fruto, y comió; y dio también a su marido, el cual comió así como ella.” </a:t>
            </a:r>
          </a:p>
          <a:p>
            <a:pPr marL="914400" marR="171450" lvl="1" indent="-298450" algn="l" defTabSz="914400" rtl="0" eaLnBrk="1" fontAlgn="auto" latinLnBrk="0" hangingPunct="1">
              <a:lnSpc>
                <a:spcPct val="100000"/>
              </a:lnSpc>
              <a:spcBef>
                <a:spcPts val="0"/>
              </a:spcBef>
              <a:spcAft>
                <a:spcPts val="1000"/>
              </a:spcAft>
              <a:buClr>
                <a:schemeClr val="dk1"/>
              </a:buClr>
              <a:buSzPts val="1100"/>
              <a:buFont typeface="Calibri"/>
              <a:buAutoNum type="alphaLcPeriod"/>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914400" marR="171450" lvl="1" indent="-298450" algn="l" defTabSz="914400" rtl="0" eaLnBrk="1" fontAlgn="auto" latinLnBrk="0" hangingPunct="1">
              <a:lnSpc>
                <a:spcPct val="100000"/>
              </a:lnSpc>
              <a:spcBef>
                <a:spcPts val="0"/>
              </a:spcBef>
              <a:spcAft>
                <a:spcPts val="1000"/>
              </a:spcAft>
              <a:buClr>
                <a:schemeClr val="dk1"/>
              </a:buClr>
              <a:buSzPts val="1100"/>
              <a:buFont typeface="Calibri"/>
              <a:buAutoNum type="alphaLcPeriod"/>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primer pecado es un ejemplo de a donde nos puede llevar un corazón codicioso. Adán y Eva no estaban contentos con lo que Dios les había dado. Ese deseo los llevó a la acción pecaminosa.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1" indent="-298450" algn="l" rtl="0">
              <a:spcBef>
                <a:spcPts val="0"/>
              </a:spcBef>
              <a:spcAft>
                <a:spcPts val="100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220" name="Google Shape;220;g2788883def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788883def7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1 Timoteo 6:10 Porque la raíz de todos los males es el amor al dinero, el cual algunos, por codiciarlo, se extraviaron de la fe y acabaron por experimentar muchos dolores.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dinero es un regalo de Dios. No es pecado tener muchas bendiciones materiales ni es pecado tener pocas. Sin embargo, el deseo impío por el dinero nos puede llevar a hacer cosas que van en contra de Dios, de nosotros y de los que nos rodean quienes amamos.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28" name="Google Shape;228;g2788883def7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Lección</a:t>
            </a:r>
            <a:r>
              <a:rPr lang="en-US" dirty="0"/>
              <a:t> 7</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El </a:t>
            </a:r>
            <a:r>
              <a:rPr lang="en-US" dirty="0" err="1"/>
              <a:t>Séptimo</a:t>
            </a:r>
            <a:r>
              <a:rPr lang="en-US" dirty="0"/>
              <a:t>, Octavo, </a:t>
            </a:r>
            <a:r>
              <a:rPr lang="en-US" dirty="0" err="1"/>
              <a:t>Noveno</a:t>
            </a:r>
            <a:r>
              <a:rPr lang="en-US" dirty="0"/>
              <a:t> y </a:t>
            </a:r>
            <a:r>
              <a:rPr lang="en-US" dirty="0" err="1"/>
              <a:t>Décimo</a:t>
            </a:r>
            <a:r>
              <a:rPr lang="en-US" dirty="0"/>
              <a:t> </a:t>
            </a:r>
            <a:r>
              <a:rPr lang="en-US" dirty="0" err="1"/>
              <a:t>Mandamientos</a:t>
            </a:r>
            <a:r>
              <a:rPr lang="en-US" dirty="0"/>
              <a: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1 Reyes 21:1-19</a:t>
            </a: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Analizar los cuatro últimos mandamientos.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2. Examinar las advertencias bíblicas sobre la codicia en el corazón humano.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latin typeface="Calibri" panose="020F0502020204030204" pitchFamily="34" charset="0"/>
                <a:ea typeface="Calibri" panose="020F0502020204030204" pitchFamily="34" charset="0"/>
              </a:rPr>
              <a:t>3. Explicar la lucha entre al viejo hombre y el nuevo hombre en la vida de un cristiano</a:t>
            </a:r>
            <a:endParaRPr lang="en-US" sz="1100" b="1"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531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A64FDDF9-0FDA-149D-19CA-67A480B821DA}"/>
            </a:ext>
          </a:extLst>
        </p:cNvPr>
        <p:cNvGrpSpPr/>
        <p:nvPr/>
      </p:nvGrpSpPr>
      <p:grpSpPr>
        <a:xfrm>
          <a:off x="0" y="0"/>
          <a:ext cx="0" cy="0"/>
          <a:chOff x="0" y="0"/>
          <a:chExt cx="0" cy="0"/>
        </a:xfrm>
      </p:grpSpPr>
      <p:sp>
        <p:nvSpPr>
          <p:cNvPr id="185" name="Google Shape;185;g2ed2ecb6166_0_242:notes">
            <a:extLst>
              <a:ext uri="{FF2B5EF4-FFF2-40B4-BE49-F238E27FC236}">
                <a16:creationId xmlns:a16="http://schemas.microsoft.com/office/drawing/2014/main" id="{AEDACC41-C912-758B-011E-5D723F7D524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effectLst/>
                <a:latin typeface="Calibri" panose="020F0502020204030204" pitchFamily="34" charset="0"/>
                <a:ea typeface="Cambria" panose="02040503050406030204" pitchFamily="18" charset="0"/>
                <a:cs typeface="Times New Roman" panose="02020603050405020304" pitchFamily="18" charset="0"/>
              </a:rPr>
              <a:t>El hombre viejo y el hombre nuevo</a:t>
            </a: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creyentes son nuevas creaciones. Aman a Dios y quieren hacer lo que Dios dice</a:t>
            </a:r>
          </a:p>
          <a:p>
            <a:pPr marL="342900" marR="0" lvl="0" indent="-342900">
              <a:spcBef>
                <a:spcPts val="0"/>
              </a:spcBef>
              <a:spcAft>
                <a:spcPts val="0"/>
              </a:spcAft>
              <a:buFont typeface="Courier New" panose="02070309020205020404" pitchFamily="49" charset="0"/>
              <a:buChar char="o"/>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creyentes también tienen una vieja naturaleza pecaminosa que odia a Dios y odia hacer lo que Dios exige.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b="1" dirty="0">
              <a:solidFill>
                <a:schemeClr val="dk1"/>
              </a:solidFill>
              <a:latin typeface="Calibri"/>
              <a:ea typeface="Calibri"/>
              <a:cs typeface="Calibri"/>
              <a:sym typeface="Calibri"/>
            </a:endParaRPr>
          </a:p>
        </p:txBody>
      </p:sp>
      <p:sp>
        <p:nvSpPr>
          <p:cNvPr id="186" name="Google Shape;186;g2ed2ecb6166_0_242:notes">
            <a:extLst>
              <a:ext uri="{FF2B5EF4-FFF2-40B4-BE49-F238E27FC236}">
                <a16:creationId xmlns:a16="http://schemas.microsoft.com/office/drawing/2014/main" id="{EA8C0EBD-6B4C-47F9-1C8B-24D6312C4C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3196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F95E98C0-B04F-1361-FB5F-D1E7B0E1B179}"/>
            </a:ext>
          </a:extLst>
        </p:cNvPr>
        <p:cNvGrpSpPr/>
        <p:nvPr/>
      </p:nvGrpSpPr>
      <p:grpSpPr>
        <a:xfrm>
          <a:off x="0" y="0"/>
          <a:ext cx="0" cy="0"/>
          <a:chOff x="0" y="0"/>
          <a:chExt cx="0" cy="0"/>
        </a:xfrm>
      </p:grpSpPr>
      <p:sp>
        <p:nvSpPr>
          <p:cNvPr id="185" name="Google Shape;185;g2ed2ecb6166_0_242:notes">
            <a:extLst>
              <a:ext uri="{FF2B5EF4-FFF2-40B4-BE49-F238E27FC236}">
                <a16:creationId xmlns:a16="http://schemas.microsoft.com/office/drawing/2014/main" id="{9021B086-0BAD-2C52-5869-0C8D1BA25D1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Nuestra identidad está con la nueva creación. Somos hijos de Dios y herederos de la vida eterna.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b="1"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vieja naturaleza ahora es algo ajeno a nosotros y luchamos contra ella todos los días. Esa lucha es parte de nuestras vidas como creyentes, la vida de santificación.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b="1" dirty="0">
              <a:solidFill>
                <a:schemeClr val="dk1"/>
              </a:solidFill>
              <a:latin typeface="Calibri"/>
              <a:ea typeface="Calibri"/>
              <a:cs typeface="Calibri"/>
              <a:sym typeface="Calibri"/>
            </a:endParaRPr>
          </a:p>
        </p:txBody>
      </p:sp>
      <p:sp>
        <p:nvSpPr>
          <p:cNvPr id="186" name="Google Shape;186;g2ed2ecb6166_0_242:notes">
            <a:extLst>
              <a:ext uri="{FF2B5EF4-FFF2-40B4-BE49-F238E27FC236}">
                <a16:creationId xmlns:a16="http://schemas.microsoft.com/office/drawing/2014/main" id="{CB06CE63-D6DE-0CDE-FAE1-5C27869EA4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9345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FC5C87B8-95A1-6D30-E399-10D1D0D1123E}"/>
            </a:ext>
          </a:extLst>
        </p:cNvPr>
        <p:cNvGrpSpPr/>
        <p:nvPr/>
      </p:nvGrpSpPr>
      <p:grpSpPr>
        <a:xfrm>
          <a:off x="0" y="0"/>
          <a:ext cx="0" cy="0"/>
          <a:chOff x="0" y="0"/>
          <a:chExt cx="0" cy="0"/>
        </a:xfrm>
      </p:grpSpPr>
      <p:sp>
        <p:nvSpPr>
          <p:cNvPr id="227" name="Google Shape;227;g2788883def7_0_130:notes">
            <a:extLst>
              <a:ext uri="{FF2B5EF4-FFF2-40B4-BE49-F238E27FC236}">
                <a16:creationId xmlns:a16="http://schemas.microsoft.com/office/drawing/2014/main" id="{56ED84AD-1C64-D1DD-FB46-01C3D4AA1D8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Efesios 4:22-24 En cuanto a su pasada manera de vivir, despójense de su vieja naturaleza, la cual está corrompida por los deseos engañosos; renuévense en el espíritu de su mente, y revístanse de la nueva naturaleza, creada en conformidad con Dios en la justicia y santidad de la verdad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28" name="Google Shape;228;g2788883def7_0_130:notes">
            <a:extLst>
              <a:ext uri="{FF2B5EF4-FFF2-40B4-BE49-F238E27FC236}">
                <a16:creationId xmlns:a16="http://schemas.microsoft.com/office/drawing/2014/main" id="{220F8DE7-6453-29DF-C5F0-EDD22A0616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5591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19A2F2DF-E503-035E-44A6-E033875C4A29}"/>
            </a:ext>
          </a:extLst>
        </p:cNvPr>
        <p:cNvGrpSpPr/>
        <p:nvPr/>
      </p:nvGrpSpPr>
      <p:grpSpPr>
        <a:xfrm>
          <a:off x="0" y="0"/>
          <a:ext cx="0" cy="0"/>
          <a:chOff x="0" y="0"/>
          <a:chExt cx="0" cy="0"/>
        </a:xfrm>
      </p:grpSpPr>
      <p:sp>
        <p:nvSpPr>
          <p:cNvPr id="227" name="Google Shape;227;g2788883def7_0_130:notes">
            <a:extLst>
              <a:ext uri="{FF2B5EF4-FFF2-40B4-BE49-F238E27FC236}">
                <a16:creationId xmlns:a16="http://schemas.microsoft.com/office/drawing/2014/main" id="{DCEE1F19-0223-CC63-8E28-347A80ADF57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apóstol Pablo describió esta batalla con exactitud en Romanos 7:15-25 No entiendo qué me pasa, pues no hago lo que quiero, sino lo que aborrezco. Y si hago lo que no quiero hacer, compruebo entonces que la ley es buena. De modo que no soy yo quien hace aquello, sino el pecado que habita en mí. Yo sé que, en mí, esto es, en mi naturaleza humana, no habita el bien; porque el desear el bien está en mí, pero no el hacerlo. </a:t>
            </a:r>
            <a:endParaRPr dirty="0">
              <a:solidFill>
                <a:schemeClr val="dk1"/>
              </a:solidFill>
              <a:latin typeface="Calibri"/>
              <a:ea typeface="Calibri"/>
              <a:cs typeface="Calibri"/>
              <a:sym typeface="Calibri"/>
            </a:endParaRPr>
          </a:p>
        </p:txBody>
      </p:sp>
      <p:sp>
        <p:nvSpPr>
          <p:cNvPr id="228" name="Google Shape;228;g2788883def7_0_130:notes">
            <a:extLst>
              <a:ext uri="{FF2B5EF4-FFF2-40B4-BE49-F238E27FC236}">
                <a16:creationId xmlns:a16="http://schemas.microsoft.com/office/drawing/2014/main" id="{5BFE94BC-187B-0F47-3A05-B313F5B203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9643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17FE090B-6988-5FDA-A279-DE5287F9B75C}"/>
            </a:ext>
          </a:extLst>
        </p:cNvPr>
        <p:cNvGrpSpPr/>
        <p:nvPr/>
      </p:nvGrpSpPr>
      <p:grpSpPr>
        <a:xfrm>
          <a:off x="0" y="0"/>
          <a:ext cx="0" cy="0"/>
          <a:chOff x="0" y="0"/>
          <a:chExt cx="0" cy="0"/>
        </a:xfrm>
      </p:grpSpPr>
      <p:sp>
        <p:nvSpPr>
          <p:cNvPr id="227" name="Google Shape;227;g2788883def7_0_130:notes">
            <a:extLst>
              <a:ext uri="{FF2B5EF4-FFF2-40B4-BE49-F238E27FC236}">
                <a16:creationId xmlns:a16="http://schemas.microsoft.com/office/drawing/2014/main" id="{321EBB7F-5520-6CB8-7788-3F6837BF15E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100" dirty="0">
                <a:effectLst/>
                <a:latin typeface="Calibri" panose="020F0502020204030204" pitchFamily="34" charset="0"/>
                <a:ea typeface="Cambria" panose="02040503050406030204" pitchFamily="18" charset="0"/>
                <a:cs typeface="Times New Roman" panose="02020603050405020304" pitchFamily="18" charset="0"/>
              </a:rPr>
              <a:t>Porque no hago el bien que quiero, sino el mal que no quiero. Y si hago lo que no quiero, ya no soy yo quien lo hace, sino el pecado que habita en mí. Entonces, aunque quiero hacer el bien, descubro esta ley: que el mal está en mí. Porque, según el hombre interior, me deleito en la ley de Dios; pero encuentro que hay otra ley en mis miembros, la cual se rebela contra la ley de mi mente y me tiene cautivo a la ley del pecado que está en mis miembros. </a:t>
            </a:r>
            <a:endParaRPr dirty="0">
              <a:solidFill>
                <a:schemeClr val="dk1"/>
              </a:solidFill>
              <a:latin typeface="Calibri"/>
              <a:ea typeface="Calibri"/>
              <a:cs typeface="Calibri"/>
              <a:sym typeface="Calibri"/>
            </a:endParaRPr>
          </a:p>
        </p:txBody>
      </p:sp>
      <p:sp>
        <p:nvSpPr>
          <p:cNvPr id="228" name="Google Shape;228;g2788883def7_0_130:notes">
            <a:extLst>
              <a:ext uri="{FF2B5EF4-FFF2-40B4-BE49-F238E27FC236}">
                <a16:creationId xmlns:a16="http://schemas.microsoft.com/office/drawing/2014/main" id="{A45516CF-041F-D532-2BB7-DA4B8DC069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1434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09DBE046-811F-107D-788F-6317896B4999}"/>
            </a:ext>
          </a:extLst>
        </p:cNvPr>
        <p:cNvGrpSpPr/>
        <p:nvPr/>
      </p:nvGrpSpPr>
      <p:grpSpPr>
        <a:xfrm>
          <a:off x="0" y="0"/>
          <a:ext cx="0" cy="0"/>
          <a:chOff x="0" y="0"/>
          <a:chExt cx="0" cy="0"/>
        </a:xfrm>
      </p:grpSpPr>
      <p:sp>
        <p:nvSpPr>
          <p:cNvPr id="227" name="Google Shape;227;g2788883def7_0_130:notes">
            <a:extLst>
              <a:ext uri="{FF2B5EF4-FFF2-40B4-BE49-F238E27FC236}">
                <a16:creationId xmlns:a16="http://schemas.microsoft.com/office/drawing/2014/main" id="{A377C7B2-FBD4-ECD5-EA88-BEC9F2D86A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100" dirty="0">
                <a:effectLst/>
                <a:latin typeface="Calibri" panose="020F0502020204030204" pitchFamily="34" charset="0"/>
                <a:ea typeface="Cambria" panose="02040503050406030204" pitchFamily="18" charset="0"/>
                <a:cs typeface="Times New Roman" panose="02020603050405020304" pitchFamily="18" charset="0"/>
              </a:rPr>
              <a:t>¡Miserable de mí! ¿quién me librará de este cuerpo de muerte? Doy gracias a Dios, por medio de nuestro Señor Jesucristo.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lang="en-US" dirty="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28" name="Google Shape;228;g2788883def7_0_130:notes">
            <a:extLst>
              <a:ext uri="{FF2B5EF4-FFF2-40B4-BE49-F238E27FC236}">
                <a16:creationId xmlns:a16="http://schemas.microsoft.com/office/drawing/2014/main" id="{47C7CD2E-5B87-8C5F-E331-D5169ED6A6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8019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8D78E27E-EC87-602E-F7FC-17D47AF34531}"/>
            </a:ext>
          </a:extLst>
        </p:cNvPr>
        <p:cNvGrpSpPr/>
        <p:nvPr/>
      </p:nvGrpSpPr>
      <p:grpSpPr>
        <a:xfrm>
          <a:off x="0" y="0"/>
          <a:ext cx="0" cy="0"/>
          <a:chOff x="0" y="0"/>
          <a:chExt cx="0" cy="0"/>
        </a:xfrm>
      </p:grpSpPr>
      <p:sp>
        <p:nvSpPr>
          <p:cNvPr id="184" name="Google Shape;184;g2eb293faa54_0_118:notes">
            <a:extLst>
              <a:ext uri="{FF2B5EF4-FFF2-40B4-BE49-F238E27FC236}">
                <a16:creationId xmlns:a16="http://schemas.microsoft.com/office/drawing/2014/main" id="{B2FDCEB3-C839-D23F-205C-06A83E9EDC2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17145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Cada día luchamos y cada día tenemos que ir a la cruz de Cristo para recordarnos de los que él hizo allí por nosotros. </a:t>
            </a:r>
          </a:p>
          <a:p>
            <a:pPr marL="615950" marR="17145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615950" marR="17145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effectLst/>
                <a:latin typeface="Calibri" panose="020F0502020204030204" pitchFamily="34" charset="0"/>
                <a:ea typeface="Calibri" panose="020F0502020204030204" pitchFamily="34" charset="0"/>
              </a:rPr>
              <a:t>Ley y evangelio. Cristo me salvó.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85" name="Google Shape;185;g2eb293faa54_0_118:notes">
            <a:extLst>
              <a:ext uri="{FF2B5EF4-FFF2-40B4-BE49-F238E27FC236}">
                <a16:creationId xmlns:a16="http://schemas.microsoft.com/office/drawing/2014/main" id="{688DD626-1DD3-2CC6-5EC9-98ADA729FD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20013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BCD4A6C5-6DAA-D5FB-0929-9FCF02E48FF1}"/>
            </a:ext>
          </a:extLst>
        </p:cNvPr>
        <p:cNvGrpSpPr/>
        <p:nvPr/>
      </p:nvGrpSpPr>
      <p:grpSpPr>
        <a:xfrm>
          <a:off x="0" y="0"/>
          <a:ext cx="0" cy="0"/>
          <a:chOff x="0" y="0"/>
          <a:chExt cx="0" cy="0"/>
        </a:xfrm>
      </p:grpSpPr>
      <p:sp>
        <p:nvSpPr>
          <p:cNvPr id="227" name="Google Shape;227;g2788883def7_0_130:notes">
            <a:extLst>
              <a:ext uri="{FF2B5EF4-FFF2-40B4-BE49-F238E27FC236}">
                <a16:creationId xmlns:a16="http://schemas.microsoft.com/office/drawing/2014/main" id="{032AC544-882E-72F4-2303-1AAD428A0C4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Recordamos nuestra identidad en Cristo. 2 Corintios 5:17 “De modo que si alguno está en Cristo, ya es una nueva creación; atrás ha quedado lo viejo; ahora ya todo es nuevo!” Es el Espíritu Santo que obra en nosotros el deseo y la acción.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28" name="Google Shape;228;g2788883def7_0_130:notes">
            <a:extLst>
              <a:ext uri="{FF2B5EF4-FFF2-40B4-BE49-F238E27FC236}">
                <a16:creationId xmlns:a16="http://schemas.microsoft.com/office/drawing/2014/main" id="{F413F263-0431-6653-37DF-83B71FE1DA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7560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1.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¿Cuáles son las dos enseñanzas principales de la Biblia? Explique el propósito de cada uno de ellos. </a:t>
            </a:r>
            <a:r>
              <a:rPr lang="es-E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 #3 del Proyecto Final)</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74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1" dirty="0">
                <a:solidFill>
                  <a:srgbClr val="000000"/>
                </a:solidFill>
                <a:effectLst/>
                <a:latin typeface="Calibri" panose="020F0502020204030204" pitchFamily="34" charset="0"/>
                <a:ea typeface="Calibri" panose="020F0502020204030204" pitchFamily="34" charset="0"/>
              </a:rPr>
              <a:t>1. Analizar los cuatro últimos mandamientos. </a:t>
            </a:r>
            <a:endParaRPr lang="en-US" sz="180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2. Examinar las advertencias bíblicas sobre la codicia en el corazón humano. </a:t>
            </a:r>
            <a:endParaRPr lang="en-US" sz="18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3. Explicar la lucha entre al viejo hombre y el nuevo hombre en la vida de un cristiano</a:t>
            </a:r>
            <a:endParaRPr lang="en-US" sz="1800" b="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788883def7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La ley: Romanos 3:23 Por cuanto todos pecaron, y están destituidos de la gloria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No podemos cumplir perfectamente a la ley de Dios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Cómo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Acab</a:t>
            </a:r>
            <a:r>
              <a:rPr lang="es-ES" sz="1100" dirty="0">
                <a:effectLst/>
                <a:latin typeface="Calibri" panose="020F0502020204030204" pitchFamily="34" charset="0"/>
                <a:ea typeface="Cambria" panose="02040503050406030204" pitchFamily="18" charset="0"/>
                <a:cs typeface="Times New Roman" panose="02020603050405020304" pitchFamily="18" charset="0"/>
              </a:rPr>
              <a:t> y Jezabel, hemos codiciado, robado, mentido.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65" name="Google Shape;265;g2788883def7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788883def7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evangelio: Juan 3:16 Porque tanto amó Dios al mundo que dio a su Hijo unigénito, para que todo el que cree en él no se pierda, sino que tenga vida eterna.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se ha compadecido de nosotros, en su divina misericordia. Nos mostró su gracia, su amor y su paciencia infinita al enviarnos un Salvador, un Redentor para librarnos de la muerte, del pecado, del diablo y del infierno. Jesucristo, el cordero de Dios que quita el pecado del mundo.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El si obedeció la ley perfectamente en nuestro lugar. Mediante la fe en Cristo Jesús, tenemos perdón de pecados, salvación y la vida eterna. Por pura gracia de Dios, solo por la fe en Jesucristo, solo por la palabra de Dios, es que hoy somos declarados justos e inocentes ante la presencia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89" name="Google Shape;289;g2788883def7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788883def7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81" name="Google Shape;281;g2788883def7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eb293faa5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29" name="Google Shape;329;g2eb293faa54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PROYECTO FINAL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informar a los estudiantes que hay 2 preguntas en el proyecto final que tiene base en Lección 7. Anímales ya empezar en su proyecto final, contestando en sus propias palabras.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¿Cuáles son las dos enseñanzas principales de la Biblia?</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indent="0">
              <a:buFontTx/>
              <a:buNone/>
            </a:pPr>
            <a:r>
              <a:rPr lang="es-ES" sz="1800" dirty="0">
                <a:solidFill>
                  <a:srgbClr val="000000"/>
                </a:solidFill>
                <a:effectLst/>
                <a:latin typeface="Calibri" panose="020F0502020204030204" pitchFamily="34" charset="0"/>
                <a:ea typeface="Calibri" panose="020F0502020204030204" pitchFamily="34" charset="0"/>
              </a:rPr>
              <a:t>6. La Biblia dice que Jesús obedeció perfectamente toda la ley de Dios en nuestro lugar, por lo tanto, esa obediencia es acreditada a nosotros por medio de la fe. ¿Por qué es eso importante para nuestra salvación?</a:t>
            </a:r>
            <a:r>
              <a:rPr lang="en-US" dirty="0">
                <a:effectLst/>
              </a:rPr>
              <a:t> </a:t>
            </a: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n-US" sz="1800" i="0" dirty="0">
                <a:effectLst/>
                <a:latin typeface="Cambria" panose="02040503050406030204" pitchFamily="18" charset="0"/>
                <a:ea typeface="Cambria" panose="02040503050406030204" pitchFamily="18" charset="0"/>
                <a:cs typeface="Times New Roman" panose="02020603050405020304" pitchFamily="18" charset="0"/>
              </a:rPr>
              <a:t>2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Corintios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p>
          <a:p>
            <a:pPr marL="0" marR="0" indent="0">
              <a:spcBef>
                <a:spcPts val="0"/>
              </a:spcBef>
              <a:spcAft>
                <a:spcPts val="0"/>
              </a:spcAft>
              <a:buFontTx/>
              <a:buNone/>
            </a:pPr>
            <a:endParaRPr lang="en-US" sz="1800" i="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n-US" sz="1800" i="0" dirty="0">
                <a:effectLst/>
                <a:latin typeface="Cambria" panose="02040503050406030204" pitchFamily="18" charset="0"/>
                <a:ea typeface="Cambria" panose="02040503050406030204" pitchFamily="18" charset="0"/>
                <a:cs typeface="Times New Roman" panose="02020603050405020304" pitchFamily="18" charset="0"/>
              </a:rPr>
              <a:t>Por lo tanto, no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nos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desanimamos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Y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aunque</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por</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fuera</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nos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vamos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desgastando</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por</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dentro</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nos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vamos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renovando</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de día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en</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día. </a:t>
            </a:r>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024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LA TAREA PARA LECCIÓN 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1. Vea el video corto de enseñanza: https://</a:t>
            </a:r>
            <a:r>
              <a:rPr lang="es-ES" sz="1800" dirty="0" err="1">
                <a:solidFill>
                  <a:srgbClr val="000000"/>
                </a:solidFill>
                <a:effectLst/>
                <a:latin typeface="Calibri" panose="020F0502020204030204" pitchFamily="34" charset="0"/>
                <a:ea typeface="Calibri" panose="020F0502020204030204" pitchFamily="34" charset="0"/>
              </a:rPr>
              <a:t>www.youtube.com</a:t>
            </a:r>
            <a:r>
              <a:rPr lang="es-ES" sz="1800" dirty="0">
                <a:solidFill>
                  <a:srgbClr val="000000"/>
                </a:solidFill>
                <a:effectLst/>
                <a:latin typeface="Calibri" panose="020F0502020204030204" pitchFamily="34" charset="0"/>
                <a:ea typeface="Calibri" panose="020F0502020204030204" pitchFamily="34" charset="0"/>
              </a:rPr>
              <a:t>/</a:t>
            </a:r>
            <a:r>
              <a:rPr lang="es-ES" sz="1800" dirty="0" err="1">
                <a:solidFill>
                  <a:srgbClr val="000000"/>
                </a:solidFill>
                <a:effectLst/>
                <a:latin typeface="Calibri" panose="020F0502020204030204" pitchFamily="34" charset="0"/>
                <a:ea typeface="Calibri" panose="020F0502020204030204" pitchFamily="34" charset="0"/>
              </a:rPr>
              <a:t>watch?v</a:t>
            </a:r>
            <a:r>
              <a:rPr lang="es-ES" sz="1800" dirty="0">
                <a:solidFill>
                  <a:srgbClr val="000000"/>
                </a:solidFill>
                <a:effectLst/>
                <a:latin typeface="Calibri" panose="020F0502020204030204" pitchFamily="34" charset="0"/>
                <a:ea typeface="Calibri" panose="020F0502020204030204" pitchFamily="34" charset="0"/>
              </a:rPr>
              <a:t>=zgUQcGBpWS8</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2. ¿Cuáles son las dos enseñanzas principales de la Biblia y escriba el significado de cada uno de ellos?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Cuales son tres ejemplos mencionados en el video que no son buenos usos de la ley.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4. ¿Por qué necesitan los cristianos escuchar con frecuencia las dos enseñanzas principales de la Biblia?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5. Lea Romanos 3</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038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1000"/>
              </a:spcBef>
              <a:spcAft>
                <a:spcPts val="0"/>
              </a:spcAft>
              <a:buClr>
                <a:schemeClr val="dk1"/>
              </a:buClr>
              <a:buSzPts val="1100"/>
              <a:buFont typeface="Arial"/>
              <a:buNone/>
            </a:pPr>
            <a:endParaRPr b="1" u="sng" dirty="0">
              <a:solidFill>
                <a:schemeClr val="dk1"/>
              </a:solidFill>
              <a:latin typeface="Calibri"/>
              <a:ea typeface="Calibri"/>
              <a:cs typeface="Calibri"/>
              <a:sym typeface="Calibri"/>
            </a:endParaRPr>
          </a:p>
        </p:txBody>
      </p:sp>
      <p:sp>
        <p:nvSpPr>
          <p:cNvPr id="333" name="Google Shape;333;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a:extLst>
            <a:ext uri="{FF2B5EF4-FFF2-40B4-BE49-F238E27FC236}">
              <a16:creationId xmlns:a16="http://schemas.microsoft.com/office/drawing/2014/main" id="{5FD53F86-9E20-A9A3-39EB-C40CC7E7E297}"/>
            </a:ext>
          </a:extLst>
        </p:cNvPr>
        <p:cNvGrpSpPr/>
        <p:nvPr/>
      </p:nvGrpSpPr>
      <p:grpSpPr>
        <a:xfrm>
          <a:off x="0" y="0"/>
          <a:ext cx="0" cy="0"/>
          <a:chOff x="0" y="0"/>
          <a:chExt cx="0" cy="0"/>
        </a:xfrm>
      </p:grpSpPr>
      <p:sp>
        <p:nvSpPr>
          <p:cNvPr id="535" name="Google Shape;535;p30:notes">
            <a:extLst>
              <a:ext uri="{FF2B5EF4-FFF2-40B4-BE49-F238E27FC236}">
                <a16:creationId xmlns:a16="http://schemas.microsoft.com/office/drawing/2014/main" id="{905F596A-5292-6A46-261E-A64B3EED45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a:effectLst/>
                <a:latin typeface="Calibri" panose="020F0502020204030204" pitchFamily="34" charset="0"/>
                <a:ea typeface="Cambria" panose="02040503050406030204" pitchFamily="18" charset="0"/>
                <a:cs typeface="Times New Roman" panose="02020603050405020304" pitchFamily="18" charset="0"/>
              </a:rPr>
              <a:t>¿</a:t>
            </a:r>
            <a:r>
              <a:rPr lang="es-ES" sz="1800" dirty="0">
                <a:effectLst/>
                <a:latin typeface="Calibri" panose="020F0502020204030204" pitchFamily="34" charset="0"/>
                <a:ea typeface="Cambria" panose="02040503050406030204" pitchFamily="18" charset="0"/>
                <a:cs typeface="Times New Roman" panose="02020603050405020304" pitchFamily="18" charset="0"/>
              </a:rPr>
              <a:t>Cómo aplicamos la ley cuando Jesús nos dice en Mateo 7:1-2 que no juzguemos</a:t>
            </a:r>
            <a:r>
              <a:rPr lang="es-ES" sz="1800">
                <a:effectLst/>
                <a:latin typeface="Calibri" panose="020F0502020204030204" pitchFamily="34" charset="0"/>
                <a:ea typeface="Cambria" panose="02040503050406030204" pitchFamily="18" charset="0"/>
                <a:cs typeface="Times New Roman" panose="02020603050405020304" pitchFamily="18" charset="0"/>
              </a:rPr>
              <a:t>? </a:t>
            </a: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Mateo 7, Jesús no nos dice que nunca debemos de juzgar a otros. Al contrario, nos está mostrando la manera correcta en la cual debemos de juzgar a otros. Podemos ver claramente de la historia que Jesús cuenta inmediatamente después de la prohibición. “¿Por qué miras la paja que está en el ojo de tu hermano, y no miras la viga que está en tu propio ojo? ¿Cómo dirás a tu hermano: “Déjame sacar la paja de tu ojo”, cuando tienes una viga en el tuyo? ¡Hipócrita! Saca primero la viga de tu propio ojo, y entonces verás bien para sacar la paja del ojo de tu hermano.” Dios quiere que juzguemos a otros (Vea Mateo 18 y Gálatas 2), pero con la actitud correcta de humildad y amor por la persona pecando. No queremos acercarnos a alguien con un espíritu arrogante ansioso de arruinar su reputación. Queremos actuar con el mismo amor con el cual Jesús trataba a los pecadores, buscándolos y llevándolos al arrepentimiento.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a:extLst>
              <a:ext uri="{FF2B5EF4-FFF2-40B4-BE49-F238E27FC236}">
                <a16:creationId xmlns:a16="http://schemas.microsoft.com/office/drawing/2014/main" id="{0E679933-B857-12FB-41FC-451F39B7DC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98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1. ¿Cuál es el séptimo mandamiento?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43" name="Google Shape;14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787126794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1" name="Google Shape;151;g2787126794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C5F31A98-C75B-940E-3991-6621BC9AEDA9}"/>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30C5A864-0099-A630-9905-5787B91879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Esas cosas, grandes y pequeñas son regalos de Dios, de su misericordia y son incluidas en versículos como…</a:t>
            </a:r>
          </a:p>
          <a:p>
            <a:pPr marL="342900" marR="0" lvl="0" indent="-342900">
              <a:spcBef>
                <a:spcPts val="0"/>
              </a:spcBef>
              <a:spcAft>
                <a:spcPts val="0"/>
              </a:spcAft>
              <a:buFont typeface="Symbol" pitchFamily="2" charset="2"/>
              <a:buChar char=""/>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Santiago 1:17 “Toda buena dádiva y todo don perfecto descienden de lo alto, del Padre de las luces, en quien no hay cambio ni sombra de variación. </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bendiciones materiales no son las bendiciones más grandes que nos da. Pero son sus bendiciones. Y Dios celosamente quiere que cada uno preserve lo que él ha otorgado. </a:t>
            </a:r>
            <a:endParaRPr lang="en-US" sz="1800" dirty="0">
              <a:effectLst/>
              <a:latin typeface="Calibri" panose="020F0502020204030204" pitchFamily="34" charset="0"/>
              <a:ea typeface="Calibri" panose="020F0502020204030204" pitchFamily="34"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1610C74C-E61A-BD95-9978-0F2E9B771E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607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ABA5C9B6-70C2-2AE0-9E09-1965963E5F13}"/>
            </a:ext>
          </a:extLst>
        </p:cNvPr>
        <p:cNvGrpSpPr/>
        <p:nvPr/>
      </p:nvGrpSpPr>
      <p:grpSpPr>
        <a:xfrm>
          <a:off x="0" y="0"/>
          <a:ext cx="0" cy="0"/>
          <a:chOff x="0" y="0"/>
          <a:chExt cx="0" cy="0"/>
        </a:xfrm>
      </p:grpSpPr>
      <p:sp>
        <p:nvSpPr>
          <p:cNvPr id="185" name="Google Shape;185;g2ed2ecb6166_0_242:notes">
            <a:extLst>
              <a:ext uri="{FF2B5EF4-FFF2-40B4-BE49-F238E27FC236}">
                <a16:creationId xmlns:a16="http://schemas.microsoft.com/office/drawing/2014/main" id="{EF17AD12-57C3-2CC8-F31E-36FA36C713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séptimo mandamiento nos muestra nuestros pecados, porque no siempre hemos estado contentos con nuestras posesiones, ni las hemos usado como Dios quiere que las usemos.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Jesús nos salvó guardando perfectamente el séptimo mandamiento en lugar nuestro y nos salvó al morir para quitar la maldición de nuestros pecados.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86" name="Google Shape;186;g2ed2ecb6166_0_242:notes">
            <a:extLst>
              <a:ext uri="{FF2B5EF4-FFF2-40B4-BE49-F238E27FC236}">
                <a16:creationId xmlns:a16="http://schemas.microsoft.com/office/drawing/2014/main" id="{BBD4DFD5-170D-3A8C-1B27-A54EDFB46F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439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2F84C57A-A7F8-3D32-71C3-204CE0880623}"/>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0F49BA90-AC4D-50B4-FEA4-68989D2AC9C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171450" lvl="0" indent="0" algn="l" defTabSz="914400" rtl="0" eaLnBrk="1" fontAlgn="auto" latinLnBrk="0" hangingPunct="1">
              <a:lnSpc>
                <a:spcPct val="100000"/>
              </a:lnSpc>
              <a:spcBef>
                <a:spcPts val="0"/>
              </a:spcBef>
              <a:spcAft>
                <a:spcPts val="1000"/>
              </a:spcAft>
              <a:buClr>
                <a:schemeClr val="dk1"/>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Corintios 8:9 Pues ustedes ya conocen la gracia de nuestro Señor Jesucristo que, por amor a ustedes, siendo rico se hizo pobre, para que con su pobreza ustedes fueran enriquecidos. </a:t>
            </a:r>
            <a:endParaRPr lang="en-US" sz="1800" dirty="0">
              <a:effectLst/>
              <a:latin typeface="Calibri" panose="020F0502020204030204" pitchFamily="34" charset="0"/>
              <a:ea typeface="Calibri" panose="020F0502020204030204" pitchFamily="34"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426A6CE1-DB55-82FC-90C7-0F8ADEF3BD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233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39"/>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a:extLst>
            <a:ext uri="{FF2B5EF4-FFF2-40B4-BE49-F238E27FC236}">
              <a16:creationId xmlns:a16="http://schemas.microsoft.com/office/drawing/2014/main" id="{8994B27B-506E-21F4-119F-A7464A86ADB5}"/>
            </a:ext>
          </a:extLst>
        </p:cNvPr>
        <p:cNvGrpSpPr/>
        <p:nvPr/>
      </p:nvGrpSpPr>
      <p:grpSpPr>
        <a:xfrm>
          <a:off x="0" y="0"/>
          <a:ext cx="0" cy="0"/>
          <a:chOff x="0" y="0"/>
          <a:chExt cx="0" cy="0"/>
        </a:xfrm>
      </p:grpSpPr>
      <p:sp>
        <p:nvSpPr>
          <p:cNvPr id="145" name="Google Shape;145;g2e8f58b83d9_0_989">
            <a:extLst>
              <a:ext uri="{FF2B5EF4-FFF2-40B4-BE49-F238E27FC236}">
                <a16:creationId xmlns:a16="http://schemas.microsoft.com/office/drawing/2014/main" id="{A9C50DD9-35E7-ADE4-53FC-2F875BBB409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a:extLst>
              <a:ext uri="{FF2B5EF4-FFF2-40B4-BE49-F238E27FC236}">
                <a16:creationId xmlns:a16="http://schemas.microsoft.com/office/drawing/2014/main" id="{CFC90443-2235-19B4-4953-4FD9BD1D77B9}"/>
              </a:ext>
            </a:extLst>
          </p:cNvPr>
          <p:cNvPicPr preferRelativeResize="0"/>
          <p:nvPr/>
        </p:nvPicPr>
        <p:blipFill rotWithShape="1">
          <a:blip r:embed="rId3">
            <a:alphaModFix/>
          </a:blip>
          <a:srcRect/>
          <a:stretch/>
        </p:blipFill>
        <p:spPr>
          <a:xfrm>
            <a:off x="80900" y="1556350"/>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a:extLst>
              <a:ext uri="{FF2B5EF4-FFF2-40B4-BE49-F238E27FC236}">
                <a16:creationId xmlns:a16="http://schemas.microsoft.com/office/drawing/2014/main" id="{80C814D3-3ACB-F32C-DEFE-D0E5B78D248F}"/>
              </a:ext>
            </a:extLst>
          </p:cNvPr>
          <p:cNvSpPr txBox="1"/>
          <p:nvPr/>
        </p:nvSpPr>
        <p:spPr>
          <a:xfrm>
            <a:off x="3206497" y="3016708"/>
            <a:ext cx="80238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octavo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p:txBody>
      </p:sp>
      <p:pic>
        <p:nvPicPr>
          <p:cNvPr id="148" name="Google Shape;148;g2e8f58b83d9_0_989" descr="A green bird with leaves&#10;&#10;Description automatically generated">
            <a:extLst>
              <a:ext uri="{FF2B5EF4-FFF2-40B4-BE49-F238E27FC236}">
                <a16:creationId xmlns:a16="http://schemas.microsoft.com/office/drawing/2014/main" id="{A45506D6-E193-2F96-8941-DB09103A4A1A}"/>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17818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a:extLst>
            <a:ext uri="{FF2B5EF4-FFF2-40B4-BE49-F238E27FC236}">
              <a16:creationId xmlns:a16="http://schemas.microsoft.com/office/drawing/2014/main" id="{E333790E-1F0A-1ED7-8F23-E1864A607784}"/>
            </a:ext>
          </a:extLst>
        </p:cNvPr>
        <p:cNvGrpSpPr/>
        <p:nvPr/>
      </p:nvGrpSpPr>
      <p:grpSpPr>
        <a:xfrm>
          <a:off x="0" y="0"/>
          <a:ext cx="0" cy="0"/>
          <a:chOff x="0" y="0"/>
          <a:chExt cx="0" cy="0"/>
        </a:xfrm>
      </p:grpSpPr>
      <p:sp>
        <p:nvSpPr>
          <p:cNvPr id="153" name="Google Shape;153;g2787126794c_0_5">
            <a:extLst>
              <a:ext uri="{FF2B5EF4-FFF2-40B4-BE49-F238E27FC236}">
                <a16:creationId xmlns:a16="http://schemas.microsoft.com/office/drawing/2014/main" id="{11553703-3CC1-E18B-658D-CE07C95A375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787126794c_0_5" descr="A green bird with leaves&#10;&#10;Description automatically generated">
            <a:extLst>
              <a:ext uri="{FF2B5EF4-FFF2-40B4-BE49-F238E27FC236}">
                <a16:creationId xmlns:a16="http://schemas.microsoft.com/office/drawing/2014/main" id="{585AF709-B754-CF79-0FCE-70D21463A4D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7" name="Google Shape;157;g2787126794c_0_5">
            <a:extLst>
              <a:ext uri="{FF2B5EF4-FFF2-40B4-BE49-F238E27FC236}">
                <a16:creationId xmlns:a16="http://schemas.microsoft.com/office/drawing/2014/main" id="{60B463A2-C615-A726-006C-3D78682C4ABA}"/>
              </a:ext>
            </a:extLst>
          </p:cNvPr>
          <p:cNvSpPr txBox="1"/>
          <p:nvPr/>
        </p:nvSpPr>
        <p:spPr>
          <a:xfrm>
            <a:off x="1917500" y="289924"/>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8</a:t>
            </a:r>
            <a:endParaRPr sz="15000" b="0" i="0" u="none" strike="noStrike" cap="none" dirty="0">
              <a:solidFill>
                <a:srgbClr val="E3BB3D"/>
              </a:solidFill>
              <a:latin typeface="Lato Black"/>
              <a:ea typeface="Lato Black"/>
              <a:cs typeface="Lato Black"/>
              <a:sym typeface="Lato Black"/>
            </a:endParaRPr>
          </a:p>
        </p:txBody>
      </p:sp>
      <p:sp>
        <p:nvSpPr>
          <p:cNvPr id="158" name="Google Shape;158;g2787126794c_0_5">
            <a:extLst>
              <a:ext uri="{FF2B5EF4-FFF2-40B4-BE49-F238E27FC236}">
                <a16:creationId xmlns:a16="http://schemas.microsoft.com/office/drawing/2014/main" id="{79A6B385-E178-C673-69DA-A432A1AE8632}"/>
              </a:ext>
            </a:extLst>
          </p:cNvPr>
          <p:cNvSpPr txBox="1"/>
          <p:nvPr/>
        </p:nvSpPr>
        <p:spPr>
          <a:xfrm>
            <a:off x="3330323" y="903724"/>
            <a:ext cx="85692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No </a:t>
            </a:r>
            <a:r>
              <a:rPr lang="en-US" sz="4000" b="1" dirty="0" err="1">
                <a:solidFill>
                  <a:schemeClr val="dk1"/>
                </a:solidFill>
                <a:latin typeface="Lato"/>
                <a:ea typeface="Lato"/>
                <a:cs typeface="Lato"/>
                <a:sym typeface="Lato"/>
              </a:rPr>
              <a:t>hablarás</a:t>
            </a:r>
            <a:r>
              <a:rPr lang="en-US" sz="4000" b="1" dirty="0">
                <a:solidFill>
                  <a:schemeClr val="dk1"/>
                </a:solidFill>
                <a:latin typeface="Lato"/>
                <a:ea typeface="Lato"/>
                <a:cs typeface="Lato"/>
                <a:sym typeface="Lato"/>
              </a:rPr>
              <a:t> contra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prójimo</a:t>
            </a:r>
            <a:r>
              <a:rPr lang="en-US" sz="4000" b="1" dirty="0">
                <a:solidFill>
                  <a:schemeClr val="dk1"/>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falso</a:t>
            </a:r>
            <a:r>
              <a:rPr lang="en-US" sz="4000" b="1" dirty="0">
                <a:solidFill>
                  <a:schemeClr val="dk1"/>
                </a:solidFill>
                <a:latin typeface="Lato"/>
                <a:ea typeface="Lato"/>
                <a:cs typeface="Lato"/>
                <a:sym typeface="Lato"/>
              </a:rPr>
              <a:t> testimonio. </a:t>
            </a:r>
            <a:r>
              <a:rPr lang="en-US" sz="4000" b="1" dirty="0" err="1">
                <a:solidFill>
                  <a:schemeClr val="dk1"/>
                </a:solidFill>
                <a:latin typeface="Lato"/>
                <a:ea typeface="Lato"/>
                <a:cs typeface="Lato"/>
                <a:sym typeface="Lato"/>
              </a:rPr>
              <a:t>Éxodo</a:t>
            </a:r>
            <a:r>
              <a:rPr lang="en-US" sz="4000" b="1" dirty="0">
                <a:solidFill>
                  <a:schemeClr val="dk1"/>
                </a:solidFill>
                <a:latin typeface="Lato"/>
                <a:ea typeface="Lato"/>
                <a:cs typeface="Lato"/>
                <a:sym typeface="Lato"/>
              </a:rPr>
              <a:t> 20:16</a:t>
            </a:r>
            <a:endParaRPr sz="4000" b="1" dirty="0">
              <a:solidFill>
                <a:schemeClr val="dk1"/>
              </a:solidFill>
              <a:latin typeface="Lato"/>
              <a:ea typeface="Lato"/>
              <a:cs typeface="Lato"/>
              <a:sym typeface="Lato"/>
            </a:endParaRPr>
          </a:p>
        </p:txBody>
      </p:sp>
      <p:sp>
        <p:nvSpPr>
          <p:cNvPr id="2" name="Google Shape;156;g2787126794c_0_5">
            <a:extLst>
              <a:ext uri="{FF2B5EF4-FFF2-40B4-BE49-F238E27FC236}">
                <a16:creationId xmlns:a16="http://schemas.microsoft.com/office/drawing/2014/main" id="{53AA2326-FB15-5CE6-7A20-8E1E1BAE148A}"/>
              </a:ext>
            </a:extLst>
          </p:cNvPr>
          <p:cNvSpPr txBox="1"/>
          <p:nvPr/>
        </p:nvSpPr>
        <p:spPr>
          <a:xfrm>
            <a:off x="2328229" y="3429000"/>
            <a:ext cx="85692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Dios protege la </a:t>
            </a:r>
            <a:r>
              <a:rPr lang="en-US" sz="4000" dirty="0" err="1">
                <a:solidFill>
                  <a:schemeClr val="dk1"/>
                </a:solidFill>
                <a:latin typeface="Lato"/>
                <a:ea typeface="Lato"/>
                <a:cs typeface="Lato"/>
                <a:sym typeface="Lato"/>
              </a:rPr>
              <a:t>bendición</a:t>
            </a:r>
            <a:r>
              <a:rPr lang="en-US" sz="4000" dirty="0">
                <a:solidFill>
                  <a:schemeClr val="dk1"/>
                </a:solidFill>
                <a:latin typeface="Lato"/>
                <a:ea typeface="Lato"/>
                <a:cs typeface="Lato"/>
                <a:sym typeface="Lato"/>
              </a:rPr>
              <a:t> del </a:t>
            </a:r>
            <a:r>
              <a:rPr lang="en-US" sz="4000" dirty="0" err="1">
                <a:solidFill>
                  <a:schemeClr val="dk1"/>
                </a:solidFill>
                <a:latin typeface="Lato"/>
                <a:ea typeface="Lato"/>
                <a:cs typeface="Lato"/>
                <a:sym typeface="Lato"/>
              </a:rPr>
              <a:t>buen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nombre</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0502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FB993C3A-FE4F-BB49-B39B-0ACECF8E0DC7}"/>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74042C4B-5E6A-381A-8E38-DA1DC2DB5162}"/>
              </a:ext>
            </a:extLst>
          </p:cNvPr>
          <p:cNvSpPr txBox="1"/>
          <p:nvPr/>
        </p:nvSpPr>
        <p:spPr>
          <a:xfrm>
            <a:off x="3287399" y="2074803"/>
            <a:ext cx="7772400" cy="270839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err="1">
                <a:solidFill>
                  <a:srgbClr val="00B050"/>
                </a:solidFill>
                <a:latin typeface="Lato"/>
                <a:ea typeface="Lato"/>
                <a:cs typeface="Lato"/>
                <a:sym typeface="Lato"/>
              </a:rPr>
              <a:t>Proverbios</a:t>
            </a:r>
            <a:r>
              <a:rPr lang="en-US" sz="3400" b="1" dirty="0">
                <a:solidFill>
                  <a:srgbClr val="00B050"/>
                </a:solidFill>
                <a:latin typeface="Lato"/>
                <a:ea typeface="Lato"/>
                <a:cs typeface="Lato"/>
                <a:sym typeface="Lato"/>
              </a:rPr>
              <a:t> 22:1</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Mejor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buena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fama</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mucha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riqueza</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buena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fama</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mejor</a:t>
            </a:r>
            <a:r>
              <a:rPr lang="en-US" sz="3400" dirty="0">
                <a:solidFill>
                  <a:schemeClr val="dk1"/>
                </a:solidFill>
                <a:latin typeface="Lato"/>
                <a:ea typeface="Lato"/>
                <a:cs typeface="Lato"/>
                <a:sym typeface="Lato"/>
              </a:rPr>
              <a:t> que la </a:t>
            </a:r>
            <a:r>
              <a:rPr lang="en-US" sz="3400" dirty="0" err="1">
                <a:solidFill>
                  <a:schemeClr val="dk1"/>
                </a:solidFill>
                <a:latin typeface="Lato"/>
                <a:ea typeface="Lato"/>
                <a:cs typeface="Lato"/>
                <a:sym typeface="Lato"/>
              </a:rPr>
              <a:t>plata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oro</a:t>
            </a:r>
            <a:r>
              <a:rPr lang="en-US" sz="3400" dirty="0">
                <a:solidFill>
                  <a:schemeClr val="dk1"/>
                </a:solidFill>
                <a:latin typeface="Lato"/>
                <a:ea typeface="Lato"/>
                <a:cs typeface="Lato"/>
                <a:sym typeface="Lato"/>
              </a:rPr>
              <a:t>.</a:t>
            </a:r>
          </a:p>
        </p:txBody>
      </p:sp>
      <p:sp>
        <p:nvSpPr>
          <p:cNvPr id="218" name="Google Shape;218;g2ed2ecb6166_0_421">
            <a:extLst>
              <a:ext uri="{FF2B5EF4-FFF2-40B4-BE49-F238E27FC236}">
                <a16:creationId xmlns:a16="http://schemas.microsoft.com/office/drawing/2014/main" id="{D3DB33A3-A42B-E583-F4A8-B99DAB6113D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551DC94F-10FD-07F2-CC0F-6EFFC391515C}"/>
              </a:ext>
            </a:extLst>
          </p:cNvPr>
          <p:cNvPicPr preferRelativeResize="0"/>
          <p:nvPr/>
        </p:nvPicPr>
        <p:blipFill rotWithShape="1">
          <a:blip r:embed="rId3">
            <a:alphaModFix/>
          </a:blip>
          <a:srcRect/>
          <a:stretch/>
        </p:blipFill>
        <p:spPr>
          <a:xfrm>
            <a:off x="80901" y="1820737"/>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03428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7348F9AD-7307-06FC-58C1-F87BFDC25B2B}"/>
            </a:ext>
          </a:extLst>
        </p:cNvPr>
        <p:cNvGrpSpPr/>
        <p:nvPr/>
      </p:nvGrpSpPr>
      <p:grpSpPr>
        <a:xfrm>
          <a:off x="0" y="0"/>
          <a:ext cx="0" cy="0"/>
          <a:chOff x="0" y="0"/>
          <a:chExt cx="0" cy="0"/>
        </a:xfrm>
      </p:grpSpPr>
      <p:sp>
        <p:nvSpPr>
          <p:cNvPr id="188" name="Google Shape;188;g2ed2ecb6166_0_242">
            <a:extLst>
              <a:ext uri="{FF2B5EF4-FFF2-40B4-BE49-F238E27FC236}">
                <a16:creationId xmlns:a16="http://schemas.microsoft.com/office/drawing/2014/main" id="{F0DE7D7D-1F3D-B52B-2108-A21119A4B92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242" descr="A green bird with leaves&#10;&#10;Description automatically generated">
            <a:extLst>
              <a:ext uri="{FF2B5EF4-FFF2-40B4-BE49-F238E27FC236}">
                <a16:creationId xmlns:a16="http://schemas.microsoft.com/office/drawing/2014/main" id="{3E7EC2CE-50AD-452B-A40C-010C11AD6AC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0" name="Google Shape;190;g2ed2ecb6166_0_242">
            <a:extLst>
              <a:ext uri="{FF2B5EF4-FFF2-40B4-BE49-F238E27FC236}">
                <a16:creationId xmlns:a16="http://schemas.microsoft.com/office/drawing/2014/main" id="{C8C9F72B-6CBC-4740-AEBE-9936C125C17A}"/>
              </a:ext>
            </a:extLst>
          </p:cNvPr>
          <p:cNvSpPr txBox="1"/>
          <p:nvPr/>
        </p:nvSpPr>
        <p:spPr>
          <a:xfrm>
            <a:off x="2167894" y="244532"/>
            <a:ext cx="78084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La ley y </a:t>
            </a:r>
            <a:r>
              <a:rPr lang="en-US" sz="4400" b="0" i="0" u="none" strike="noStrike" cap="none" dirty="0" err="1">
                <a:solidFill>
                  <a:srgbClr val="009444"/>
                </a:solidFill>
                <a:latin typeface="Lato"/>
                <a:ea typeface="Lato"/>
                <a:cs typeface="Lato"/>
                <a:sym typeface="Lato"/>
              </a:rPr>
              <a:t>el</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Evangelio</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en</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el</a:t>
            </a:r>
            <a:r>
              <a:rPr lang="en-US" sz="4400" b="0" i="0" u="none" strike="noStrike" cap="none" dirty="0">
                <a:solidFill>
                  <a:srgbClr val="009444"/>
                </a:solidFill>
                <a:latin typeface="Lato"/>
                <a:ea typeface="Lato"/>
                <a:cs typeface="Lato"/>
                <a:sym typeface="Lato"/>
              </a:rPr>
              <a:t> Octavo</a:t>
            </a:r>
            <a:r>
              <a:rPr lang="en-US" sz="4400"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Mandamiento</a:t>
            </a:r>
            <a:endParaRPr sz="4400" b="0" i="0" u="none" strike="noStrike" cap="none" dirty="0">
              <a:solidFill>
                <a:srgbClr val="009444"/>
              </a:solidFill>
              <a:latin typeface="Lato"/>
              <a:ea typeface="Lato"/>
              <a:cs typeface="Lato"/>
              <a:sym typeface="Lato"/>
            </a:endParaRPr>
          </a:p>
        </p:txBody>
      </p:sp>
      <p:cxnSp>
        <p:nvCxnSpPr>
          <p:cNvPr id="191" name="Google Shape;191;g2ed2ecb6166_0_242">
            <a:extLst>
              <a:ext uri="{FF2B5EF4-FFF2-40B4-BE49-F238E27FC236}">
                <a16:creationId xmlns:a16="http://schemas.microsoft.com/office/drawing/2014/main" id="{48A930D9-998D-36E9-D9D8-F19359CEE849}"/>
              </a:ext>
            </a:extLst>
          </p:cNvPr>
          <p:cNvCxnSpPr/>
          <p:nvPr/>
        </p:nvCxnSpPr>
        <p:spPr>
          <a:xfrm>
            <a:off x="2232827" y="186067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ed2ecb6166_0_242">
            <a:extLst>
              <a:ext uri="{FF2B5EF4-FFF2-40B4-BE49-F238E27FC236}">
                <a16:creationId xmlns:a16="http://schemas.microsoft.com/office/drawing/2014/main" id="{C76E47C8-190E-594E-59F2-36A43476CB73}"/>
              </a:ext>
            </a:extLst>
          </p:cNvPr>
          <p:cNvSpPr txBox="1"/>
          <p:nvPr/>
        </p:nvSpPr>
        <p:spPr>
          <a:xfrm>
            <a:off x="2108899" y="2030306"/>
            <a:ext cx="9731629" cy="3862555"/>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Nos </a:t>
            </a:r>
            <a:r>
              <a:rPr lang="en-US" sz="3500" b="1" dirty="0" err="1">
                <a:solidFill>
                  <a:schemeClr val="dk1"/>
                </a:solidFill>
                <a:latin typeface="Lato"/>
                <a:ea typeface="Lato"/>
                <a:cs typeface="Lato"/>
                <a:sym typeface="Lato"/>
              </a:rPr>
              <a:t>muestra</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nuestros</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pecados</a:t>
            </a:r>
            <a:r>
              <a:rPr lang="en-US" sz="3500" b="1" dirty="0">
                <a:solidFill>
                  <a:schemeClr val="dk1"/>
                </a:solidFill>
                <a:latin typeface="Lato"/>
                <a:ea typeface="Lato"/>
                <a:cs typeface="Lato"/>
                <a:sym typeface="Lato"/>
              </a:rPr>
              <a:t> </a:t>
            </a:r>
            <a:r>
              <a:rPr lang="en-US" sz="3500" dirty="0">
                <a:solidFill>
                  <a:schemeClr val="dk1"/>
                </a:solidFill>
                <a:latin typeface="Lato"/>
                <a:ea typeface="Lato"/>
                <a:cs typeface="Lato"/>
                <a:sym typeface="Lato"/>
              </a:rPr>
              <a:t>– no </a:t>
            </a:r>
            <a:r>
              <a:rPr lang="en-US" sz="3500" dirty="0" err="1">
                <a:solidFill>
                  <a:schemeClr val="dk1"/>
                </a:solidFill>
                <a:latin typeface="Lato"/>
                <a:ea typeface="Lato"/>
                <a:cs typeface="Lato"/>
                <a:sym typeface="Lato"/>
              </a:rPr>
              <a:t>siempre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hemos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honrado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don </a:t>
            </a:r>
            <a:r>
              <a:rPr lang="en-US" sz="3500" dirty="0" err="1">
                <a:solidFill>
                  <a:schemeClr val="dk1"/>
                </a:solidFill>
                <a:latin typeface="Lato"/>
                <a:ea typeface="Lato"/>
                <a:cs typeface="Lato"/>
                <a:sym typeface="Lato"/>
              </a:rPr>
              <a:t>divino</a:t>
            </a:r>
            <a:r>
              <a:rPr lang="en-US" sz="3500" dirty="0">
                <a:solidFill>
                  <a:schemeClr val="dk1"/>
                </a:solidFill>
                <a:latin typeface="Lato"/>
                <a:ea typeface="Lato"/>
                <a:cs typeface="Lato"/>
                <a:sym typeface="Lato"/>
              </a:rPr>
              <a:t> del </a:t>
            </a:r>
            <a:r>
              <a:rPr lang="en-US" sz="3500" dirty="0" err="1">
                <a:solidFill>
                  <a:schemeClr val="dk1"/>
                </a:solidFill>
                <a:latin typeface="Lato"/>
                <a:ea typeface="Lato"/>
                <a:cs typeface="Lato"/>
                <a:sym typeface="Lato"/>
              </a:rPr>
              <a:t>buen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nombre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como</a:t>
            </a:r>
            <a:r>
              <a:rPr lang="en-US" sz="3500" dirty="0">
                <a:solidFill>
                  <a:schemeClr val="dk1"/>
                </a:solidFill>
                <a:latin typeface="Lato"/>
                <a:ea typeface="Lato"/>
                <a:cs typeface="Lato"/>
                <a:sym typeface="Lato"/>
              </a:rPr>
              <a:t> Dios </a:t>
            </a:r>
            <a:r>
              <a:rPr lang="en-US" sz="3500" dirty="0" err="1">
                <a:solidFill>
                  <a:schemeClr val="dk1"/>
                </a:solidFill>
                <a:latin typeface="Lato"/>
                <a:ea typeface="Lato"/>
                <a:cs typeface="Lato"/>
                <a:sym typeface="Lato"/>
              </a:rPr>
              <a:t>quiere</a:t>
            </a:r>
            <a:r>
              <a:rPr lang="en-US" sz="35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500" b="0" i="0" u="none" strike="noStrike" cap="none"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Jesús </a:t>
            </a:r>
            <a:r>
              <a:rPr lang="en-US" sz="3500" b="1" dirty="0" err="1">
                <a:solidFill>
                  <a:schemeClr val="dk1"/>
                </a:solidFill>
                <a:latin typeface="Lato"/>
                <a:ea typeface="Lato"/>
                <a:cs typeface="Lato"/>
                <a:sym typeface="Lato"/>
              </a:rPr>
              <a:t>nos</a:t>
            </a:r>
            <a:r>
              <a:rPr lang="en-US" sz="3500" b="1" dirty="0">
                <a:solidFill>
                  <a:schemeClr val="dk1"/>
                </a:solidFill>
                <a:latin typeface="Lato"/>
                <a:ea typeface="Lato"/>
                <a:cs typeface="Lato"/>
                <a:sym typeface="Lato"/>
              </a:rPr>
              <a:t> salvo </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guardando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este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mandamiento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nuestro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lugar</a:t>
            </a:r>
            <a:r>
              <a:rPr lang="en-US" sz="3500" dirty="0">
                <a:solidFill>
                  <a:schemeClr val="dk1"/>
                </a:solidFill>
                <a:latin typeface="Lato"/>
                <a:ea typeface="Lato"/>
                <a:cs typeface="Lato"/>
                <a:sym typeface="Lato"/>
              </a:rPr>
              <a:t> y </a:t>
            </a:r>
            <a:r>
              <a:rPr lang="en-US" sz="3500" dirty="0" err="1">
                <a:solidFill>
                  <a:schemeClr val="dk1"/>
                </a:solidFill>
                <a:latin typeface="Lato"/>
                <a:ea typeface="Lato"/>
                <a:cs typeface="Lato"/>
                <a:sym typeface="Lato"/>
              </a:rPr>
              <a:t>pagando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precio</a:t>
            </a:r>
            <a:r>
              <a:rPr lang="en-US" sz="3500" dirty="0">
                <a:solidFill>
                  <a:schemeClr val="dk1"/>
                </a:solidFill>
                <a:latin typeface="Lato"/>
                <a:ea typeface="Lato"/>
                <a:cs typeface="Lato"/>
                <a:sym typeface="Lato"/>
              </a:rPr>
              <a:t> de </a:t>
            </a:r>
            <a:r>
              <a:rPr lang="en-US" sz="3500" dirty="0" err="1">
                <a:solidFill>
                  <a:schemeClr val="dk1"/>
                </a:solidFill>
                <a:latin typeface="Lato"/>
                <a:ea typeface="Lato"/>
                <a:cs typeface="Lato"/>
                <a:sym typeface="Lato"/>
              </a:rPr>
              <a:t>nuestros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pecados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la </a:t>
            </a:r>
            <a:r>
              <a:rPr lang="en-US" sz="3500" dirty="0" err="1">
                <a:solidFill>
                  <a:schemeClr val="dk1"/>
                </a:solidFill>
                <a:latin typeface="Lato"/>
                <a:ea typeface="Lato"/>
                <a:cs typeface="Lato"/>
                <a:sym typeface="Lato"/>
              </a:rPr>
              <a:t>cruz</a:t>
            </a:r>
            <a:r>
              <a:rPr lang="en-US" sz="3500" dirty="0">
                <a:solidFill>
                  <a:schemeClr val="dk1"/>
                </a:solidFill>
                <a:latin typeface="Lato"/>
                <a:ea typeface="Lato"/>
                <a:cs typeface="Lato"/>
                <a:sym typeface="Lato"/>
              </a:rPr>
              <a:t>.  </a:t>
            </a:r>
            <a:endParaRPr sz="3500" b="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5606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0102EB85-9976-B811-7906-AAB1CC3188E3}"/>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FD7D5700-2F32-CC2D-FE08-A329CD410F7A}"/>
              </a:ext>
            </a:extLst>
          </p:cNvPr>
          <p:cNvSpPr txBox="1"/>
          <p:nvPr/>
        </p:nvSpPr>
        <p:spPr>
          <a:xfrm>
            <a:off x="3287399" y="1289973"/>
            <a:ext cx="7772400" cy="427805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1 Pedro 2:22-23</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Cristo no </a:t>
            </a:r>
            <a:r>
              <a:rPr lang="en-US" sz="3400" dirty="0" err="1">
                <a:solidFill>
                  <a:schemeClr val="dk1"/>
                </a:solidFill>
                <a:latin typeface="Lato"/>
                <a:ea typeface="Lato"/>
                <a:cs typeface="Lato"/>
                <a:sym typeface="Lato"/>
              </a:rPr>
              <a:t>cometió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ningún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hubo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engaño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boca.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maldecían</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respondía</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maldición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sufría</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amenazaba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remitía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causa al que </a:t>
            </a:r>
            <a:r>
              <a:rPr lang="en-US" sz="3400" dirty="0" err="1">
                <a:solidFill>
                  <a:schemeClr val="dk1"/>
                </a:solidFill>
                <a:latin typeface="Lato"/>
                <a:ea typeface="Lato"/>
                <a:cs typeface="Lato"/>
                <a:sym typeface="Lato"/>
              </a:rPr>
              <a:t>juzga</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justicia</a:t>
            </a:r>
            <a:r>
              <a:rPr lang="en-US" sz="3400" dirty="0">
                <a:solidFill>
                  <a:schemeClr val="dk1"/>
                </a:solidFill>
                <a:latin typeface="Lato"/>
                <a:ea typeface="Lato"/>
                <a:cs typeface="Lato"/>
                <a:sym typeface="Lato"/>
              </a:rPr>
              <a:t>. </a:t>
            </a:r>
          </a:p>
        </p:txBody>
      </p:sp>
      <p:sp>
        <p:nvSpPr>
          <p:cNvPr id="218" name="Google Shape;218;g2ed2ecb6166_0_421">
            <a:extLst>
              <a:ext uri="{FF2B5EF4-FFF2-40B4-BE49-F238E27FC236}">
                <a16:creationId xmlns:a16="http://schemas.microsoft.com/office/drawing/2014/main" id="{463319B1-399A-3A7D-3B8F-0511E340500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E04EE071-50A0-89B0-07FF-2923F4815A01}"/>
              </a:ext>
            </a:extLst>
          </p:cNvPr>
          <p:cNvPicPr preferRelativeResize="0"/>
          <p:nvPr/>
        </p:nvPicPr>
        <p:blipFill rotWithShape="1">
          <a:blip r:embed="rId3">
            <a:alphaModFix/>
          </a:blip>
          <a:srcRect/>
          <a:stretch/>
        </p:blipFill>
        <p:spPr>
          <a:xfrm>
            <a:off x="80901" y="1820737"/>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76334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a:extLst>
            <a:ext uri="{FF2B5EF4-FFF2-40B4-BE49-F238E27FC236}">
              <a16:creationId xmlns:a16="http://schemas.microsoft.com/office/drawing/2014/main" id="{99C6FD0E-E516-247C-DE75-28731897044B}"/>
            </a:ext>
          </a:extLst>
        </p:cNvPr>
        <p:cNvGrpSpPr/>
        <p:nvPr/>
      </p:nvGrpSpPr>
      <p:grpSpPr>
        <a:xfrm>
          <a:off x="0" y="0"/>
          <a:ext cx="0" cy="0"/>
          <a:chOff x="0" y="0"/>
          <a:chExt cx="0" cy="0"/>
        </a:xfrm>
      </p:grpSpPr>
      <p:sp>
        <p:nvSpPr>
          <p:cNvPr id="145" name="Google Shape;145;g2e8f58b83d9_0_989">
            <a:extLst>
              <a:ext uri="{FF2B5EF4-FFF2-40B4-BE49-F238E27FC236}">
                <a16:creationId xmlns:a16="http://schemas.microsoft.com/office/drawing/2014/main" id="{03245B39-3C99-2FD0-C965-8679B4F859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a:extLst>
              <a:ext uri="{FF2B5EF4-FFF2-40B4-BE49-F238E27FC236}">
                <a16:creationId xmlns:a16="http://schemas.microsoft.com/office/drawing/2014/main" id="{B36B6518-BD66-49D8-2471-E8C2E3A4FABC}"/>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a:extLst>
              <a:ext uri="{FF2B5EF4-FFF2-40B4-BE49-F238E27FC236}">
                <a16:creationId xmlns:a16="http://schemas.microsoft.com/office/drawing/2014/main" id="{12C88DEF-1490-B3E9-ABA6-1836BB6F5D39}"/>
              </a:ext>
            </a:extLst>
          </p:cNvPr>
          <p:cNvSpPr txBox="1"/>
          <p:nvPr/>
        </p:nvSpPr>
        <p:spPr>
          <a:xfrm>
            <a:off x="3206497" y="2618440"/>
            <a:ext cx="80238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mandamientos</a:t>
            </a:r>
            <a:r>
              <a:rPr lang="en-US" sz="4000" b="1" dirty="0">
                <a:solidFill>
                  <a:schemeClr val="dk1"/>
                </a:solidFill>
                <a:latin typeface="Lato"/>
                <a:ea typeface="Lato"/>
                <a:cs typeface="Lato"/>
                <a:sym typeface="Lato"/>
              </a:rPr>
              <a:t> novena y decimo? </a:t>
            </a:r>
            <a:endParaRPr sz="4000" b="1" dirty="0">
              <a:solidFill>
                <a:schemeClr val="dk1"/>
              </a:solidFill>
              <a:latin typeface="Lato"/>
              <a:ea typeface="Lato"/>
              <a:cs typeface="Lato"/>
              <a:sym typeface="Lato"/>
            </a:endParaRPr>
          </a:p>
        </p:txBody>
      </p:sp>
      <p:pic>
        <p:nvPicPr>
          <p:cNvPr id="148" name="Google Shape;148;g2e8f58b83d9_0_989" descr="A green bird with leaves&#10;&#10;Description automatically generated">
            <a:extLst>
              <a:ext uri="{FF2B5EF4-FFF2-40B4-BE49-F238E27FC236}">
                <a16:creationId xmlns:a16="http://schemas.microsoft.com/office/drawing/2014/main" id="{734A668C-5A83-6439-5EBD-0C34EBFDC2B5}"/>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97588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g2788883def7_0_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g2788883def7_0_20"/>
          <p:cNvSpPr txBox="1"/>
          <p:nvPr/>
        </p:nvSpPr>
        <p:spPr>
          <a:xfrm>
            <a:off x="1985025" y="-74098"/>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9</a:t>
            </a:r>
            <a:endParaRPr sz="15000" b="0" i="0" u="none" strike="noStrike" cap="none" dirty="0">
              <a:solidFill>
                <a:srgbClr val="E3BB3D"/>
              </a:solidFill>
              <a:latin typeface="Lato Black"/>
              <a:ea typeface="Lato Black"/>
              <a:cs typeface="Lato Black"/>
              <a:sym typeface="Lato Black"/>
            </a:endParaRPr>
          </a:p>
        </p:txBody>
      </p:sp>
      <p:sp>
        <p:nvSpPr>
          <p:cNvPr id="166" name="Google Shape;166;g2788883def7_0_20"/>
          <p:cNvSpPr txBox="1"/>
          <p:nvPr/>
        </p:nvSpPr>
        <p:spPr>
          <a:xfrm>
            <a:off x="3415225" y="623530"/>
            <a:ext cx="85692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No </a:t>
            </a:r>
            <a:r>
              <a:rPr lang="en-US" sz="4000" b="1" dirty="0" err="1">
                <a:solidFill>
                  <a:schemeClr val="dk1"/>
                </a:solidFill>
                <a:latin typeface="Lato"/>
                <a:ea typeface="Lato"/>
                <a:cs typeface="Lato"/>
                <a:sym typeface="Lato"/>
              </a:rPr>
              <a:t>codiciarás</a:t>
            </a:r>
            <a:r>
              <a:rPr lang="en-US" sz="4000" b="1" dirty="0">
                <a:solidFill>
                  <a:schemeClr val="dk1"/>
                </a:solidFill>
                <a:latin typeface="Lato"/>
                <a:ea typeface="Lato"/>
                <a:cs typeface="Lato"/>
                <a:sym typeface="Lato"/>
              </a:rPr>
              <a:t> la casa de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prójimo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sp>
        <p:nvSpPr>
          <p:cNvPr id="167" name="Google Shape;167;g2788883def7_0_20"/>
          <p:cNvSpPr txBox="1"/>
          <p:nvPr/>
        </p:nvSpPr>
        <p:spPr>
          <a:xfrm>
            <a:off x="1643699" y="1955060"/>
            <a:ext cx="28590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10</a:t>
            </a:r>
            <a:endParaRPr sz="15000" b="0" i="0" u="none" strike="noStrike" cap="none" dirty="0">
              <a:solidFill>
                <a:srgbClr val="E3BB3D"/>
              </a:solidFill>
              <a:latin typeface="Lato Black"/>
              <a:ea typeface="Lato Black"/>
              <a:cs typeface="Lato Black"/>
              <a:sym typeface="Lato Black"/>
            </a:endParaRPr>
          </a:p>
        </p:txBody>
      </p:sp>
      <p:sp>
        <p:nvSpPr>
          <p:cNvPr id="168" name="Google Shape;168;g2788883def7_0_20"/>
          <p:cNvSpPr txBox="1"/>
          <p:nvPr/>
        </p:nvSpPr>
        <p:spPr>
          <a:xfrm>
            <a:off x="4247535" y="2151450"/>
            <a:ext cx="8266216"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No </a:t>
            </a:r>
            <a:r>
              <a:rPr lang="en-US" sz="4000" b="1" dirty="0" err="1">
                <a:solidFill>
                  <a:schemeClr val="dk1"/>
                </a:solidFill>
                <a:latin typeface="Lato"/>
                <a:ea typeface="Lato"/>
                <a:cs typeface="Lato"/>
                <a:sym typeface="Lato"/>
              </a:rPr>
              <a:t>codiciarás</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mujer</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prójimo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ni</a:t>
            </a:r>
            <a:r>
              <a:rPr lang="en-US" sz="4000" b="1" dirty="0">
                <a:solidFill>
                  <a:schemeClr val="dk1"/>
                </a:solidFill>
                <a:latin typeface="Lato"/>
                <a:ea typeface="Lato"/>
                <a:cs typeface="Lato"/>
                <a:sym typeface="Lato"/>
              </a:rPr>
              <a:t> sus  </a:t>
            </a:r>
            <a:r>
              <a:rPr lang="en-US" sz="4000" b="1" dirty="0" err="1">
                <a:solidFill>
                  <a:schemeClr val="dk1"/>
                </a:solidFill>
                <a:latin typeface="Lato"/>
                <a:ea typeface="Lato"/>
                <a:cs typeface="Lato"/>
                <a:sym typeface="Lato"/>
              </a:rPr>
              <a:t>criados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ni</a:t>
            </a:r>
            <a:r>
              <a:rPr lang="en-US" sz="4000" b="1" dirty="0">
                <a:solidFill>
                  <a:schemeClr val="dk1"/>
                </a:solidFill>
                <a:latin typeface="Lato"/>
                <a:ea typeface="Lato"/>
                <a:cs typeface="Lato"/>
                <a:sym typeface="Lato"/>
              </a:rPr>
              <a:t> sus </a:t>
            </a:r>
            <a:r>
              <a:rPr lang="en-US" sz="4000" b="1" dirty="0" err="1">
                <a:solidFill>
                  <a:schemeClr val="dk1"/>
                </a:solidFill>
                <a:latin typeface="Lato"/>
                <a:ea typeface="Lato"/>
                <a:cs typeface="Lato"/>
                <a:sym typeface="Lato"/>
              </a:rPr>
              <a:t>animales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ni</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cosa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alguna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prójimo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sp>
        <p:nvSpPr>
          <p:cNvPr id="2" name="Google Shape;156;g2787126794c_0_5">
            <a:extLst>
              <a:ext uri="{FF2B5EF4-FFF2-40B4-BE49-F238E27FC236}">
                <a16:creationId xmlns:a16="http://schemas.microsoft.com/office/drawing/2014/main" id="{49688747-F2A9-A2F9-13BC-6554B260DC82}"/>
              </a:ext>
            </a:extLst>
          </p:cNvPr>
          <p:cNvSpPr txBox="1"/>
          <p:nvPr/>
        </p:nvSpPr>
        <p:spPr>
          <a:xfrm>
            <a:off x="2220999" y="5212019"/>
            <a:ext cx="940073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Dios protege </a:t>
            </a:r>
            <a:r>
              <a:rPr lang="en-US" sz="4000" dirty="0" err="1">
                <a:solidFill>
                  <a:schemeClr val="dk1"/>
                </a:solidFill>
                <a:latin typeface="Lato"/>
                <a:ea typeface="Lato"/>
                <a:cs typeface="Lato"/>
                <a:sym typeface="Lato"/>
              </a:rPr>
              <a:t>nuestro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corazón</a:t>
            </a:r>
            <a:r>
              <a:rPr lang="en-US" sz="4000" dirty="0">
                <a:solidFill>
                  <a:schemeClr val="dk1"/>
                </a:solidFill>
                <a:latin typeface="Lato"/>
                <a:ea typeface="Lato"/>
                <a:cs typeface="Lato"/>
                <a:sym typeface="Lato"/>
              </a:rPr>
              <a:t> y </a:t>
            </a:r>
            <a:r>
              <a:rPr lang="en-US" sz="4000" dirty="0" err="1">
                <a:solidFill>
                  <a:schemeClr val="dk1"/>
                </a:solidFill>
                <a:latin typeface="Lato"/>
                <a:ea typeface="Lato"/>
                <a:cs typeface="Lato"/>
                <a:sym typeface="Lato"/>
              </a:rPr>
              <a:t>nuestro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contentamiento</a:t>
            </a:r>
            <a:endParaRPr sz="4000" dirty="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Google Shape;103;p2">
            <a:extLst>
              <a:ext uri="{FF2B5EF4-FFF2-40B4-BE49-F238E27FC236}">
                <a16:creationId xmlns:a16="http://schemas.microsoft.com/office/drawing/2014/main" id="{54E32958-73B7-D5F6-C8EF-EEEBFBE8DB67}"/>
              </a:ext>
            </a:extLst>
          </p:cNvPr>
          <p:cNvSpPr/>
          <p:nvPr/>
        </p:nvSpPr>
        <p:spPr>
          <a:xfrm>
            <a:off x="-32659" y="32657"/>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p:cNvSpPr/>
          <p:nvPr/>
        </p:nvSpPr>
        <p:spPr>
          <a:xfrm>
            <a:off x="885826" y="514350"/>
            <a:ext cx="10401300" cy="5943599"/>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3600" b="1" dirty="0">
                <a:solidFill>
                  <a:schemeClr val="dk1"/>
                </a:solidFill>
                <a:latin typeface="+mn-lt"/>
                <a:ea typeface="Lato"/>
                <a:cs typeface="Lato"/>
                <a:sym typeface="Lato"/>
              </a:rPr>
              <a:t>La Biblia dice que Jesús </a:t>
            </a:r>
            <a:r>
              <a:rPr lang="en-US" sz="3600" b="1" dirty="0" err="1">
                <a:solidFill>
                  <a:schemeClr val="dk1"/>
                </a:solidFill>
                <a:latin typeface="+mn-lt"/>
                <a:ea typeface="Lato"/>
                <a:cs typeface="Lato"/>
                <a:sym typeface="Lato"/>
              </a:rPr>
              <a:t>obedeció</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perfectemente</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toda</a:t>
            </a:r>
            <a:r>
              <a:rPr lang="en-US" sz="3600" b="1" dirty="0">
                <a:solidFill>
                  <a:schemeClr val="dk1"/>
                </a:solidFill>
                <a:latin typeface="+mn-lt"/>
                <a:ea typeface="Lato"/>
                <a:cs typeface="Lato"/>
                <a:sym typeface="Lato"/>
              </a:rPr>
              <a:t> la ley de Dios </a:t>
            </a:r>
            <a:r>
              <a:rPr lang="en-US" sz="3600" b="1" dirty="0" err="1">
                <a:solidFill>
                  <a:schemeClr val="dk1"/>
                </a:solidFill>
                <a:latin typeface="+mn-lt"/>
                <a:ea typeface="Lato"/>
                <a:cs typeface="Lato"/>
                <a:sym typeface="Lato"/>
              </a:rPr>
              <a:t>en</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nuestro</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lugar</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por</a:t>
            </a:r>
            <a:r>
              <a:rPr lang="en-US" sz="3600" b="1" dirty="0">
                <a:solidFill>
                  <a:schemeClr val="dk1"/>
                </a:solidFill>
                <a:latin typeface="+mn-lt"/>
                <a:ea typeface="Lato"/>
                <a:cs typeface="Lato"/>
                <a:sym typeface="Lato"/>
              </a:rPr>
              <a:t> lo tanto, </a:t>
            </a:r>
            <a:r>
              <a:rPr lang="en-US" sz="3600" b="1" dirty="0" err="1">
                <a:solidFill>
                  <a:schemeClr val="dk1"/>
                </a:solidFill>
                <a:latin typeface="+mn-lt"/>
                <a:ea typeface="Lato"/>
                <a:cs typeface="Lato"/>
                <a:sym typeface="Lato"/>
              </a:rPr>
              <a:t>esa</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obediencia</a:t>
            </a:r>
            <a:r>
              <a:rPr lang="en-US" sz="3600" b="1" dirty="0">
                <a:solidFill>
                  <a:schemeClr val="dk1"/>
                </a:solidFill>
                <a:latin typeface="+mn-lt"/>
                <a:ea typeface="Lato"/>
                <a:cs typeface="Lato"/>
                <a:sym typeface="Lato"/>
              </a:rPr>
              <a:t> es </a:t>
            </a:r>
            <a:r>
              <a:rPr lang="en-US" sz="3600" b="1" dirty="0" err="1">
                <a:solidFill>
                  <a:schemeClr val="dk1"/>
                </a:solidFill>
                <a:latin typeface="+mn-lt"/>
                <a:ea typeface="Lato"/>
                <a:cs typeface="Lato"/>
                <a:sym typeface="Lato"/>
              </a:rPr>
              <a:t>acreditada</a:t>
            </a:r>
            <a:r>
              <a:rPr lang="en-US" sz="3600" b="1" dirty="0">
                <a:solidFill>
                  <a:schemeClr val="dk1"/>
                </a:solidFill>
                <a:latin typeface="+mn-lt"/>
                <a:ea typeface="Lato"/>
                <a:cs typeface="Lato"/>
                <a:sym typeface="Lato"/>
              </a:rPr>
              <a:t> a </a:t>
            </a:r>
            <a:r>
              <a:rPr lang="en-US" sz="3600" b="1" dirty="0" err="1">
                <a:solidFill>
                  <a:schemeClr val="dk1"/>
                </a:solidFill>
                <a:latin typeface="+mn-lt"/>
                <a:ea typeface="Lato"/>
                <a:cs typeface="Lato"/>
                <a:sym typeface="Lato"/>
              </a:rPr>
              <a:t>nosotros</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por</a:t>
            </a:r>
            <a:r>
              <a:rPr lang="en-US" sz="3600" b="1" dirty="0">
                <a:solidFill>
                  <a:schemeClr val="dk1"/>
                </a:solidFill>
                <a:latin typeface="+mn-lt"/>
                <a:ea typeface="Lato"/>
                <a:cs typeface="Lato"/>
                <a:sym typeface="Lato"/>
              </a:rPr>
              <a:t> medio de la </a:t>
            </a:r>
            <a:r>
              <a:rPr lang="en-US" sz="3600" b="1" dirty="0" err="1">
                <a:solidFill>
                  <a:schemeClr val="dk1"/>
                </a:solidFill>
                <a:latin typeface="+mn-lt"/>
                <a:ea typeface="Lato"/>
                <a:cs typeface="Lato"/>
                <a:sym typeface="Lato"/>
              </a:rPr>
              <a:t>fe</a:t>
            </a:r>
            <a:r>
              <a:rPr lang="en-US" sz="3600" b="1" dirty="0">
                <a:solidFill>
                  <a:schemeClr val="dk1"/>
                </a:solidFill>
                <a:latin typeface="+mn-lt"/>
                <a:ea typeface="Lato"/>
                <a:cs typeface="Lato"/>
                <a:sym typeface="Lato"/>
              </a:rPr>
              <a:t>.</a:t>
            </a:r>
          </a:p>
          <a:p>
            <a:pPr algn="ctr">
              <a:buSzPts val="1400"/>
            </a:pPr>
            <a:endParaRPr lang="en-US" sz="3600" b="1" dirty="0">
              <a:solidFill>
                <a:schemeClr val="dk1"/>
              </a:solidFill>
              <a:latin typeface="+mn-lt"/>
              <a:ea typeface="Lato"/>
              <a:cs typeface="Lato"/>
              <a:sym typeface="Lato"/>
            </a:endParaRPr>
          </a:p>
          <a:p>
            <a:pPr algn="ctr">
              <a:buSzPts val="1400"/>
            </a:pPr>
            <a:r>
              <a:rPr lang="en-US" sz="3600" b="1" dirty="0">
                <a:solidFill>
                  <a:schemeClr val="dk1"/>
                </a:solidFill>
                <a:latin typeface="+mn-lt"/>
                <a:ea typeface="Lato"/>
                <a:cs typeface="Lato"/>
                <a:sym typeface="Lato"/>
              </a:rPr>
              <a:t>¿Por </a:t>
            </a:r>
            <a:r>
              <a:rPr lang="en-US" sz="3600" b="1" dirty="0" err="1">
                <a:solidFill>
                  <a:schemeClr val="dk1"/>
                </a:solidFill>
                <a:latin typeface="+mn-lt"/>
                <a:ea typeface="Lato"/>
                <a:cs typeface="Lato"/>
                <a:sym typeface="Lato"/>
              </a:rPr>
              <a:t>qué</a:t>
            </a:r>
            <a:r>
              <a:rPr lang="en-US" sz="3600" b="1" dirty="0">
                <a:solidFill>
                  <a:schemeClr val="dk1"/>
                </a:solidFill>
                <a:latin typeface="+mn-lt"/>
                <a:ea typeface="Lato"/>
                <a:cs typeface="Lato"/>
                <a:sym typeface="Lato"/>
              </a:rPr>
              <a:t> es </a:t>
            </a:r>
            <a:r>
              <a:rPr lang="en-US" sz="3600" b="1" dirty="0" err="1">
                <a:solidFill>
                  <a:schemeClr val="dk1"/>
                </a:solidFill>
                <a:latin typeface="+mn-lt"/>
                <a:ea typeface="Lato"/>
                <a:cs typeface="Lato"/>
                <a:sym typeface="Lato"/>
              </a:rPr>
              <a:t>eso</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importante</a:t>
            </a:r>
            <a:r>
              <a:rPr lang="en-US" sz="3600" b="1" dirty="0">
                <a:solidFill>
                  <a:schemeClr val="dk1"/>
                </a:solidFill>
                <a:latin typeface="+mn-lt"/>
                <a:ea typeface="Lato"/>
                <a:cs typeface="Lato"/>
                <a:sym typeface="Lato"/>
              </a:rPr>
              <a:t> para </a:t>
            </a:r>
            <a:r>
              <a:rPr lang="en-US" sz="3600" b="1" dirty="0" err="1">
                <a:solidFill>
                  <a:schemeClr val="dk1"/>
                </a:solidFill>
                <a:latin typeface="+mn-lt"/>
                <a:ea typeface="Lato"/>
                <a:cs typeface="Lato"/>
                <a:sym typeface="Lato"/>
              </a:rPr>
              <a:t>nuestra</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salvación</a:t>
            </a:r>
            <a:r>
              <a:rPr lang="en-US" sz="3600" b="1" dirty="0">
                <a:solidFill>
                  <a:schemeClr val="dk1"/>
                </a:solidFill>
                <a:latin typeface="+mn-lt"/>
                <a:ea typeface="Lato"/>
                <a:cs typeface="Lato"/>
                <a:sym typeface="Lato"/>
              </a:rPr>
              <a:t>?  </a:t>
            </a:r>
          </a:p>
          <a:p>
            <a:pPr algn="ctr">
              <a:buSzPts val="1400"/>
            </a:pPr>
            <a:endParaRPr lang="en-US" sz="3600" b="1" dirty="0">
              <a:solidFill>
                <a:schemeClr val="dk1"/>
              </a:solidFill>
              <a:latin typeface="+mn-lt"/>
              <a:ea typeface="Lato"/>
              <a:cs typeface="Lato"/>
              <a:sym typeface="Lato"/>
            </a:endParaRPr>
          </a:p>
          <a:p>
            <a:pPr algn="ctr">
              <a:buSzPts val="1400"/>
            </a:pPr>
            <a:r>
              <a:rPr lang="en-US" sz="3600" i="1" dirty="0">
                <a:solidFill>
                  <a:schemeClr val="dk1"/>
                </a:solidFill>
                <a:latin typeface="+mn-lt"/>
                <a:ea typeface="Lato"/>
                <a:cs typeface="Lato"/>
                <a:sym typeface="Lato"/>
              </a:rPr>
              <a:t>Proyecto Final </a:t>
            </a:r>
            <a:r>
              <a:rPr lang="en-US" sz="3600" i="1" dirty="0" err="1">
                <a:solidFill>
                  <a:schemeClr val="dk1"/>
                </a:solidFill>
                <a:latin typeface="+mn-lt"/>
                <a:ea typeface="Lato"/>
                <a:cs typeface="Lato"/>
                <a:sym typeface="Lato"/>
              </a:rPr>
              <a:t>pregunta</a:t>
            </a:r>
            <a:r>
              <a:rPr lang="en-US" sz="3600" i="1" dirty="0">
                <a:solidFill>
                  <a:schemeClr val="dk1"/>
                </a:solidFill>
                <a:latin typeface="+mn-lt"/>
                <a:ea typeface="Lato"/>
                <a:cs typeface="Lato"/>
                <a:sym typeface="Lato"/>
              </a:rPr>
              <a:t> #6</a:t>
            </a:r>
            <a:endParaRPr lang="en-US" sz="3600" i="1" dirty="0"/>
          </a:p>
        </p:txBody>
      </p:sp>
    </p:spTree>
    <p:extLst>
      <p:ext uri="{BB962C8B-B14F-4D97-AF65-F5344CB8AC3E}">
        <p14:creationId xmlns:p14="http://schemas.microsoft.com/office/powerpoint/2010/main" val="89022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cuatro </a:t>
              </a:r>
              <a:r>
                <a:rPr lang="en-US" sz="2800" dirty="0" err="1">
                  <a:solidFill>
                    <a:schemeClr val="lt1"/>
                  </a:solidFill>
                  <a:latin typeface="Lato"/>
                  <a:ea typeface="Lato"/>
                  <a:cs typeface="Lato"/>
                  <a:sym typeface="Lato"/>
                </a:rPr>
                <a:t>últimos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mandamientos</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Examinar</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advertencias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bíblicas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sobre</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codicia</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el </a:t>
              </a:r>
              <a:r>
                <a:rPr lang="en-US" sz="2800" dirty="0" err="1">
                  <a:solidFill>
                    <a:schemeClr val="tx1"/>
                  </a:solidFill>
                  <a:latin typeface="Lato"/>
                  <a:ea typeface="Lato"/>
                  <a:cs typeface="Lato"/>
                  <a:sym typeface="Lato"/>
                </a:rPr>
                <a:t>corazón</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humano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la lucha entre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viejo</a:t>
              </a:r>
              <a:r>
                <a:rPr lang="en-US" sz="2800" dirty="0">
                  <a:solidFill>
                    <a:schemeClr val="lt1"/>
                  </a:solidFill>
                  <a:latin typeface="Lato"/>
                  <a:ea typeface="Lato"/>
                  <a:cs typeface="Lato"/>
                  <a:sym typeface="Lato"/>
                </a:rPr>
                <a:t> hombre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nuevo </a:t>
              </a:r>
              <a:r>
                <a:rPr lang="en-US" sz="2800" dirty="0" err="1">
                  <a:solidFill>
                    <a:schemeClr val="lt1"/>
                  </a:solidFill>
                  <a:latin typeface="Lato"/>
                  <a:ea typeface="Lato"/>
                  <a:cs typeface="Lato"/>
                  <a:sym typeface="Lato"/>
                </a:rPr>
                <a:t>nombre</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de un </a:t>
              </a:r>
              <a:r>
                <a:rPr lang="en-US" sz="2800" dirty="0" err="1">
                  <a:solidFill>
                    <a:schemeClr val="lt1"/>
                  </a:solidFill>
                  <a:latin typeface="Lato"/>
                  <a:ea typeface="Lato"/>
                  <a:cs typeface="Lato"/>
                  <a:sym typeface="Lato"/>
                </a:rPr>
                <a:t>cristiano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90A1BD26-149F-A8CB-9A45-28834EA97AE5}"/>
            </a:ext>
          </a:extLst>
        </p:cNvPr>
        <p:cNvGrpSpPr/>
        <p:nvPr/>
      </p:nvGrpSpPr>
      <p:grpSpPr>
        <a:xfrm>
          <a:off x="0" y="0"/>
          <a:ext cx="0" cy="0"/>
          <a:chOff x="0" y="0"/>
          <a:chExt cx="0" cy="0"/>
        </a:xfrm>
      </p:grpSpPr>
      <p:sp>
        <p:nvSpPr>
          <p:cNvPr id="188" name="Google Shape;188;g2ed2ecb6166_0_242">
            <a:extLst>
              <a:ext uri="{FF2B5EF4-FFF2-40B4-BE49-F238E27FC236}">
                <a16:creationId xmlns:a16="http://schemas.microsoft.com/office/drawing/2014/main" id="{4A8FB421-A076-FD86-FA7C-417D445D98F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242" descr="A green bird with leaves&#10;&#10;Description automatically generated">
            <a:extLst>
              <a:ext uri="{FF2B5EF4-FFF2-40B4-BE49-F238E27FC236}">
                <a16:creationId xmlns:a16="http://schemas.microsoft.com/office/drawing/2014/main" id="{4132677D-1FC7-AF40-CC71-C1372B5BAEA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0" name="Google Shape;190;g2ed2ecb6166_0_242">
            <a:extLst>
              <a:ext uri="{FF2B5EF4-FFF2-40B4-BE49-F238E27FC236}">
                <a16:creationId xmlns:a16="http://schemas.microsoft.com/office/drawing/2014/main" id="{9AFD05FC-8D26-7921-16D1-C910E2147BF7}"/>
              </a:ext>
            </a:extLst>
          </p:cNvPr>
          <p:cNvSpPr txBox="1"/>
          <p:nvPr/>
        </p:nvSpPr>
        <p:spPr>
          <a:xfrm>
            <a:off x="2167894" y="414739"/>
            <a:ext cx="78084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Las </a:t>
            </a:r>
            <a:r>
              <a:rPr lang="en-US" sz="4400" b="0" i="0" u="none" strike="noStrike" cap="none" dirty="0" err="1">
                <a:solidFill>
                  <a:srgbClr val="009444"/>
                </a:solidFill>
                <a:latin typeface="Lato"/>
                <a:ea typeface="Lato"/>
                <a:cs typeface="Lato"/>
                <a:sym typeface="Lato"/>
              </a:rPr>
              <a:t>raíces</a:t>
            </a:r>
            <a:r>
              <a:rPr lang="en-US" sz="4400" b="0" i="0" u="none" strike="noStrike" cap="none" dirty="0">
                <a:solidFill>
                  <a:srgbClr val="009444"/>
                </a:solidFill>
                <a:latin typeface="Lato"/>
                <a:ea typeface="Lato"/>
                <a:cs typeface="Lato"/>
                <a:sym typeface="Lato"/>
              </a:rPr>
              <a:t> del </a:t>
            </a:r>
            <a:r>
              <a:rPr lang="en-US" sz="4400" b="0" i="0" u="none" strike="noStrike" cap="none" dirty="0" err="1">
                <a:solidFill>
                  <a:srgbClr val="009444"/>
                </a:solidFill>
                <a:latin typeface="Lato"/>
                <a:ea typeface="Lato"/>
                <a:cs typeface="Lato"/>
                <a:sym typeface="Lato"/>
              </a:rPr>
              <a:t>pecado</a:t>
            </a:r>
            <a:endParaRPr sz="4400" b="0" i="0" u="none" strike="noStrike" cap="none" dirty="0">
              <a:solidFill>
                <a:srgbClr val="009444"/>
              </a:solidFill>
              <a:latin typeface="Lato"/>
              <a:ea typeface="Lato"/>
              <a:cs typeface="Lato"/>
              <a:sym typeface="Lato"/>
            </a:endParaRPr>
          </a:p>
        </p:txBody>
      </p:sp>
      <p:cxnSp>
        <p:nvCxnSpPr>
          <p:cNvPr id="191" name="Google Shape;191;g2ed2ecb6166_0_242">
            <a:extLst>
              <a:ext uri="{FF2B5EF4-FFF2-40B4-BE49-F238E27FC236}">
                <a16:creationId xmlns:a16="http://schemas.microsoft.com/office/drawing/2014/main" id="{0EDF4105-7AFA-C4E5-DA9F-3EE25A79726F}"/>
              </a:ext>
            </a:extLst>
          </p:cNvPr>
          <p:cNvCxnSpPr/>
          <p:nvPr/>
        </p:nvCxnSpPr>
        <p:spPr>
          <a:xfrm>
            <a:off x="2167894" y="146035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ed2ecb6166_0_242">
            <a:extLst>
              <a:ext uri="{FF2B5EF4-FFF2-40B4-BE49-F238E27FC236}">
                <a16:creationId xmlns:a16="http://schemas.microsoft.com/office/drawing/2014/main" id="{5A88D0A1-3B46-F435-D834-CF14C6A16E6B}"/>
              </a:ext>
            </a:extLst>
          </p:cNvPr>
          <p:cNvSpPr txBox="1"/>
          <p:nvPr/>
        </p:nvSpPr>
        <p:spPr>
          <a:xfrm>
            <a:off x="2167894" y="2196583"/>
            <a:ext cx="8657422" cy="3400891"/>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600" i="0" u="none" strike="noStrike" cap="none" dirty="0">
                <a:solidFill>
                  <a:schemeClr val="dk1"/>
                </a:solidFill>
                <a:latin typeface="Lato"/>
                <a:ea typeface="Lato"/>
                <a:cs typeface="Lato"/>
                <a:sym typeface="Lato"/>
              </a:rPr>
              <a:t>Dios no </a:t>
            </a:r>
            <a:r>
              <a:rPr lang="en-US" sz="3600" i="0" u="none" strike="noStrike" cap="none" dirty="0" err="1">
                <a:solidFill>
                  <a:schemeClr val="dk1"/>
                </a:solidFill>
                <a:latin typeface="Lato"/>
                <a:ea typeface="Lato"/>
                <a:cs typeface="Lato"/>
                <a:sym typeface="Lato"/>
              </a:rPr>
              <a:t>solamente</a:t>
            </a:r>
            <a:r>
              <a:rPr lang="en-US" sz="3600" i="0" u="none" strike="noStrike" cap="none" dirty="0">
                <a:solidFill>
                  <a:schemeClr val="dk1"/>
                </a:solidFill>
                <a:latin typeface="Lato"/>
                <a:ea typeface="Lato"/>
                <a:cs typeface="Lato"/>
                <a:sym typeface="Lato"/>
              </a:rPr>
              <a:t> se </a:t>
            </a:r>
            <a:r>
              <a:rPr lang="en-US" sz="3600" i="0" u="none" strike="noStrike" cap="none" dirty="0" err="1">
                <a:solidFill>
                  <a:schemeClr val="dk1"/>
                </a:solidFill>
                <a:latin typeface="Lato"/>
                <a:ea typeface="Lato"/>
                <a:cs typeface="Lato"/>
                <a:sym typeface="Lato"/>
              </a:rPr>
              <a:t>interesa</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en</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nuestras</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acciones</a:t>
            </a:r>
            <a:r>
              <a:rPr lang="en-US" sz="3600" i="0" u="none" strike="noStrike" cap="none" dirty="0">
                <a:solidFill>
                  <a:schemeClr val="dk1"/>
                </a:solidFill>
                <a:latin typeface="Lato"/>
                <a:ea typeface="Lato"/>
                <a:cs typeface="Lato"/>
                <a:sym typeface="Lato"/>
              </a:rPr>
              <a:t> </a:t>
            </a:r>
            <a:r>
              <a:rPr lang="en-US" sz="3600" u="none" strike="noStrike" cap="none" dirty="0" err="1">
                <a:solidFill>
                  <a:schemeClr val="tx1"/>
                </a:solidFill>
                <a:latin typeface="Lato"/>
                <a:ea typeface="Lato"/>
                <a:cs typeface="Lato"/>
                <a:sym typeface="Lato"/>
              </a:rPr>
              <a:t>exteriores</a:t>
            </a:r>
            <a:r>
              <a:rPr lang="en-US" sz="3600" u="none" strike="noStrike" cap="none" dirty="0">
                <a:solidFill>
                  <a:schemeClr val="tx1"/>
                </a:solidFill>
                <a:latin typeface="Lato"/>
                <a:ea typeface="Lato"/>
                <a:cs typeface="Lato"/>
                <a:sym typeface="Lato"/>
              </a:rPr>
              <a:t> y </a:t>
            </a:r>
            <a:r>
              <a:rPr lang="en-US" sz="3600" i="0" u="none" strike="noStrike" cap="none" dirty="0" err="1">
                <a:solidFill>
                  <a:schemeClr val="dk1"/>
                </a:solidFill>
                <a:latin typeface="Lato"/>
                <a:ea typeface="Lato"/>
                <a:cs typeface="Lato"/>
                <a:sym typeface="Lato"/>
              </a:rPr>
              <a:t>nuestras</a:t>
            </a:r>
            <a:r>
              <a:rPr lang="en-US" sz="3600" i="0" u="none" strike="noStrike" cap="none" dirty="0">
                <a:solidFill>
                  <a:schemeClr val="dk1"/>
                </a:solidFill>
                <a:latin typeface="Lato"/>
                <a:ea typeface="Lato"/>
                <a:cs typeface="Lato"/>
                <a:sym typeface="Lato"/>
              </a:rPr>
              <a:t> palabras </a:t>
            </a:r>
            <a:r>
              <a:rPr lang="en-US" sz="3600" i="0" u="none" strike="noStrike" cap="none" dirty="0" err="1">
                <a:solidFill>
                  <a:schemeClr val="dk1"/>
                </a:solidFill>
                <a:latin typeface="Lato"/>
                <a:ea typeface="Lato"/>
                <a:cs typeface="Lato"/>
                <a:sym typeface="Lato"/>
              </a:rPr>
              <a:t>públicas</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sino</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también</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en</a:t>
            </a:r>
            <a:r>
              <a:rPr lang="en-US" sz="3600" i="0" u="none" strike="noStrike" cap="none" dirty="0">
                <a:solidFill>
                  <a:schemeClr val="dk1"/>
                </a:solidFill>
                <a:latin typeface="Lato"/>
                <a:ea typeface="Lato"/>
                <a:cs typeface="Lato"/>
                <a:sym typeface="Lato"/>
              </a:rPr>
              <a:t> las </a:t>
            </a:r>
            <a:r>
              <a:rPr lang="en-US" sz="3600" i="0" u="none" strike="noStrike" cap="none" dirty="0" err="1">
                <a:solidFill>
                  <a:schemeClr val="dk1"/>
                </a:solidFill>
                <a:latin typeface="Lato"/>
                <a:ea typeface="Lato"/>
                <a:cs typeface="Lato"/>
                <a:sym typeface="Lato"/>
              </a:rPr>
              <a:t>raíces</a:t>
            </a:r>
            <a:r>
              <a:rPr lang="en-US" sz="3600" i="0" u="none" strike="noStrike" cap="none" dirty="0">
                <a:solidFill>
                  <a:schemeClr val="dk1"/>
                </a:solidFill>
                <a:latin typeface="Lato"/>
                <a:ea typeface="Lato"/>
                <a:cs typeface="Lato"/>
                <a:sym typeface="Lato"/>
              </a:rPr>
              <a:t> de </a:t>
            </a:r>
            <a:r>
              <a:rPr lang="en-US" sz="3600" i="0" u="none" strike="noStrike" cap="none" dirty="0" err="1">
                <a:solidFill>
                  <a:schemeClr val="dk1"/>
                </a:solidFill>
                <a:latin typeface="Lato"/>
                <a:ea typeface="Lato"/>
                <a:cs typeface="Lato"/>
                <a:sym typeface="Lato"/>
              </a:rPr>
              <a:t>nuestro</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pecado</a:t>
            </a:r>
            <a:r>
              <a:rPr lang="en-US" sz="3600" i="0" u="none" strike="noStrike" cap="none" dirty="0">
                <a:solidFill>
                  <a:schemeClr val="dk1"/>
                </a:solidFill>
                <a:latin typeface="Lato"/>
                <a:ea typeface="Lato"/>
                <a:cs typeface="Lato"/>
                <a:sym typeface="Lato"/>
              </a:rPr>
              <a:t> – </a:t>
            </a:r>
            <a:r>
              <a:rPr lang="en-US" sz="3600" b="1" i="0" u="none" strike="noStrike" cap="none" dirty="0" err="1">
                <a:solidFill>
                  <a:schemeClr val="dk1"/>
                </a:solidFill>
                <a:latin typeface="Lato"/>
                <a:ea typeface="Lato"/>
                <a:cs typeface="Lato"/>
                <a:sym typeface="Lato"/>
              </a:rPr>
              <a:t>nuestros</a:t>
            </a:r>
            <a:r>
              <a:rPr lang="en-US" sz="3600" b="1" i="0" u="none" strike="noStrike" cap="none" dirty="0">
                <a:solidFill>
                  <a:schemeClr val="dk1"/>
                </a:solidFill>
                <a:latin typeface="Lato"/>
                <a:ea typeface="Lato"/>
                <a:cs typeface="Lato"/>
                <a:sym typeface="Lato"/>
              </a:rPr>
              <a:t> </a:t>
            </a:r>
            <a:r>
              <a:rPr lang="en-US" sz="3600" b="1" i="0" u="none" strike="noStrike" cap="none" dirty="0" err="1">
                <a:solidFill>
                  <a:schemeClr val="dk1"/>
                </a:solidFill>
                <a:latin typeface="Lato"/>
                <a:ea typeface="Lato"/>
                <a:cs typeface="Lato"/>
                <a:sym typeface="Lato"/>
              </a:rPr>
              <a:t>pensamientos</a:t>
            </a:r>
            <a:r>
              <a:rPr lang="en-US" sz="3600" b="1" i="0" u="none" strike="noStrike" cap="none" dirty="0">
                <a:solidFill>
                  <a:schemeClr val="dk1"/>
                </a:solidFill>
                <a:latin typeface="Lato"/>
                <a:ea typeface="Lato"/>
                <a:cs typeface="Lato"/>
                <a:sym typeface="Lato"/>
              </a:rPr>
              <a:t> y </a:t>
            </a:r>
            <a:r>
              <a:rPr lang="en-US" sz="3600" b="1" i="0" u="none" strike="noStrike" cap="none" dirty="0" err="1">
                <a:solidFill>
                  <a:schemeClr val="dk1"/>
                </a:solidFill>
                <a:latin typeface="Lato"/>
                <a:ea typeface="Lato"/>
                <a:cs typeface="Lato"/>
                <a:sym typeface="Lato"/>
              </a:rPr>
              <a:t>deseos</a:t>
            </a:r>
            <a:r>
              <a:rPr lang="en-US" sz="3600" b="1" i="0" u="none" strike="noStrike" cap="none"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sz="3500" b="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53770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g2ed26aa74d2_0_140"/>
          <p:cNvSpPr txBox="1"/>
          <p:nvPr/>
        </p:nvSpPr>
        <p:spPr>
          <a:xfrm>
            <a:off x="3125596" y="1460358"/>
            <a:ext cx="7905000"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Santiago 1:13-15</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Al </a:t>
            </a:r>
            <a:r>
              <a:rPr lang="en-US" sz="3400" dirty="0" err="1">
                <a:solidFill>
                  <a:schemeClr val="dk1"/>
                </a:solidFill>
                <a:latin typeface="Lato"/>
                <a:ea typeface="Lato"/>
                <a:cs typeface="Lato"/>
                <a:sym typeface="Lato"/>
              </a:rPr>
              <a:t>contrario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cada</a:t>
            </a:r>
            <a:r>
              <a:rPr lang="en-US" sz="3400" dirty="0">
                <a:solidFill>
                  <a:schemeClr val="dk1"/>
                </a:solidFill>
                <a:latin typeface="Lato"/>
                <a:ea typeface="Lato"/>
                <a:cs typeface="Lato"/>
                <a:sym typeface="Lato"/>
              </a:rPr>
              <a:t> uno es </a:t>
            </a:r>
            <a:r>
              <a:rPr lang="en-US" sz="3400" dirty="0" err="1">
                <a:solidFill>
                  <a:schemeClr val="dk1"/>
                </a:solidFill>
                <a:latin typeface="Lato"/>
                <a:ea typeface="Lato"/>
                <a:cs typeface="Lato"/>
                <a:sym typeface="Lato"/>
              </a:rPr>
              <a:t>tentado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deja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llevar</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seducir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sus </a:t>
            </a:r>
            <a:r>
              <a:rPr lang="en-US" sz="3400" dirty="0" err="1">
                <a:solidFill>
                  <a:schemeClr val="dk1"/>
                </a:solidFill>
                <a:latin typeface="Lato"/>
                <a:ea typeface="Lato"/>
                <a:cs typeface="Lato"/>
                <a:sym typeface="Lato"/>
              </a:rPr>
              <a:t>propios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deseos</a:t>
            </a:r>
            <a:r>
              <a:rPr lang="en-US" sz="3400" dirty="0">
                <a:solidFill>
                  <a:schemeClr val="dk1"/>
                </a:solidFill>
                <a:latin typeface="Lato"/>
                <a:ea typeface="Lato"/>
                <a:cs typeface="Lato"/>
                <a:sym typeface="Lato"/>
              </a:rPr>
              <a:t>. El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estos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deseos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vez</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concebidos</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vez</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cometido</a:t>
            </a:r>
            <a:r>
              <a:rPr lang="en-US" sz="3400" dirty="0">
                <a:solidFill>
                  <a:schemeClr val="dk1"/>
                </a:solidFill>
                <a:latin typeface="Lato"/>
                <a:ea typeface="Lato"/>
                <a:cs typeface="Lato"/>
                <a:sym typeface="Lato"/>
              </a:rPr>
              <a:t>, es la  </a:t>
            </a:r>
            <a:r>
              <a:rPr lang="en-US" sz="3400" dirty="0" err="1">
                <a:solidFill>
                  <a:schemeClr val="dk1"/>
                </a:solidFill>
                <a:latin typeface="Lato"/>
                <a:ea typeface="Lato"/>
                <a:cs typeface="Lato"/>
                <a:sym typeface="Lato"/>
              </a:rPr>
              <a:t>muerte</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p:txBody>
      </p:sp>
      <p:sp>
        <p:nvSpPr>
          <p:cNvPr id="215" name="Google Shape;215;g2ed26aa74d2_0_1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6" name="Google Shape;216;g2ed26aa74d2_0_140"/>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pic>
        <p:nvPicPr>
          <p:cNvPr id="217" name="Google Shape;217;g2ed26aa74d2_0_14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a:extLst>
            <a:ext uri="{FF2B5EF4-FFF2-40B4-BE49-F238E27FC236}">
              <a16:creationId xmlns:a16="http://schemas.microsoft.com/office/drawing/2014/main" id="{7236D7CE-F371-EA55-BA49-C4E74F663308}"/>
            </a:ext>
          </a:extLst>
        </p:cNvPr>
        <p:cNvGrpSpPr/>
        <p:nvPr/>
      </p:nvGrpSpPr>
      <p:grpSpPr>
        <a:xfrm>
          <a:off x="0" y="0"/>
          <a:ext cx="0" cy="0"/>
          <a:chOff x="0" y="0"/>
          <a:chExt cx="0" cy="0"/>
        </a:xfrm>
      </p:grpSpPr>
      <p:sp>
        <p:nvSpPr>
          <p:cNvPr id="214" name="Google Shape;214;g2ed26aa74d2_0_140">
            <a:extLst>
              <a:ext uri="{FF2B5EF4-FFF2-40B4-BE49-F238E27FC236}">
                <a16:creationId xmlns:a16="http://schemas.microsoft.com/office/drawing/2014/main" id="{3893B3F2-4763-1E39-92DF-44B156197B1B}"/>
              </a:ext>
            </a:extLst>
          </p:cNvPr>
          <p:cNvSpPr txBox="1"/>
          <p:nvPr/>
        </p:nvSpPr>
        <p:spPr>
          <a:xfrm>
            <a:off x="3125596" y="1460358"/>
            <a:ext cx="7905000" cy="32316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Ezequiel 36:26</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a:solidFill>
                  <a:schemeClr val="dk1"/>
                </a:solidFill>
                <a:latin typeface="Lato"/>
                <a:ea typeface="Lato"/>
                <a:cs typeface="Lato"/>
                <a:sym typeface="Lato"/>
              </a:rPr>
              <a:t>Les dare un </a:t>
            </a:r>
            <a:r>
              <a:rPr lang="en-US" sz="3400" b="0" i="0" u="none" strike="noStrike" cap="none" dirty="0" err="1">
                <a:solidFill>
                  <a:schemeClr val="dk1"/>
                </a:solidFill>
                <a:latin typeface="Lato"/>
                <a:ea typeface="Lato"/>
                <a:cs typeface="Lato"/>
                <a:sym typeface="Lato"/>
              </a:rPr>
              <a:t>corazón</a:t>
            </a:r>
            <a:r>
              <a:rPr lang="en-US" sz="3400" b="0" i="0" u="none" strike="noStrike" cap="none" dirty="0">
                <a:solidFill>
                  <a:schemeClr val="dk1"/>
                </a:solidFill>
                <a:latin typeface="Lato"/>
                <a:ea typeface="Lato"/>
                <a:cs typeface="Lato"/>
                <a:sym typeface="Lato"/>
              </a:rPr>
              <a:t> nuevo, y </a:t>
            </a:r>
            <a:r>
              <a:rPr lang="en-US" sz="3400" b="0" i="0" u="none" strike="noStrike" cap="none" dirty="0" err="1">
                <a:solidFill>
                  <a:schemeClr val="dk1"/>
                </a:solidFill>
                <a:latin typeface="Lato"/>
                <a:ea typeface="Lato"/>
                <a:cs typeface="Lato"/>
                <a:sym typeface="Lato"/>
              </a:rPr>
              <a:t>pondré</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en</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ustedes</a:t>
            </a:r>
            <a:r>
              <a:rPr lang="en-US" sz="3400" b="0" i="0" u="none" strike="noStrike" cap="none" dirty="0">
                <a:solidFill>
                  <a:schemeClr val="dk1"/>
                </a:solidFill>
                <a:latin typeface="Lato"/>
                <a:ea typeface="Lato"/>
                <a:cs typeface="Lato"/>
                <a:sym typeface="Lato"/>
              </a:rPr>
              <a:t> un </a:t>
            </a:r>
            <a:r>
              <a:rPr lang="en-US" sz="3400" b="0" i="0" u="none" strike="noStrike" cap="none" dirty="0" err="1">
                <a:solidFill>
                  <a:schemeClr val="dk1"/>
                </a:solidFill>
                <a:latin typeface="Lato"/>
                <a:ea typeface="Lato"/>
                <a:cs typeface="Lato"/>
                <a:sym typeface="Lato"/>
              </a:rPr>
              <a:t>espíritu</a:t>
            </a:r>
            <a:r>
              <a:rPr lang="en-US" sz="3400" b="0" i="0" u="none" strike="noStrike" cap="none" dirty="0">
                <a:solidFill>
                  <a:schemeClr val="dk1"/>
                </a:solidFill>
                <a:latin typeface="Lato"/>
                <a:ea typeface="Lato"/>
                <a:cs typeface="Lato"/>
                <a:sym typeface="Lato"/>
              </a:rPr>
              <a:t> nuevo; les </a:t>
            </a:r>
            <a:r>
              <a:rPr lang="en-US" sz="3400" b="0" i="0" u="none" strike="noStrike" cap="none" dirty="0" err="1">
                <a:solidFill>
                  <a:schemeClr val="dk1"/>
                </a:solidFill>
                <a:latin typeface="Lato"/>
                <a:ea typeface="Lato"/>
                <a:cs typeface="Lato"/>
                <a:sym typeface="Lato"/>
              </a:rPr>
              <a:t>quitaré</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el</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corazón</a:t>
            </a:r>
            <a:r>
              <a:rPr lang="en-US" sz="3400" b="0" i="0" u="none" strike="noStrike" cap="none" dirty="0">
                <a:solidFill>
                  <a:schemeClr val="dk1"/>
                </a:solidFill>
                <a:latin typeface="Lato"/>
                <a:ea typeface="Lato"/>
                <a:cs typeface="Lato"/>
                <a:sym typeface="Lato"/>
              </a:rPr>
              <a:t> de </a:t>
            </a:r>
            <a:r>
              <a:rPr lang="en-US" sz="3400" b="0" i="0" u="none" strike="noStrike" cap="none" dirty="0" err="1">
                <a:solidFill>
                  <a:schemeClr val="dk1"/>
                </a:solidFill>
                <a:latin typeface="Lato"/>
                <a:ea typeface="Lato"/>
                <a:cs typeface="Lato"/>
                <a:sym typeface="Lato"/>
              </a:rPr>
              <a:t>piedra</a:t>
            </a:r>
            <a:r>
              <a:rPr lang="en-US" sz="3400" b="0" i="0" u="none" strike="noStrike" cap="none" dirty="0">
                <a:solidFill>
                  <a:schemeClr val="dk1"/>
                </a:solidFill>
                <a:latin typeface="Lato"/>
                <a:ea typeface="Lato"/>
                <a:cs typeface="Lato"/>
                <a:sym typeface="Lato"/>
              </a:rPr>
              <a:t> que </a:t>
            </a:r>
            <a:r>
              <a:rPr lang="en-US" sz="3400" b="0" i="0" u="none" strike="noStrike" cap="none" dirty="0" err="1">
                <a:solidFill>
                  <a:schemeClr val="dk1"/>
                </a:solidFill>
                <a:latin typeface="Lato"/>
                <a:ea typeface="Lato"/>
                <a:cs typeface="Lato"/>
                <a:sym typeface="Lato"/>
              </a:rPr>
              <a:t>ahora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tienen</a:t>
            </a:r>
            <a:r>
              <a:rPr lang="en-US" sz="3400" b="0" i="0" u="none" strike="noStrike" cap="none" dirty="0">
                <a:solidFill>
                  <a:schemeClr val="dk1"/>
                </a:solidFill>
                <a:latin typeface="Lato"/>
                <a:ea typeface="Lato"/>
                <a:cs typeface="Lato"/>
                <a:sym typeface="Lato"/>
              </a:rPr>
              <a:t>, y les dare un </a:t>
            </a:r>
            <a:r>
              <a:rPr lang="en-US" sz="3400" b="0" i="0" u="none" strike="noStrike" cap="none" dirty="0" err="1">
                <a:solidFill>
                  <a:schemeClr val="dk1"/>
                </a:solidFill>
                <a:latin typeface="Lato"/>
                <a:ea typeface="Lato"/>
                <a:cs typeface="Lato"/>
                <a:sym typeface="Lato"/>
              </a:rPr>
              <a:t>corazón</a:t>
            </a:r>
            <a:r>
              <a:rPr lang="en-US" sz="3400" b="0" i="0" u="none" strike="noStrike" cap="none" dirty="0">
                <a:solidFill>
                  <a:schemeClr val="dk1"/>
                </a:solidFill>
                <a:latin typeface="Lato"/>
                <a:ea typeface="Lato"/>
                <a:cs typeface="Lato"/>
                <a:sym typeface="Lato"/>
              </a:rPr>
              <a:t> sensible.</a:t>
            </a:r>
            <a:endParaRPr sz="3400" b="0" i="0" u="none" strike="noStrike" cap="none" dirty="0">
              <a:solidFill>
                <a:schemeClr val="dk1"/>
              </a:solidFill>
              <a:latin typeface="Lato"/>
              <a:ea typeface="Lato"/>
              <a:cs typeface="Lato"/>
              <a:sym typeface="Lato"/>
            </a:endParaRPr>
          </a:p>
        </p:txBody>
      </p:sp>
      <p:sp>
        <p:nvSpPr>
          <p:cNvPr id="215" name="Google Shape;215;g2ed26aa74d2_0_140">
            <a:extLst>
              <a:ext uri="{FF2B5EF4-FFF2-40B4-BE49-F238E27FC236}">
                <a16:creationId xmlns:a16="http://schemas.microsoft.com/office/drawing/2014/main" id="{837B2B10-3E3E-62D2-2782-6D7D36FE94B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6" name="Google Shape;216;g2ed26aa74d2_0_140">
            <a:extLst>
              <a:ext uri="{FF2B5EF4-FFF2-40B4-BE49-F238E27FC236}">
                <a16:creationId xmlns:a16="http://schemas.microsoft.com/office/drawing/2014/main" id="{7154C595-9CF1-ABE5-184C-71CE466F2DEA}"/>
              </a:ext>
            </a:extLst>
          </p:cNvPr>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pic>
        <p:nvPicPr>
          <p:cNvPr id="217" name="Google Shape;217;g2ed26aa74d2_0_140" descr="A green bird with leaves&#10;&#10;Description automatically generated">
            <a:extLst>
              <a:ext uri="{FF2B5EF4-FFF2-40B4-BE49-F238E27FC236}">
                <a16:creationId xmlns:a16="http://schemas.microsoft.com/office/drawing/2014/main" id="{A6A1A961-C7F3-A25F-B465-D18D48EE9E75}"/>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662962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g2ed2ecb6166_0_4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g2ed2ecb6166_0_41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8" name="Google Shape;208;g2ed2ecb6166_0_412"/>
          <p:cNvSpPr txBox="1"/>
          <p:nvPr/>
        </p:nvSpPr>
        <p:spPr>
          <a:xfrm>
            <a:off x="3562913" y="2807833"/>
            <a:ext cx="80238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codicia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09" name="Google Shape;209;g2ed2ecb6166_0_41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E5ACB191-FC88-074E-4D9E-7F77C122FC3B}"/>
            </a:ext>
          </a:extLst>
        </p:cNvPr>
        <p:cNvGrpSpPr/>
        <p:nvPr/>
      </p:nvGrpSpPr>
      <p:grpSpPr>
        <a:xfrm>
          <a:off x="0" y="0"/>
          <a:ext cx="0" cy="0"/>
          <a:chOff x="0" y="0"/>
          <a:chExt cx="0" cy="0"/>
        </a:xfrm>
      </p:grpSpPr>
      <p:sp>
        <p:nvSpPr>
          <p:cNvPr id="188" name="Google Shape;188;g2ed2ecb6166_0_242">
            <a:extLst>
              <a:ext uri="{FF2B5EF4-FFF2-40B4-BE49-F238E27FC236}">
                <a16:creationId xmlns:a16="http://schemas.microsoft.com/office/drawing/2014/main" id="{0025C7B8-A456-4121-28D5-B4B3F050844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242" descr="A green bird with leaves&#10;&#10;Description automatically generated">
            <a:extLst>
              <a:ext uri="{FF2B5EF4-FFF2-40B4-BE49-F238E27FC236}">
                <a16:creationId xmlns:a16="http://schemas.microsoft.com/office/drawing/2014/main" id="{3B6D0C9D-1B6E-7F54-34DA-E76C949BCF9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0" name="Google Shape;190;g2ed2ecb6166_0_242">
            <a:extLst>
              <a:ext uri="{FF2B5EF4-FFF2-40B4-BE49-F238E27FC236}">
                <a16:creationId xmlns:a16="http://schemas.microsoft.com/office/drawing/2014/main" id="{AEE2AE95-A26F-0A94-2948-EC6BE5EA5613}"/>
              </a:ext>
            </a:extLst>
          </p:cNvPr>
          <p:cNvSpPr txBox="1"/>
          <p:nvPr/>
        </p:nvSpPr>
        <p:spPr>
          <a:xfrm>
            <a:off x="2167894" y="414739"/>
            <a:ext cx="78084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La </a:t>
            </a:r>
            <a:r>
              <a:rPr lang="en-US" sz="4400" b="0" i="0" u="none" strike="noStrike" cap="none" dirty="0" err="1">
                <a:solidFill>
                  <a:srgbClr val="009444"/>
                </a:solidFill>
                <a:latin typeface="Lato"/>
                <a:ea typeface="Lato"/>
                <a:cs typeface="Lato"/>
                <a:sym typeface="Lato"/>
              </a:rPr>
              <a:t>codicia</a:t>
            </a:r>
            <a:endParaRPr sz="4400" b="0" i="0" u="none" strike="noStrike" cap="none" dirty="0">
              <a:solidFill>
                <a:srgbClr val="009444"/>
              </a:solidFill>
              <a:latin typeface="Lato"/>
              <a:ea typeface="Lato"/>
              <a:cs typeface="Lato"/>
              <a:sym typeface="Lato"/>
            </a:endParaRPr>
          </a:p>
        </p:txBody>
      </p:sp>
      <p:cxnSp>
        <p:nvCxnSpPr>
          <p:cNvPr id="191" name="Google Shape;191;g2ed2ecb6166_0_242">
            <a:extLst>
              <a:ext uri="{FF2B5EF4-FFF2-40B4-BE49-F238E27FC236}">
                <a16:creationId xmlns:a16="http://schemas.microsoft.com/office/drawing/2014/main" id="{E040CF67-7BA6-5733-B67C-E8D5610BBF14}"/>
              </a:ext>
            </a:extLst>
          </p:cNvPr>
          <p:cNvCxnSpPr/>
          <p:nvPr/>
        </p:nvCxnSpPr>
        <p:spPr>
          <a:xfrm>
            <a:off x="2167894" y="146035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ed2ecb6166_0_242">
            <a:extLst>
              <a:ext uri="{FF2B5EF4-FFF2-40B4-BE49-F238E27FC236}">
                <a16:creationId xmlns:a16="http://schemas.microsoft.com/office/drawing/2014/main" id="{A617BC18-19F8-482E-F5E0-38A7A8DFFC65}"/>
              </a:ext>
            </a:extLst>
          </p:cNvPr>
          <p:cNvSpPr txBox="1"/>
          <p:nvPr/>
        </p:nvSpPr>
        <p:spPr>
          <a:xfrm>
            <a:off x="2167894" y="2550545"/>
            <a:ext cx="8657422" cy="1200288"/>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600" b="0" dirty="0">
                <a:solidFill>
                  <a:schemeClr val="dk1"/>
                </a:solidFill>
                <a:latin typeface="Lato"/>
                <a:ea typeface="Lato"/>
                <a:cs typeface="Lato"/>
                <a:sym typeface="Lato"/>
              </a:rPr>
              <a:t>La </a:t>
            </a:r>
            <a:r>
              <a:rPr lang="en-US" sz="3600" b="0" dirty="0" err="1">
                <a:solidFill>
                  <a:schemeClr val="dk1"/>
                </a:solidFill>
                <a:latin typeface="Lato"/>
                <a:ea typeface="Lato"/>
                <a:cs typeface="Lato"/>
                <a:sym typeface="Lato"/>
              </a:rPr>
              <a:t>codicia</a:t>
            </a:r>
            <a:r>
              <a:rPr lang="en-US" sz="3600" b="0" dirty="0">
                <a:solidFill>
                  <a:schemeClr val="dk1"/>
                </a:solidFill>
                <a:latin typeface="Lato"/>
                <a:ea typeface="Lato"/>
                <a:cs typeface="Lato"/>
                <a:sym typeface="Lato"/>
              </a:rPr>
              <a:t> es </a:t>
            </a:r>
            <a:r>
              <a:rPr lang="en-US" sz="3600" b="0" dirty="0" err="1">
                <a:solidFill>
                  <a:schemeClr val="dk1"/>
                </a:solidFill>
                <a:latin typeface="Lato"/>
                <a:ea typeface="Lato"/>
                <a:cs typeface="Lato"/>
                <a:sym typeface="Lato"/>
              </a:rPr>
              <a:t>desear</a:t>
            </a:r>
            <a:r>
              <a:rPr lang="en-US" sz="3600" b="0" dirty="0">
                <a:solidFill>
                  <a:schemeClr val="dk1"/>
                </a:solidFill>
                <a:latin typeface="Lato"/>
                <a:ea typeface="Lato"/>
                <a:cs typeface="Lato"/>
                <a:sym typeface="Lato"/>
              </a:rPr>
              <a:t> algo que Dios no </a:t>
            </a:r>
            <a:r>
              <a:rPr lang="en-US" sz="3600" b="0" dirty="0" err="1">
                <a:solidFill>
                  <a:schemeClr val="dk1"/>
                </a:solidFill>
                <a:latin typeface="Lato"/>
                <a:ea typeface="Lato"/>
                <a:cs typeface="Lato"/>
                <a:sym typeface="Lato"/>
              </a:rPr>
              <a:t>quiere</a:t>
            </a:r>
            <a:r>
              <a:rPr lang="en-US" sz="3600" b="0" dirty="0">
                <a:solidFill>
                  <a:schemeClr val="dk1"/>
                </a:solidFill>
                <a:latin typeface="Lato"/>
                <a:ea typeface="Lato"/>
                <a:cs typeface="Lato"/>
                <a:sym typeface="Lato"/>
              </a:rPr>
              <a:t> que </a:t>
            </a:r>
            <a:r>
              <a:rPr lang="en-US" sz="3600" b="0" dirty="0" err="1">
                <a:solidFill>
                  <a:schemeClr val="dk1"/>
                </a:solidFill>
                <a:latin typeface="Lato"/>
                <a:ea typeface="Lato"/>
                <a:cs typeface="Lato"/>
                <a:sym typeface="Lato"/>
              </a:rPr>
              <a:t>tengamos</a:t>
            </a:r>
            <a:r>
              <a:rPr lang="en-US" sz="3600" b="0" dirty="0">
                <a:solidFill>
                  <a:schemeClr val="dk1"/>
                </a:solidFill>
                <a:latin typeface="Lato"/>
                <a:ea typeface="Lato"/>
                <a:cs typeface="Lato"/>
                <a:sym typeface="Lato"/>
              </a:rPr>
              <a:t>. </a:t>
            </a:r>
          </a:p>
        </p:txBody>
      </p:sp>
    </p:spTree>
    <p:extLst>
      <p:ext uri="{BB962C8B-B14F-4D97-AF65-F5344CB8AC3E}">
        <p14:creationId xmlns:p14="http://schemas.microsoft.com/office/powerpoint/2010/main" val="299133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F922295F-B347-11F9-167B-EEA693BB9203}"/>
            </a:ext>
          </a:extLst>
        </p:cNvPr>
        <p:cNvGrpSpPr/>
        <p:nvPr/>
      </p:nvGrpSpPr>
      <p:grpSpPr>
        <a:xfrm>
          <a:off x="0" y="0"/>
          <a:ext cx="0" cy="0"/>
          <a:chOff x="0" y="0"/>
          <a:chExt cx="0" cy="0"/>
        </a:xfrm>
      </p:grpSpPr>
      <p:sp>
        <p:nvSpPr>
          <p:cNvPr id="188" name="Google Shape;188;g2ed2ecb6166_0_242">
            <a:extLst>
              <a:ext uri="{FF2B5EF4-FFF2-40B4-BE49-F238E27FC236}">
                <a16:creationId xmlns:a16="http://schemas.microsoft.com/office/drawing/2014/main" id="{13987286-8F9F-DFBE-21F1-88257913ADB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242" descr="A green bird with leaves&#10;&#10;Description automatically generated">
            <a:extLst>
              <a:ext uri="{FF2B5EF4-FFF2-40B4-BE49-F238E27FC236}">
                <a16:creationId xmlns:a16="http://schemas.microsoft.com/office/drawing/2014/main" id="{D538F6AA-30FF-0527-5E75-5226F567AC8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0" name="Google Shape;190;g2ed2ecb6166_0_242">
            <a:extLst>
              <a:ext uri="{FF2B5EF4-FFF2-40B4-BE49-F238E27FC236}">
                <a16:creationId xmlns:a16="http://schemas.microsoft.com/office/drawing/2014/main" id="{69B28896-B2DC-DB58-C060-BB7BE84548DE}"/>
              </a:ext>
            </a:extLst>
          </p:cNvPr>
          <p:cNvSpPr txBox="1"/>
          <p:nvPr/>
        </p:nvSpPr>
        <p:spPr>
          <a:xfrm>
            <a:off x="2167894" y="414739"/>
            <a:ext cx="78084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dirty="0">
                <a:solidFill>
                  <a:srgbClr val="009444"/>
                </a:solidFill>
                <a:latin typeface="Lato"/>
                <a:ea typeface="Lato"/>
                <a:cs typeface="Lato"/>
                <a:sym typeface="Lato"/>
              </a:rPr>
              <a:t>La </a:t>
            </a:r>
            <a:r>
              <a:rPr lang="en-US" sz="4400" dirty="0" err="1">
                <a:solidFill>
                  <a:srgbClr val="009444"/>
                </a:solidFill>
                <a:latin typeface="Lato"/>
                <a:ea typeface="Lato"/>
                <a:cs typeface="Lato"/>
                <a:sym typeface="Lato"/>
              </a:rPr>
              <a:t>codicia</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en</a:t>
            </a:r>
            <a:r>
              <a:rPr lang="en-US" sz="4400" dirty="0">
                <a:solidFill>
                  <a:srgbClr val="009444"/>
                </a:solidFill>
                <a:latin typeface="Lato"/>
                <a:ea typeface="Lato"/>
                <a:cs typeface="Lato"/>
                <a:sym typeface="Lato"/>
              </a:rPr>
              <a:t> 1 Reyes 21:1-19</a:t>
            </a:r>
            <a:endParaRPr sz="4400" b="0" i="0" u="none" strike="noStrike" cap="none" dirty="0">
              <a:solidFill>
                <a:srgbClr val="009444"/>
              </a:solidFill>
              <a:latin typeface="Lato"/>
              <a:ea typeface="Lato"/>
              <a:cs typeface="Lato"/>
              <a:sym typeface="Lato"/>
            </a:endParaRPr>
          </a:p>
        </p:txBody>
      </p:sp>
      <p:cxnSp>
        <p:nvCxnSpPr>
          <p:cNvPr id="191" name="Google Shape;191;g2ed2ecb6166_0_242">
            <a:extLst>
              <a:ext uri="{FF2B5EF4-FFF2-40B4-BE49-F238E27FC236}">
                <a16:creationId xmlns:a16="http://schemas.microsoft.com/office/drawing/2014/main" id="{3F0EE597-E26E-8F5E-B272-6FC3233A8183}"/>
              </a:ext>
            </a:extLst>
          </p:cNvPr>
          <p:cNvCxnSpPr/>
          <p:nvPr/>
        </p:nvCxnSpPr>
        <p:spPr>
          <a:xfrm>
            <a:off x="2167894" y="1460358"/>
            <a:ext cx="6269700" cy="0"/>
          </a:xfrm>
          <a:prstGeom prst="straightConnector1">
            <a:avLst/>
          </a:prstGeom>
          <a:noFill/>
          <a:ln w="38100" cap="flat" cmpd="sng">
            <a:solidFill>
              <a:srgbClr val="7F7F7F"/>
            </a:solidFill>
            <a:prstDash val="solid"/>
            <a:miter lim="800000"/>
            <a:headEnd type="none" w="sm" len="sm"/>
            <a:tailEnd type="none" w="sm" len="sm"/>
          </a:ln>
        </p:spPr>
      </p:cxnSp>
      <p:pic>
        <p:nvPicPr>
          <p:cNvPr id="1026" name="Picture 2" descr="Naboth's Vineyard Discovered | adefenceofthebible.com">
            <a:extLst>
              <a:ext uri="{FF2B5EF4-FFF2-40B4-BE49-F238E27FC236}">
                <a16:creationId xmlns:a16="http://schemas.microsoft.com/office/drawing/2014/main" id="{A01DAA4B-5F21-C401-240B-C5942E0F4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652" y="1736576"/>
            <a:ext cx="7079380" cy="483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153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8DDE4327-DDA9-F04F-4C0C-5165AEA26456}"/>
            </a:ext>
          </a:extLst>
        </p:cNvPr>
        <p:cNvGrpSpPr/>
        <p:nvPr/>
      </p:nvGrpSpPr>
      <p:grpSpPr>
        <a:xfrm>
          <a:off x="0" y="0"/>
          <a:ext cx="0" cy="0"/>
          <a:chOff x="0" y="0"/>
          <a:chExt cx="0" cy="0"/>
        </a:xfrm>
      </p:grpSpPr>
      <p:sp>
        <p:nvSpPr>
          <p:cNvPr id="188" name="Google Shape;188;g2ed2ecb6166_0_242">
            <a:extLst>
              <a:ext uri="{FF2B5EF4-FFF2-40B4-BE49-F238E27FC236}">
                <a16:creationId xmlns:a16="http://schemas.microsoft.com/office/drawing/2014/main" id="{01984263-EA45-84E9-1E5C-D23CA5D7651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242" descr="A green bird with leaves&#10;&#10;Description automatically generated">
            <a:extLst>
              <a:ext uri="{FF2B5EF4-FFF2-40B4-BE49-F238E27FC236}">
                <a16:creationId xmlns:a16="http://schemas.microsoft.com/office/drawing/2014/main" id="{C0007BC5-C51B-136E-4623-C59501B97E3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0" name="Google Shape;190;g2ed2ecb6166_0_242">
            <a:extLst>
              <a:ext uri="{FF2B5EF4-FFF2-40B4-BE49-F238E27FC236}">
                <a16:creationId xmlns:a16="http://schemas.microsoft.com/office/drawing/2014/main" id="{9F1C2A93-3E4B-F29C-DCE5-C63293BD003E}"/>
              </a:ext>
            </a:extLst>
          </p:cNvPr>
          <p:cNvSpPr txBox="1"/>
          <p:nvPr/>
        </p:nvSpPr>
        <p:spPr>
          <a:xfrm>
            <a:off x="2167894" y="414739"/>
            <a:ext cx="78084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Lo </a:t>
            </a:r>
            <a:r>
              <a:rPr lang="en-US" sz="4400" b="0" i="0" u="none" strike="noStrike" cap="none" dirty="0" err="1">
                <a:solidFill>
                  <a:srgbClr val="009444"/>
                </a:solidFill>
                <a:latin typeface="Lato"/>
                <a:ea typeface="Lato"/>
                <a:cs typeface="Lato"/>
                <a:sym typeface="Lato"/>
              </a:rPr>
              <a:t>opuesto</a:t>
            </a:r>
            <a:r>
              <a:rPr lang="en-US" sz="4400" b="0" i="0" u="none" strike="noStrike" cap="none" dirty="0">
                <a:solidFill>
                  <a:srgbClr val="009444"/>
                </a:solidFill>
                <a:latin typeface="Lato"/>
                <a:ea typeface="Lato"/>
                <a:cs typeface="Lato"/>
                <a:sym typeface="Lato"/>
              </a:rPr>
              <a:t> de la </a:t>
            </a:r>
            <a:r>
              <a:rPr lang="en-US" sz="4400" b="0" i="0" u="none" strike="noStrike" cap="none" dirty="0" err="1">
                <a:solidFill>
                  <a:srgbClr val="009444"/>
                </a:solidFill>
                <a:latin typeface="Lato"/>
                <a:ea typeface="Lato"/>
                <a:cs typeface="Lato"/>
                <a:sym typeface="Lato"/>
              </a:rPr>
              <a:t>codicia</a:t>
            </a:r>
            <a:r>
              <a:rPr lang="en-US" sz="4400" b="0" i="0" u="none" strike="noStrike" cap="none" dirty="0">
                <a:solidFill>
                  <a:srgbClr val="009444"/>
                </a:solidFill>
                <a:latin typeface="Lato"/>
                <a:ea typeface="Lato"/>
                <a:cs typeface="Lato"/>
                <a:sym typeface="Lato"/>
              </a:rPr>
              <a:t> es </a:t>
            </a:r>
            <a:r>
              <a:rPr lang="en-US" sz="4400" b="0" i="0" u="none" strike="noStrike" cap="none" dirty="0" err="1">
                <a:solidFill>
                  <a:srgbClr val="009444"/>
                </a:solidFill>
                <a:latin typeface="Lato"/>
                <a:ea typeface="Lato"/>
                <a:cs typeface="Lato"/>
                <a:sym typeface="Lato"/>
              </a:rPr>
              <a:t>el</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contentamiento</a:t>
            </a:r>
            <a:endParaRPr sz="4400" b="0" i="0" u="none" strike="noStrike" cap="none" dirty="0">
              <a:solidFill>
                <a:srgbClr val="009444"/>
              </a:solidFill>
              <a:latin typeface="Lato"/>
              <a:ea typeface="Lato"/>
              <a:cs typeface="Lato"/>
              <a:sym typeface="Lato"/>
            </a:endParaRPr>
          </a:p>
        </p:txBody>
      </p:sp>
      <p:cxnSp>
        <p:nvCxnSpPr>
          <p:cNvPr id="191" name="Google Shape;191;g2ed2ecb6166_0_242">
            <a:extLst>
              <a:ext uri="{FF2B5EF4-FFF2-40B4-BE49-F238E27FC236}">
                <a16:creationId xmlns:a16="http://schemas.microsoft.com/office/drawing/2014/main" id="{DC72DB11-EA14-DF2C-4732-C954FBE9CFBA}"/>
              </a:ext>
            </a:extLst>
          </p:cNvPr>
          <p:cNvCxnSpPr/>
          <p:nvPr/>
        </p:nvCxnSpPr>
        <p:spPr>
          <a:xfrm>
            <a:off x="2167894" y="228626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ed2ecb6166_0_242">
            <a:extLst>
              <a:ext uri="{FF2B5EF4-FFF2-40B4-BE49-F238E27FC236}">
                <a16:creationId xmlns:a16="http://schemas.microsoft.com/office/drawing/2014/main" id="{341972E7-DD04-E6CA-748A-4E391C4C5C74}"/>
              </a:ext>
            </a:extLst>
          </p:cNvPr>
          <p:cNvSpPr txBox="1"/>
          <p:nvPr/>
        </p:nvSpPr>
        <p:spPr>
          <a:xfrm>
            <a:off x="2167894" y="2828856"/>
            <a:ext cx="8657422" cy="2308284"/>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1 </a:t>
            </a:r>
            <a:r>
              <a:rPr lang="en-US" sz="3600" dirty="0" err="1">
                <a:solidFill>
                  <a:schemeClr val="dk1"/>
                </a:solidFill>
                <a:latin typeface="Lato"/>
                <a:ea typeface="Lato"/>
                <a:cs typeface="Lato"/>
                <a:sym typeface="Lato"/>
              </a:rPr>
              <a:t>Timoteo</a:t>
            </a:r>
            <a:r>
              <a:rPr lang="en-US" sz="3600" dirty="0">
                <a:solidFill>
                  <a:schemeClr val="dk1"/>
                </a:solidFill>
                <a:latin typeface="Lato"/>
                <a:ea typeface="Lato"/>
                <a:cs typeface="Lato"/>
                <a:sym typeface="Lato"/>
              </a:rPr>
              <a:t> 6:6</a:t>
            </a:r>
          </a:p>
          <a:p>
            <a:pPr marL="6350" marR="0" lvl="0" algn="l" rtl="0">
              <a:lnSpc>
                <a:spcPct val="100000"/>
              </a:lnSpc>
              <a:spcBef>
                <a:spcPts val="0"/>
              </a:spcBef>
              <a:spcAft>
                <a:spcPts val="0"/>
              </a:spcAft>
              <a:buClr>
                <a:schemeClr val="dk1"/>
              </a:buClr>
              <a:buSzPts val="3500"/>
            </a:pPr>
            <a:endParaRPr lang="en-US" sz="36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Pero gran </a:t>
            </a:r>
            <a:r>
              <a:rPr lang="en-US" sz="3600" dirty="0" err="1">
                <a:solidFill>
                  <a:schemeClr val="dk1"/>
                </a:solidFill>
                <a:latin typeface="Lato"/>
                <a:ea typeface="Lato"/>
                <a:cs typeface="Lato"/>
                <a:sym typeface="Lato"/>
              </a:rPr>
              <a:t>ganancia</a:t>
            </a:r>
            <a:r>
              <a:rPr lang="en-US" sz="3600" dirty="0">
                <a:solidFill>
                  <a:schemeClr val="dk1"/>
                </a:solidFill>
                <a:latin typeface="Lato"/>
                <a:ea typeface="Lato"/>
                <a:cs typeface="Lato"/>
                <a:sym typeface="Lato"/>
              </a:rPr>
              <a:t> es la </a:t>
            </a:r>
            <a:r>
              <a:rPr lang="en-US" sz="3600" dirty="0" err="1">
                <a:solidFill>
                  <a:schemeClr val="dk1"/>
                </a:solidFill>
                <a:latin typeface="Lato"/>
                <a:ea typeface="Lato"/>
                <a:cs typeface="Lato"/>
                <a:sym typeface="Lato"/>
              </a:rPr>
              <a:t>piedad</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acompañada</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contentamiento</a:t>
            </a:r>
            <a:r>
              <a:rPr lang="en-US" sz="3600" dirty="0">
                <a:solidFill>
                  <a:schemeClr val="dk1"/>
                </a:solidFill>
                <a:latin typeface="Lato"/>
                <a:ea typeface="Lato"/>
                <a:cs typeface="Lato"/>
                <a:sym typeface="Lato"/>
              </a:rPr>
              <a:t>. </a:t>
            </a:r>
            <a:endParaRPr lang="en-US" sz="3600" b="0" dirty="0">
              <a:solidFill>
                <a:schemeClr val="dk1"/>
              </a:solidFill>
              <a:latin typeface="Lato"/>
              <a:ea typeface="Lato"/>
              <a:cs typeface="Lato"/>
              <a:sym typeface="Lato"/>
            </a:endParaRPr>
          </a:p>
        </p:txBody>
      </p:sp>
    </p:spTree>
    <p:extLst>
      <p:ext uri="{BB962C8B-B14F-4D97-AF65-F5344CB8AC3E}">
        <p14:creationId xmlns:p14="http://schemas.microsoft.com/office/powerpoint/2010/main" val="3303195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a:extLst>
            <a:ext uri="{FF2B5EF4-FFF2-40B4-BE49-F238E27FC236}">
              <a16:creationId xmlns:a16="http://schemas.microsoft.com/office/drawing/2014/main" id="{5DA65691-DD2F-B2CE-39A7-C8880BC3573C}"/>
            </a:ext>
          </a:extLst>
        </p:cNvPr>
        <p:cNvGrpSpPr/>
        <p:nvPr/>
      </p:nvGrpSpPr>
      <p:grpSpPr>
        <a:xfrm>
          <a:off x="0" y="0"/>
          <a:ext cx="0" cy="0"/>
          <a:chOff x="0" y="0"/>
          <a:chExt cx="0" cy="0"/>
        </a:xfrm>
      </p:grpSpPr>
      <p:sp>
        <p:nvSpPr>
          <p:cNvPr id="206" name="Google Shape;206;g2ed2ecb6166_0_412">
            <a:extLst>
              <a:ext uri="{FF2B5EF4-FFF2-40B4-BE49-F238E27FC236}">
                <a16:creationId xmlns:a16="http://schemas.microsoft.com/office/drawing/2014/main" id="{F92790F8-F5B3-BF3A-BD55-5D50731F2B6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g2ed2ecb6166_0_412">
            <a:extLst>
              <a:ext uri="{FF2B5EF4-FFF2-40B4-BE49-F238E27FC236}">
                <a16:creationId xmlns:a16="http://schemas.microsoft.com/office/drawing/2014/main" id="{1CCD0C9F-2EA3-8C42-2AE8-31B34EA94A59}"/>
              </a:ext>
            </a:extLst>
          </p:cNvPr>
          <p:cNvPicPr preferRelativeResize="0"/>
          <p:nvPr/>
        </p:nvPicPr>
        <p:blipFill rotWithShape="1">
          <a:blip r:embed="rId3">
            <a:alphaModFix/>
          </a:blip>
          <a:srcRect/>
          <a:stretch/>
        </p:blipFill>
        <p:spPr>
          <a:xfrm>
            <a:off x="0" y="1919632"/>
            <a:ext cx="3125597" cy="3218436"/>
          </a:xfrm>
          <a:prstGeom prst="rect">
            <a:avLst/>
          </a:prstGeom>
          <a:noFill/>
          <a:ln>
            <a:noFill/>
          </a:ln>
          <a:effectLst>
            <a:outerShdw blurRad="50800" dist="38100" dir="2700000" algn="tl" rotWithShape="0">
              <a:srgbClr val="000000">
                <a:alpha val="40000"/>
              </a:srgbClr>
            </a:outerShdw>
          </a:effectLst>
        </p:spPr>
      </p:pic>
      <p:sp>
        <p:nvSpPr>
          <p:cNvPr id="208" name="Google Shape;208;g2ed2ecb6166_0_412">
            <a:extLst>
              <a:ext uri="{FF2B5EF4-FFF2-40B4-BE49-F238E27FC236}">
                <a16:creationId xmlns:a16="http://schemas.microsoft.com/office/drawing/2014/main" id="{908079A5-8CFB-D231-4AB2-DFA897636ABA}"/>
              </a:ext>
            </a:extLst>
          </p:cNvPr>
          <p:cNvSpPr txBox="1"/>
          <p:nvPr/>
        </p:nvSpPr>
        <p:spPr>
          <a:xfrm>
            <a:off x="3176206" y="1460358"/>
            <a:ext cx="80238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Codiciar</a:t>
            </a:r>
            <a:r>
              <a:rPr lang="en-US" sz="4000" dirty="0">
                <a:solidFill>
                  <a:schemeClr val="dk1"/>
                </a:solidFill>
                <a:latin typeface="Lato"/>
                <a:ea typeface="Lato"/>
                <a:cs typeface="Lato"/>
                <a:sym typeface="Lato"/>
              </a:rPr>
              <a:t> es un </a:t>
            </a:r>
            <a:r>
              <a:rPr lang="en-US" sz="4000" dirty="0" err="1">
                <a:solidFill>
                  <a:schemeClr val="dk1"/>
                </a:solidFill>
                <a:latin typeface="Lato"/>
                <a:ea typeface="Lato"/>
                <a:cs typeface="Lato"/>
                <a:sym typeface="Lato"/>
              </a:rPr>
              <a:t>pecado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Queremos</a:t>
            </a:r>
            <a:r>
              <a:rPr lang="en-US" sz="4000" dirty="0">
                <a:solidFill>
                  <a:schemeClr val="dk1"/>
                </a:solidFill>
                <a:latin typeface="Lato"/>
                <a:ea typeface="Lato"/>
                <a:cs typeface="Lato"/>
                <a:sym typeface="Lato"/>
              </a:rPr>
              <a:t> algo que no es la </a:t>
            </a:r>
            <a:r>
              <a:rPr lang="en-US" sz="4000" dirty="0" err="1">
                <a:solidFill>
                  <a:schemeClr val="dk1"/>
                </a:solidFill>
                <a:latin typeface="Lato"/>
                <a:ea typeface="Lato"/>
                <a:cs typeface="Lato"/>
                <a:sym typeface="Lato"/>
              </a:rPr>
              <a:t>voluntad</a:t>
            </a:r>
            <a:r>
              <a:rPr lang="en-US" sz="4000" dirty="0">
                <a:solidFill>
                  <a:schemeClr val="dk1"/>
                </a:solidFill>
                <a:latin typeface="Lato"/>
                <a:ea typeface="Lato"/>
                <a:cs typeface="Lato"/>
                <a:sym typeface="Lato"/>
              </a:rPr>
              <a:t> de  Dios </a:t>
            </a:r>
            <a:r>
              <a:rPr lang="en-US" sz="4000" dirty="0" err="1">
                <a:solidFill>
                  <a:schemeClr val="dk1"/>
                </a:solidFill>
                <a:latin typeface="Lato"/>
                <a:ea typeface="Lato"/>
                <a:cs typeface="Lato"/>
                <a:sym typeface="Lato"/>
              </a:rPr>
              <a:t>dárnoslo</a:t>
            </a:r>
            <a:r>
              <a:rPr lang="en-US" sz="40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tx1"/>
                </a:solidFill>
                <a:latin typeface="Lato"/>
                <a:ea typeface="Lato"/>
                <a:cs typeface="Lato"/>
                <a:sym typeface="Lato"/>
              </a:rPr>
              <a:t>podría</a:t>
            </a:r>
            <a:r>
              <a:rPr lang="en-US" sz="4000" b="1" dirty="0">
                <a:solidFill>
                  <a:schemeClr val="tx1"/>
                </a:solidFill>
                <a:latin typeface="Lato"/>
                <a:ea typeface="Lato"/>
                <a:cs typeface="Lato"/>
                <a:sym typeface="Lato"/>
              </a:rPr>
              <a:t> la </a:t>
            </a:r>
            <a:r>
              <a:rPr lang="en-US" sz="4000" b="1" dirty="0" err="1">
                <a:solidFill>
                  <a:schemeClr val="tx1"/>
                </a:solidFill>
                <a:latin typeface="Lato"/>
                <a:ea typeface="Lato"/>
                <a:cs typeface="Lato"/>
                <a:sym typeface="Lato"/>
              </a:rPr>
              <a:t>codicia</a:t>
            </a:r>
            <a:r>
              <a:rPr lang="en-US" sz="4000" b="1" dirty="0">
                <a:solidFill>
                  <a:schemeClr val="tx1"/>
                </a:solidFill>
                <a:latin typeface="Lato"/>
                <a:ea typeface="Lato"/>
                <a:cs typeface="Lato"/>
                <a:sym typeface="Lato"/>
              </a:rPr>
              <a:t> </a:t>
            </a:r>
            <a:r>
              <a:rPr lang="en-US" sz="4000" b="1" dirty="0" err="1">
                <a:solidFill>
                  <a:schemeClr val="tx1"/>
                </a:solidFill>
                <a:latin typeface="Lato"/>
                <a:ea typeface="Lato"/>
                <a:cs typeface="Lato"/>
                <a:sym typeface="Lato"/>
              </a:rPr>
              <a:t>llevar</a:t>
            </a:r>
            <a:r>
              <a:rPr lang="en-US" sz="4000" b="1" dirty="0">
                <a:solidFill>
                  <a:schemeClr val="tx1"/>
                </a:solidFill>
                <a:latin typeface="Lato"/>
                <a:ea typeface="Lato"/>
                <a:cs typeface="Lato"/>
                <a:sym typeface="Lato"/>
              </a:rPr>
              <a:t> </a:t>
            </a:r>
            <a:r>
              <a:rPr lang="en-US" sz="4000" b="1" dirty="0">
                <a:solidFill>
                  <a:schemeClr val="dk1"/>
                </a:solidFill>
                <a:latin typeface="Lato"/>
                <a:ea typeface="Lato"/>
                <a:cs typeface="Lato"/>
                <a:sym typeface="Lato"/>
              </a:rPr>
              <a:t>a </a:t>
            </a:r>
            <a:r>
              <a:rPr lang="en-US" sz="4000" b="1" dirty="0" err="1">
                <a:solidFill>
                  <a:schemeClr val="dk1"/>
                </a:solidFill>
                <a:latin typeface="Lato"/>
                <a:ea typeface="Lato"/>
                <a:cs typeface="Lato"/>
                <a:sym typeface="Lato"/>
              </a:rPr>
              <a:t>otros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pecados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09" name="Google Shape;209;g2ed2ecb6166_0_412" descr="A green bird with leaves&#10;&#10;Description automatically generated">
            <a:extLst>
              <a:ext uri="{FF2B5EF4-FFF2-40B4-BE49-F238E27FC236}">
                <a16:creationId xmlns:a16="http://schemas.microsoft.com/office/drawing/2014/main" id="{E9C3F823-9925-D1F4-543D-E984BB484FEE}"/>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86728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226DC92D-C37F-97FF-21C9-C746A55C83E2}"/>
            </a:ext>
          </a:extLst>
        </p:cNvPr>
        <p:cNvGrpSpPr/>
        <p:nvPr/>
      </p:nvGrpSpPr>
      <p:grpSpPr>
        <a:xfrm>
          <a:off x="0" y="0"/>
          <a:ext cx="0" cy="0"/>
          <a:chOff x="0" y="0"/>
          <a:chExt cx="0" cy="0"/>
        </a:xfrm>
      </p:grpSpPr>
      <p:sp>
        <p:nvSpPr>
          <p:cNvPr id="214" name="Google Shape;214;g2ed26aa74d2_0_140">
            <a:extLst>
              <a:ext uri="{FF2B5EF4-FFF2-40B4-BE49-F238E27FC236}">
                <a16:creationId xmlns:a16="http://schemas.microsoft.com/office/drawing/2014/main" id="{21BC3CEB-50BB-9A3D-728D-B0FC7422EF67}"/>
              </a:ext>
            </a:extLst>
          </p:cNvPr>
          <p:cNvSpPr txBox="1"/>
          <p:nvPr/>
        </p:nvSpPr>
        <p:spPr>
          <a:xfrm>
            <a:off x="3125596" y="1460358"/>
            <a:ext cx="7905000"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Santiago 1:13-15</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Al </a:t>
            </a:r>
            <a:r>
              <a:rPr lang="en-US" sz="3400" dirty="0" err="1">
                <a:solidFill>
                  <a:schemeClr val="dk1"/>
                </a:solidFill>
                <a:latin typeface="Lato"/>
                <a:ea typeface="Lato"/>
                <a:cs typeface="Lato"/>
                <a:sym typeface="Lato"/>
              </a:rPr>
              <a:t>contrario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cada</a:t>
            </a:r>
            <a:r>
              <a:rPr lang="en-US" sz="3400" dirty="0">
                <a:solidFill>
                  <a:schemeClr val="dk1"/>
                </a:solidFill>
                <a:latin typeface="Lato"/>
                <a:ea typeface="Lato"/>
                <a:cs typeface="Lato"/>
                <a:sym typeface="Lato"/>
              </a:rPr>
              <a:t> uno es </a:t>
            </a:r>
            <a:r>
              <a:rPr lang="en-US" sz="3400" dirty="0" err="1">
                <a:solidFill>
                  <a:schemeClr val="dk1"/>
                </a:solidFill>
                <a:latin typeface="Lato"/>
                <a:ea typeface="Lato"/>
                <a:cs typeface="Lato"/>
                <a:sym typeface="Lato"/>
              </a:rPr>
              <a:t>tentado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deja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llevar</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seducir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sus </a:t>
            </a:r>
            <a:r>
              <a:rPr lang="en-US" sz="3400" dirty="0" err="1">
                <a:solidFill>
                  <a:schemeClr val="dk1"/>
                </a:solidFill>
                <a:latin typeface="Lato"/>
                <a:ea typeface="Lato"/>
                <a:cs typeface="Lato"/>
                <a:sym typeface="Lato"/>
              </a:rPr>
              <a:t>propios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deseos</a:t>
            </a:r>
            <a:r>
              <a:rPr lang="en-US" sz="3400" dirty="0">
                <a:solidFill>
                  <a:schemeClr val="dk1"/>
                </a:solidFill>
                <a:latin typeface="Lato"/>
                <a:ea typeface="Lato"/>
                <a:cs typeface="Lato"/>
                <a:sym typeface="Lato"/>
              </a:rPr>
              <a:t>. El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estos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deseos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vez</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concebidos</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vez</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cometido</a:t>
            </a:r>
            <a:r>
              <a:rPr lang="en-US" sz="3400" dirty="0">
                <a:solidFill>
                  <a:schemeClr val="dk1"/>
                </a:solidFill>
                <a:latin typeface="Lato"/>
                <a:ea typeface="Lato"/>
                <a:cs typeface="Lato"/>
                <a:sym typeface="Lato"/>
              </a:rPr>
              <a:t>, es la  </a:t>
            </a:r>
            <a:r>
              <a:rPr lang="en-US" sz="3400" dirty="0" err="1">
                <a:solidFill>
                  <a:schemeClr val="dk1"/>
                </a:solidFill>
                <a:latin typeface="Lato"/>
                <a:ea typeface="Lato"/>
                <a:cs typeface="Lato"/>
                <a:sym typeface="Lato"/>
              </a:rPr>
              <a:t>muerte</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p:txBody>
      </p:sp>
      <p:sp>
        <p:nvSpPr>
          <p:cNvPr id="215" name="Google Shape;215;g2ed26aa74d2_0_140">
            <a:extLst>
              <a:ext uri="{FF2B5EF4-FFF2-40B4-BE49-F238E27FC236}">
                <a16:creationId xmlns:a16="http://schemas.microsoft.com/office/drawing/2014/main" id="{8AAFD006-ECAF-465C-71EE-F529F651A39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6" name="Google Shape;216;g2ed26aa74d2_0_140">
            <a:extLst>
              <a:ext uri="{FF2B5EF4-FFF2-40B4-BE49-F238E27FC236}">
                <a16:creationId xmlns:a16="http://schemas.microsoft.com/office/drawing/2014/main" id="{51F200D8-952A-E58B-CEB3-C1266F1E4269}"/>
              </a:ext>
            </a:extLst>
          </p:cNvPr>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pic>
        <p:nvPicPr>
          <p:cNvPr id="217" name="Google Shape;217;g2ed26aa74d2_0_140" descr="A green bird with leaves&#10;&#10;Description automatically generated">
            <a:extLst>
              <a:ext uri="{FF2B5EF4-FFF2-40B4-BE49-F238E27FC236}">
                <a16:creationId xmlns:a16="http://schemas.microsoft.com/office/drawing/2014/main" id="{E9A1DCE9-3092-B37F-33CD-D25534E043E5}"/>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210315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g2788883def7_0_121"/>
          <p:cNvSpPr txBox="1"/>
          <p:nvPr/>
        </p:nvSpPr>
        <p:spPr>
          <a:xfrm>
            <a:off x="3810355" y="1289973"/>
            <a:ext cx="7905000"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rgbClr val="00B050"/>
                </a:solidFill>
                <a:latin typeface="Lato"/>
                <a:ea typeface="Lato"/>
                <a:cs typeface="Lato"/>
                <a:sym typeface="Lato"/>
              </a:rPr>
              <a:t>Génesis</a:t>
            </a:r>
            <a:r>
              <a:rPr lang="en-US" sz="3400" b="1" dirty="0">
                <a:solidFill>
                  <a:srgbClr val="00B050"/>
                </a:solidFill>
                <a:latin typeface="Lato"/>
                <a:ea typeface="Lato"/>
                <a:cs typeface="Lato"/>
                <a:sym typeface="Lato"/>
              </a:rPr>
              <a:t> 3:6</a:t>
            </a:r>
          </a:p>
          <a:p>
            <a:pPr marL="0" marR="0" lvl="0" indent="0" algn="l" rtl="0">
              <a:lnSpc>
                <a:spcPct val="100000"/>
              </a:lnSpc>
              <a:spcBef>
                <a:spcPts val="0"/>
              </a:spcBef>
              <a:spcAft>
                <a:spcPts val="0"/>
              </a:spcAft>
              <a:buClr>
                <a:schemeClr val="dk1"/>
              </a:buClr>
              <a:buSzPts val="1100"/>
              <a:buFont typeface="Arial"/>
              <a:buNone/>
            </a:pPr>
            <a:endParaRPr lang="en-US" sz="3400" b="1" dirty="0">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Y </a:t>
            </a:r>
            <a:r>
              <a:rPr lang="en-US" sz="3400" dirty="0" err="1">
                <a:solidFill>
                  <a:schemeClr val="dk1"/>
                </a:solidFill>
                <a:latin typeface="Lato"/>
                <a:ea typeface="Lato"/>
                <a:cs typeface="Lato"/>
                <a:sym typeface="Lato"/>
              </a:rPr>
              <a:t>vio</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mujer</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árbol era bueno para comer, y que era </a:t>
            </a:r>
            <a:r>
              <a:rPr lang="en-US" sz="3400" dirty="0" err="1">
                <a:solidFill>
                  <a:schemeClr val="dk1"/>
                </a:solidFill>
                <a:latin typeface="Lato"/>
                <a:ea typeface="Lato"/>
                <a:cs typeface="Lato"/>
                <a:sym typeface="Lato"/>
              </a:rPr>
              <a:t>agradable</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ojos</a:t>
            </a:r>
            <a:r>
              <a:rPr lang="en-US" sz="3400" dirty="0">
                <a:solidFill>
                  <a:schemeClr val="dk1"/>
                </a:solidFill>
                <a:latin typeface="Lato"/>
                <a:ea typeface="Lato"/>
                <a:cs typeface="Lato"/>
                <a:sym typeface="Lato"/>
              </a:rPr>
              <a:t>, y árbol </a:t>
            </a:r>
            <a:r>
              <a:rPr lang="en-US" sz="3400" dirty="0" err="1">
                <a:solidFill>
                  <a:schemeClr val="dk1"/>
                </a:solidFill>
                <a:latin typeface="Lato"/>
                <a:ea typeface="Lato"/>
                <a:cs typeface="Lato"/>
                <a:sym typeface="Lato"/>
              </a:rPr>
              <a:t>codiciable</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alcanzar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sabiduría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tomó</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comió</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dio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también</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marido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ella</a:t>
            </a:r>
            <a:r>
              <a:rPr lang="en-US" sz="3400" dirty="0">
                <a:solidFill>
                  <a:schemeClr val="dk1"/>
                </a:solidFill>
                <a:latin typeface="Lato"/>
                <a:ea typeface="Lato"/>
                <a:cs typeface="Lato"/>
                <a:sym typeface="Lato"/>
              </a:rPr>
              <a:t>.</a:t>
            </a:r>
          </a:p>
        </p:txBody>
      </p:sp>
      <p:sp>
        <p:nvSpPr>
          <p:cNvPr id="223" name="Google Shape;223;g2788883def7_0_1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4" name="Google Shape;224;g2788883def7_0_121"/>
          <p:cNvPicPr preferRelativeResize="0"/>
          <p:nvPr/>
        </p:nvPicPr>
        <p:blipFill rotWithShape="1">
          <a:blip r:embed="rId3">
            <a:alphaModFix/>
          </a:blip>
          <a:srcRect/>
          <a:stretch/>
        </p:blipFill>
        <p:spPr>
          <a:xfrm>
            <a:off x="29549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25" name="Google Shape;225;g2788883def7_0_1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g2788883def7_0_130"/>
          <p:cNvSpPr txBox="1"/>
          <p:nvPr/>
        </p:nvSpPr>
        <p:spPr>
          <a:xfrm>
            <a:off x="3602250" y="1686125"/>
            <a:ext cx="7905000" cy="39087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1 </a:t>
            </a:r>
            <a:r>
              <a:rPr lang="en-US" sz="3400" b="1" dirty="0" err="1">
                <a:solidFill>
                  <a:srgbClr val="00B050"/>
                </a:solidFill>
                <a:latin typeface="Lato"/>
                <a:ea typeface="Lato"/>
                <a:cs typeface="Lato"/>
                <a:sym typeface="Lato"/>
              </a:rPr>
              <a:t>Timoteo</a:t>
            </a:r>
            <a:r>
              <a:rPr lang="en-US" sz="3400" b="1" dirty="0">
                <a:solidFill>
                  <a:srgbClr val="00B050"/>
                </a:solidFill>
                <a:latin typeface="Lato"/>
                <a:ea typeface="Lato"/>
                <a:cs typeface="Lato"/>
                <a:sym typeface="Lato"/>
              </a:rPr>
              <a:t> 6:10</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raíz</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males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amor al dinero,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algunos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codiciarlo</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extraviaron</a:t>
            </a:r>
            <a:r>
              <a:rPr lang="en-US" sz="3400" dirty="0">
                <a:solidFill>
                  <a:schemeClr val="dk1"/>
                </a:solidFill>
                <a:latin typeface="Lato"/>
                <a:ea typeface="Lato"/>
                <a:cs typeface="Lato"/>
                <a:sym typeface="Lato"/>
              </a:rPr>
              <a:t> de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acabaron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experimentar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muchos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dolores</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dirty="0">
              <a:solidFill>
                <a:schemeClr val="dk1"/>
              </a:solidFill>
              <a:latin typeface="Lato"/>
              <a:ea typeface="Lato"/>
              <a:cs typeface="Lato"/>
              <a:sym typeface="Lato"/>
            </a:endParaRPr>
          </a:p>
        </p:txBody>
      </p:sp>
      <p:sp>
        <p:nvSpPr>
          <p:cNvPr id="231" name="Google Shape;231;g2788883def7_0_1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2" name="Google Shape;232;g2788883def7_0_1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33" name="Google Shape;233;g2788883def7_0_13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7</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248551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El </a:t>
            </a:r>
            <a:r>
              <a:rPr lang="en-US" sz="3888" dirty="0" err="1">
                <a:solidFill>
                  <a:schemeClr val="dk1"/>
                </a:solidFill>
                <a:latin typeface="Lato"/>
                <a:ea typeface="Lato"/>
                <a:cs typeface="Lato"/>
                <a:sym typeface="Lato"/>
              </a:rPr>
              <a:t>Séptimo</a:t>
            </a:r>
            <a:r>
              <a:rPr lang="en-US" sz="3888" dirty="0">
                <a:solidFill>
                  <a:schemeClr val="dk1"/>
                </a:solidFill>
                <a:latin typeface="Lato"/>
                <a:ea typeface="Lato"/>
                <a:cs typeface="Lato"/>
                <a:sym typeface="Lato"/>
              </a:rPr>
              <a:t>, Octavo, </a:t>
            </a:r>
            <a:r>
              <a:rPr lang="en-US" sz="3888" dirty="0" err="1">
                <a:solidFill>
                  <a:schemeClr val="dk1"/>
                </a:solidFill>
                <a:latin typeface="Lato"/>
                <a:ea typeface="Lato"/>
                <a:cs typeface="Lato"/>
                <a:sym typeface="Lato"/>
              </a:rPr>
              <a:t>Noveno</a:t>
            </a:r>
            <a:r>
              <a:rPr lang="en-US" sz="3888" dirty="0">
                <a:solidFill>
                  <a:schemeClr val="dk1"/>
                </a:solidFill>
                <a:latin typeface="Lato"/>
                <a:ea typeface="Lato"/>
                <a:cs typeface="Lato"/>
                <a:sym typeface="Lato"/>
              </a:rPr>
              <a:t> </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y </a:t>
            </a:r>
            <a:r>
              <a:rPr lang="en-US" sz="3888" dirty="0" err="1">
                <a:solidFill>
                  <a:schemeClr val="dk1"/>
                </a:solidFill>
                <a:latin typeface="Lato"/>
                <a:ea typeface="Lato"/>
                <a:cs typeface="Lato"/>
                <a:sym typeface="Lato"/>
              </a:rPr>
              <a:t>Décimo</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Mandamientos</a:t>
            </a:r>
            <a:endParaRPr lang="en-US"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1 Reyes 21:1-19</a:t>
            </a:r>
            <a:endParaRPr sz="3888" dirty="0">
              <a:solidFill>
                <a:schemeClr val="dk1"/>
              </a:solidFill>
              <a:latin typeface="Lato"/>
              <a:ea typeface="Lato"/>
              <a:cs typeface="Lato"/>
              <a:sym typeface="Lato"/>
            </a:endParaRPr>
          </a:p>
        </p:txBody>
      </p:sp>
      <p:sp>
        <p:nvSpPr>
          <p:cNvPr id="103" name="Google Shape;103;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cuatro </a:t>
              </a:r>
              <a:r>
                <a:rPr lang="en-US" sz="2800" dirty="0" err="1">
                  <a:solidFill>
                    <a:schemeClr val="lt1"/>
                  </a:solidFill>
                  <a:latin typeface="Lato"/>
                  <a:ea typeface="Lato"/>
                  <a:cs typeface="Lato"/>
                  <a:sym typeface="Lato"/>
                </a:rPr>
                <a:t>últimos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mandamientos</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Explicar</a:t>
              </a:r>
              <a:r>
                <a:rPr lang="en-US" sz="2800" dirty="0">
                  <a:solidFill>
                    <a:schemeClr val="tx1"/>
                  </a:solidFill>
                  <a:latin typeface="Lato"/>
                  <a:ea typeface="Lato"/>
                  <a:cs typeface="Lato"/>
                  <a:sym typeface="Lato"/>
                </a:rPr>
                <a:t> la lucha entre al </a:t>
              </a:r>
              <a:r>
                <a:rPr lang="en-US" sz="2800" dirty="0" err="1">
                  <a:solidFill>
                    <a:schemeClr val="tx1"/>
                  </a:solidFill>
                  <a:latin typeface="Lato"/>
                  <a:ea typeface="Lato"/>
                  <a:cs typeface="Lato"/>
                  <a:sym typeface="Lato"/>
                </a:rPr>
                <a:t>viejo</a:t>
              </a:r>
              <a:r>
                <a:rPr lang="en-US" sz="2800" dirty="0">
                  <a:solidFill>
                    <a:schemeClr val="tx1"/>
                  </a:solidFill>
                  <a:latin typeface="Lato"/>
                  <a:ea typeface="Lato"/>
                  <a:cs typeface="Lato"/>
                  <a:sym typeface="Lato"/>
                </a:rPr>
                <a:t> hombre y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nuevo hombre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vida</a:t>
              </a:r>
              <a:r>
                <a:rPr lang="en-US" sz="2800" dirty="0">
                  <a:solidFill>
                    <a:schemeClr val="tx1"/>
                  </a:solidFill>
                  <a:latin typeface="Lato"/>
                  <a:ea typeface="Lato"/>
                  <a:cs typeface="Lato"/>
                  <a:sym typeface="Lato"/>
                </a:rPr>
                <a:t> de un </a:t>
              </a:r>
              <a:r>
                <a:rPr lang="en-US" sz="2800" dirty="0" err="1">
                  <a:solidFill>
                    <a:schemeClr val="tx1"/>
                  </a:solidFill>
                  <a:latin typeface="Lato"/>
                  <a:ea typeface="Lato"/>
                  <a:cs typeface="Lato"/>
                  <a:sym typeface="Lato"/>
                </a:rPr>
                <a:t>cristiano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
        <p:nvSpPr>
          <p:cNvPr id="2" name="Google Shape;138;p5">
            <a:extLst>
              <a:ext uri="{FF2B5EF4-FFF2-40B4-BE49-F238E27FC236}">
                <a16:creationId xmlns:a16="http://schemas.microsoft.com/office/drawing/2014/main" id="{2EFFC204-6CEE-E9F5-E2EC-D668963E54D1}"/>
              </a:ext>
            </a:extLst>
          </p:cNvPr>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Examinar</a:t>
            </a:r>
            <a:r>
              <a:rPr lang="en-US" sz="2800" dirty="0">
                <a:solidFill>
                  <a:schemeClr val="lt1"/>
                </a:solidFill>
                <a:latin typeface="Lato"/>
                <a:ea typeface="Lato"/>
                <a:cs typeface="Lato"/>
                <a:sym typeface="Lato"/>
              </a:rPr>
              <a:t> las </a:t>
            </a:r>
            <a:r>
              <a:rPr lang="en-US" sz="2800" dirty="0" err="1">
                <a:solidFill>
                  <a:schemeClr val="bg1">
                    <a:lumMod val="95000"/>
                  </a:schemeClr>
                </a:solidFill>
                <a:latin typeface="Lato"/>
                <a:ea typeface="Lato"/>
                <a:cs typeface="Lato"/>
                <a:sym typeface="Lato"/>
              </a:rPr>
              <a:t>advertencias</a:t>
            </a:r>
            <a:r>
              <a:rPr lang="en-US" sz="2800" dirty="0">
                <a:solidFill>
                  <a:schemeClr val="bg1">
                    <a:lumMod val="95000"/>
                  </a:schemeClr>
                </a:solidFill>
                <a:latin typeface="Lato"/>
                <a:ea typeface="Lato"/>
                <a:cs typeface="Lato"/>
                <a:sym typeface="Lato"/>
              </a:rPr>
              <a:t> </a:t>
            </a:r>
            <a:r>
              <a:rPr lang="en-US" sz="2800" dirty="0" err="1">
                <a:solidFill>
                  <a:schemeClr val="bg1">
                    <a:lumMod val="95000"/>
                  </a:schemeClr>
                </a:solidFill>
                <a:latin typeface="Lato"/>
                <a:ea typeface="Lato"/>
                <a:cs typeface="Lato"/>
                <a:sym typeface="Lato"/>
              </a:rPr>
              <a:t>bíblicas</a:t>
            </a:r>
            <a:r>
              <a:rPr lang="en-US" sz="2800" dirty="0">
                <a:solidFill>
                  <a:schemeClr val="bg1">
                    <a:lumMod val="95000"/>
                  </a:schemeClr>
                </a:solidFill>
                <a:latin typeface="Lato"/>
                <a:ea typeface="Lato"/>
                <a:cs typeface="Lato"/>
                <a:sym typeface="Lato"/>
              </a:rPr>
              <a:t> </a:t>
            </a:r>
            <a:r>
              <a:rPr lang="en-US" sz="2800" dirty="0" err="1">
                <a:solidFill>
                  <a:schemeClr val="lt1"/>
                </a:solidFill>
                <a:latin typeface="Lato"/>
                <a:ea typeface="Lato"/>
                <a:cs typeface="Lato"/>
                <a:sym typeface="Lato"/>
              </a:rPr>
              <a:t>sobre</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codicia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el </a:t>
            </a:r>
            <a:r>
              <a:rPr lang="en-US" sz="2800" dirty="0" err="1">
                <a:solidFill>
                  <a:schemeClr val="lt1"/>
                </a:solidFill>
                <a:latin typeface="Lato"/>
                <a:ea typeface="Lato"/>
                <a:cs typeface="Lato"/>
                <a:sym typeface="Lato"/>
              </a:rPr>
              <a:t>corazón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humano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Tree>
    <p:extLst>
      <p:ext uri="{BB962C8B-B14F-4D97-AF65-F5344CB8AC3E}">
        <p14:creationId xmlns:p14="http://schemas.microsoft.com/office/powerpoint/2010/main" val="1669031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96BC4EBC-015D-14F9-9AE7-FA043FBDB6EC}"/>
            </a:ext>
          </a:extLst>
        </p:cNvPr>
        <p:cNvGrpSpPr/>
        <p:nvPr/>
      </p:nvGrpSpPr>
      <p:grpSpPr>
        <a:xfrm>
          <a:off x="0" y="0"/>
          <a:ext cx="0" cy="0"/>
          <a:chOff x="0" y="0"/>
          <a:chExt cx="0" cy="0"/>
        </a:xfrm>
      </p:grpSpPr>
      <p:sp>
        <p:nvSpPr>
          <p:cNvPr id="188" name="Google Shape;188;g2ed2ecb6166_0_242">
            <a:extLst>
              <a:ext uri="{FF2B5EF4-FFF2-40B4-BE49-F238E27FC236}">
                <a16:creationId xmlns:a16="http://schemas.microsoft.com/office/drawing/2014/main" id="{D0443768-5EA6-7A55-89E9-B8DDF65C52B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242" descr="A green bird with leaves&#10;&#10;Description automatically generated">
            <a:extLst>
              <a:ext uri="{FF2B5EF4-FFF2-40B4-BE49-F238E27FC236}">
                <a16:creationId xmlns:a16="http://schemas.microsoft.com/office/drawing/2014/main" id="{8C912E32-4559-B9CF-4FB2-FBFEA2BBAB5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0" name="Google Shape;190;g2ed2ecb6166_0_242">
            <a:extLst>
              <a:ext uri="{FF2B5EF4-FFF2-40B4-BE49-F238E27FC236}">
                <a16:creationId xmlns:a16="http://schemas.microsoft.com/office/drawing/2014/main" id="{A94828E5-DAA9-1FD4-E05F-CF4CA9356117}"/>
              </a:ext>
            </a:extLst>
          </p:cNvPr>
          <p:cNvSpPr txBox="1"/>
          <p:nvPr/>
        </p:nvSpPr>
        <p:spPr>
          <a:xfrm>
            <a:off x="2167894" y="414739"/>
            <a:ext cx="78084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dirty="0">
                <a:solidFill>
                  <a:srgbClr val="009444"/>
                </a:solidFill>
                <a:latin typeface="Lato"/>
                <a:ea typeface="Lato"/>
                <a:cs typeface="Lato"/>
                <a:sym typeface="Lato"/>
              </a:rPr>
              <a:t>El hombre </a:t>
            </a:r>
            <a:r>
              <a:rPr lang="en-US" sz="4400" dirty="0" err="1">
                <a:solidFill>
                  <a:srgbClr val="009444"/>
                </a:solidFill>
                <a:latin typeface="Lato"/>
                <a:ea typeface="Lato"/>
                <a:cs typeface="Lato"/>
                <a:sym typeface="Lato"/>
              </a:rPr>
              <a:t>viejo</a:t>
            </a:r>
            <a:r>
              <a:rPr lang="en-US" sz="4400" dirty="0">
                <a:solidFill>
                  <a:srgbClr val="009444"/>
                </a:solidFill>
                <a:latin typeface="Lato"/>
                <a:ea typeface="Lato"/>
                <a:cs typeface="Lato"/>
                <a:sym typeface="Lato"/>
              </a:rPr>
              <a:t> y </a:t>
            </a:r>
            <a:r>
              <a:rPr lang="en-US" sz="4400" dirty="0" err="1">
                <a:solidFill>
                  <a:srgbClr val="009444"/>
                </a:solidFill>
                <a:latin typeface="Lato"/>
                <a:ea typeface="Lato"/>
                <a:cs typeface="Lato"/>
                <a:sym typeface="Lato"/>
              </a:rPr>
              <a:t>el</a:t>
            </a:r>
            <a:r>
              <a:rPr lang="en-US" sz="4400" dirty="0">
                <a:solidFill>
                  <a:srgbClr val="009444"/>
                </a:solidFill>
                <a:latin typeface="Lato"/>
                <a:ea typeface="Lato"/>
                <a:cs typeface="Lato"/>
                <a:sym typeface="Lato"/>
              </a:rPr>
              <a:t> hombre nuevo</a:t>
            </a:r>
            <a:endParaRPr sz="4400" b="0" i="0" u="none" strike="noStrike" cap="none" dirty="0">
              <a:solidFill>
                <a:srgbClr val="009444"/>
              </a:solidFill>
              <a:latin typeface="Lato"/>
              <a:ea typeface="Lato"/>
              <a:cs typeface="Lato"/>
              <a:sym typeface="Lato"/>
            </a:endParaRPr>
          </a:p>
        </p:txBody>
      </p:sp>
      <p:cxnSp>
        <p:nvCxnSpPr>
          <p:cNvPr id="191" name="Google Shape;191;g2ed2ecb6166_0_242">
            <a:extLst>
              <a:ext uri="{FF2B5EF4-FFF2-40B4-BE49-F238E27FC236}">
                <a16:creationId xmlns:a16="http://schemas.microsoft.com/office/drawing/2014/main" id="{6E1AF412-38B9-A576-45D9-5C59484097A7}"/>
              </a:ext>
            </a:extLst>
          </p:cNvPr>
          <p:cNvCxnSpPr/>
          <p:nvPr/>
        </p:nvCxnSpPr>
        <p:spPr>
          <a:xfrm>
            <a:off x="2167894" y="186124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ed2ecb6166_0_242">
            <a:extLst>
              <a:ext uri="{FF2B5EF4-FFF2-40B4-BE49-F238E27FC236}">
                <a16:creationId xmlns:a16="http://schemas.microsoft.com/office/drawing/2014/main" id="{7899806D-1992-934A-46AC-1F8A1B51B227}"/>
              </a:ext>
            </a:extLst>
          </p:cNvPr>
          <p:cNvSpPr txBox="1"/>
          <p:nvPr/>
        </p:nvSpPr>
        <p:spPr>
          <a:xfrm>
            <a:off x="2167893" y="2430614"/>
            <a:ext cx="9731629" cy="3416279"/>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600" b="0" dirty="0">
                <a:solidFill>
                  <a:schemeClr val="dk1"/>
                </a:solidFill>
                <a:latin typeface="Lato"/>
                <a:ea typeface="Lato"/>
                <a:cs typeface="Lato"/>
                <a:sym typeface="Lato"/>
              </a:rPr>
              <a:t>Los </a:t>
            </a:r>
            <a:r>
              <a:rPr lang="en-US" sz="3600" b="0" dirty="0" err="1">
                <a:solidFill>
                  <a:schemeClr val="dk1"/>
                </a:solidFill>
                <a:latin typeface="Lato"/>
                <a:ea typeface="Lato"/>
                <a:cs typeface="Lato"/>
                <a:sym typeface="Lato"/>
              </a:rPr>
              <a:t>creyentes</a:t>
            </a:r>
            <a:r>
              <a:rPr lang="en-US" sz="3600" b="0" dirty="0">
                <a:solidFill>
                  <a:schemeClr val="dk1"/>
                </a:solidFill>
                <a:latin typeface="Lato"/>
                <a:ea typeface="Lato"/>
                <a:cs typeface="Lato"/>
                <a:sym typeface="Lato"/>
              </a:rPr>
              <a:t> </a:t>
            </a:r>
            <a:r>
              <a:rPr lang="en-US" sz="3600" dirty="0">
                <a:solidFill>
                  <a:schemeClr val="dk1"/>
                </a:solidFill>
                <a:latin typeface="Lato"/>
                <a:ea typeface="Lato"/>
                <a:cs typeface="Lato"/>
                <a:sym typeface="Lato"/>
              </a:rPr>
              <a:t>son </a:t>
            </a:r>
            <a:r>
              <a:rPr lang="en-US" sz="3600" dirty="0" err="1">
                <a:solidFill>
                  <a:schemeClr val="dk1"/>
                </a:solidFill>
                <a:latin typeface="Lato"/>
                <a:ea typeface="Lato"/>
                <a:cs typeface="Lato"/>
                <a:sym typeface="Lato"/>
              </a:rPr>
              <a:t>nuevas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creaturas</a:t>
            </a:r>
            <a:r>
              <a:rPr lang="en-US" sz="3600" dirty="0">
                <a:solidFill>
                  <a:schemeClr val="dk1"/>
                </a:solidFill>
                <a:latin typeface="Lato"/>
                <a:ea typeface="Lato"/>
                <a:cs typeface="Lato"/>
                <a:sym typeface="Lato"/>
              </a:rPr>
              <a:t>. Aman a Dios y </a:t>
            </a:r>
            <a:r>
              <a:rPr lang="en-US" sz="3600" dirty="0" err="1">
                <a:solidFill>
                  <a:schemeClr val="tx1"/>
                </a:solidFill>
                <a:latin typeface="Lato"/>
                <a:ea typeface="Lato"/>
                <a:cs typeface="Lato"/>
                <a:sym typeface="Lato"/>
              </a:rPr>
              <a:t>quieren</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hacer</a:t>
            </a:r>
            <a:r>
              <a:rPr lang="en-US" sz="3600" dirty="0">
                <a:solidFill>
                  <a:schemeClr val="tx1"/>
                </a:solidFill>
                <a:latin typeface="Lato"/>
                <a:ea typeface="Lato"/>
                <a:cs typeface="Lato"/>
                <a:sym typeface="Lato"/>
              </a:rPr>
              <a:t> </a:t>
            </a:r>
            <a:r>
              <a:rPr lang="en-US" sz="3600" dirty="0">
                <a:solidFill>
                  <a:schemeClr val="dk1"/>
                </a:solidFill>
                <a:latin typeface="Lato"/>
                <a:ea typeface="Lato"/>
                <a:cs typeface="Lato"/>
                <a:sym typeface="Lato"/>
              </a:rPr>
              <a:t>lo que Dios dice. </a:t>
            </a:r>
          </a:p>
          <a:p>
            <a:pPr marL="6350" marR="0" lvl="0" algn="l" rtl="0">
              <a:lnSpc>
                <a:spcPct val="100000"/>
              </a:lnSpc>
              <a:spcBef>
                <a:spcPts val="0"/>
              </a:spcBef>
              <a:spcAft>
                <a:spcPts val="0"/>
              </a:spcAft>
              <a:buClr>
                <a:schemeClr val="dk1"/>
              </a:buClr>
              <a:buSzPts val="3500"/>
            </a:pPr>
            <a:endParaRPr lang="en-US" sz="3600" b="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Los </a:t>
            </a:r>
            <a:r>
              <a:rPr lang="en-US" sz="3600" dirty="0" err="1">
                <a:solidFill>
                  <a:schemeClr val="dk1"/>
                </a:solidFill>
                <a:latin typeface="Lato"/>
                <a:ea typeface="Lato"/>
                <a:cs typeface="Lato"/>
                <a:sym typeface="Lato"/>
              </a:rPr>
              <a:t>creyentes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tienen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vieja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naturaleza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pecaminosa</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odia</a:t>
            </a:r>
            <a:r>
              <a:rPr lang="en-US" sz="3600" dirty="0">
                <a:solidFill>
                  <a:schemeClr val="dk1"/>
                </a:solidFill>
                <a:latin typeface="Lato"/>
                <a:ea typeface="Lato"/>
                <a:cs typeface="Lato"/>
                <a:sym typeface="Lato"/>
              </a:rPr>
              <a:t> a Dios y </a:t>
            </a:r>
            <a:r>
              <a:rPr lang="en-US" sz="3600" dirty="0" err="1">
                <a:solidFill>
                  <a:schemeClr val="dk1"/>
                </a:solidFill>
                <a:latin typeface="Lato"/>
                <a:ea typeface="Lato"/>
                <a:cs typeface="Lato"/>
                <a:sym typeface="Lato"/>
              </a:rPr>
              <a:t>odia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hacer</a:t>
            </a:r>
            <a:r>
              <a:rPr lang="en-US" sz="3600" dirty="0">
                <a:solidFill>
                  <a:schemeClr val="dk1"/>
                </a:solidFill>
                <a:latin typeface="Lato"/>
                <a:ea typeface="Lato"/>
                <a:cs typeface="Lato"/>
                <a:sym typeface="Lato"/>
              </a:rPr>
              <a:t> lo que Dios </a:t>
            </a:r>
            <a:r>
              <a:rPr lang="en-US" sz="3600" dirty="0" err="1">
                <a:solidFill>
                  <a:schemeClr val="dk1"/>
                </a:solidFill>
                <a:latin typeface="Lato"/>
                <a:ea typeface="Lato"/>
                <a:cs typeface="Lato"/>
                <a:sym typeface="Lato"/>
              </a:rPr>
              <a:t>exige</a:t>
            </a:r>
            <a:r>
              <a:rPr lang="en-US" sz="3600" dirty="0">
                <a:solidFill>
                  <a:schemeClr val="dk1"/>
                </a:solidFill>
                <a:latin typeface="Lato"/>
                <a:ea typeface="Lato"/>
                <a:cs typeface="Lato"/>
                <a:sym typeface="Lato"/>
              </a:rPr>
              <a:t>. </a:t>
            </a:r>
            <a:endParaRPr lang="en-US" sz="3600" b="0" dirty="0">
              <a:solidFill>
                <a:schemeClr val="dk1"/>
              </a:solidFill>
              <a:latin typeface="Lato"/>
              <a:ea typeface="Lato"/>
              <a:cs typeface="Lato"/>
              <a:sym typeface="Lato"/>
            </a:endParaRPr>
          </a:p>
        </p:txBody>
      </p:sp>
    </p:spTree>
    <p:extLst>
      <p:ext uri="{BB962C8B-B14F-4D97-AF65-F5344CB8AC3E}">
        <p14:creationId xmlns:p14="http://schemas.microsoft.com/office/powerpoint/2010/main" val="298150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741D3F7A-E2CE-9648-2F73-CBB09DCE8BE1}"/>
            </a:ext>
          </a:extLst>
        </p:cNvPr>
        <p:cNvGrpSpPr/>
        <p:nvPr/>
      </p:nvGrpSpPr>
      <p:grpSpPr>
        <a:xfrm>
          <a:off x="0" y="0"/>
          <a:ext cx="0" cy="0"/>
          <a:chOff x="0" y="0"/>
          <a:chExt cx="0" cy="0"/>
        </a:xfrm>
      </p:grpSpPr>
      <p:sp>
        <p:nvSpPr>
          <p:cNvPr id="188" name="Google Shape;188;g2ed2ecb6166_0_242">
            <a:extLst>
              <a:ext uri="{FF2B5EF4-FFF2-40B4-BE49-F238E27FC236}">
                <a16:creationId xmlns:a16="http://schemas.microsoft.com/office/drawing/2014/main" id="{F8332CC7-4F79-4FFE-445B-D5DE48E7529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242" descr="A green bird with leaves&#10;&#10;Description automatically generated">
            <a:extLst>
              <a:ext uri="{FF2B5EF4-FFF2-40B4-BE49-F238E27FC236}">
                <a16:creationId xmlns:a16="http://schemas.microsoft.com/office/drawing/2014/main" id="{4EB5A425-E9CC-6F22-2B97-D803DC86CB0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0" name="Google Shape;190;g2ed2ecb6166_0_242">
            <a:extLst>
              <a:ext uri="{FF2B5EF4-FFF2-40B4-BE49-F238E27FC236}">
                <a16:creationId xmlns:a16="http://schemas.microsoft.com/office/drawing/2014/main" id="{FF0A346B-59A1-76F6-6356-8429366C0A3E}"/>
              </a:ext>
            </a:extLst>
          </p:cNvPr>
          <p:cNvSpPr txBox="1"/>
          <p:nvPr/>
        </p:nvSpPr>
        <p:spPr>
          <a:xfrm>
            <a:off x="2167894" y="414739"/>
            <a:ext cx="78084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dirty="0">
                <a:solidFill>
                  <a:srgbClr val="009444"/>
                </a:solidFill>
                <a:latin typeface="Lato"/>
                <a:ea typeface="Lato"/>
                <a:cs typeface="Lato"/>
                <a:sym typeface="Lato"/>
              </a:rPr>
              <a:t>El hombre </a:t>
            </a:r>
            <a:r>
              <a:rPr lang="en-US" sz="4400" dirty="0" err="1">
                <a:solidFill>
                  <a:srgbClr val="009444"/>
                </a:solidFill>
                <a:latin typeface="Lato"/>
                <a:ea typeface="Lato"/>
                <a:cs typeface="Lato"/>
                <a:sym typeface="Lato"/>
              </a:rPr>
              <a:t>viejo</a:t>
            </a:r>
            <a:r>
              <a:rPr lang="en-US" sz="4400" dirty="0">
                <a:solidFill>
                  <a:srgbClr val="009444"/>
                </a:solidFill>
                <a:latin typeface="Lato"/>
                <a:ea typeface="Lato"/>
                <a:cs typeface="Lato"/>
                <a:sym typeface="Lato"/>
              </a:rPr>
              <a:t> y </a:t>
            </a:r>
            <a:r>
              <a:rPr lang="en-US" sz="4400" dirty="0" err="1">
                <a:solidFill>
                  <a:srgbClr val="009444"/>
                </a:solidFill>
                <a:latin typeface="Lato"/>
                <a:ea typeface="Lato"/>
                <a:cs typeface="Lato"/>
                <a:sym typeface="Lato"/>
              </a:rPr>
              <a:t>el</a:t>
            </a:r>
            <a:r>
              <a:rPr lang="en-US" sz="4400" dirty="0">
                <a:solidFill>
                  <a:srgbClr val="009444"/>
                </a:solidFill>
                <a:latin typeface="Lato"/>
                <a:ea typeface="Lato"/>
                <a:cs typeface="Lato"/>
                <a:sym typeface="Lato"/>
              </a:rPr>
              <a:t> hombre nuevo</a:t>
            </a:r>
            <a:endParaRPr sz="4400" b="0" i="0" u="none" strike="noStrike" cap="none" dirty="0">
              <a:solidFill>
                <a:srgbClr val="009444"/>
              </a:solidFill>
              <a:latin typeface="Lato"/>
              <a:ea typeface="Lato"/>
              <a:cs typeface="Lato"/>
              <a:sym typeface="Lato"/>
            </a:endParaRPr>
          </a:p>
        </p:txBody>
      </p:sp>
      <p:cxnSp>
        <p:nvCxnSpPr>
          <p:cNvPr id="191" name="Google Shape;191;g2ed2ecb6166_0_242">
            <a:extLst>
              <a:ext uri="{FF2B5EF4-FFF2-40B4-BE49-F238E27FC236}">
                <a16:creationId xmlns:a16="http://schemas.microsoft.com/office/drawing/2014/main" id="{20C65B56-1856-C54B-C627-A6D4E9A57C41}"/>
              </a:ext>
            </a:extLst>
          </p:cNvPr>
          <p:cNvCxnSpPr/>
          <p:nvPr/>
        </p:nvCxnSpPr>
        <p:spPr>
          <a:xfrm>
            <a:off x="2167894" y="186124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ed2ecb6166_0_242">
            <a:extLst>
              <a:ext uri="{FF2B5EF4-FFF2-40B4-BE49-F238E27FC236}">
                <a16:creationId xmlns:a16="http://schemas.microsoft.com/office/drawing/2014/main" id="{819B61BE-F070-3C59-0A24-4D5AFA806441}"/>
              </a:ext>
            </a:extLst>
          </p:cNvPr>
          <p:cNvSpPr txBox="1"/>
          <p:nvPr/>
        </p:nvSpPr>
        <p:spPr>
          <a:xfrm>
            <a:off x="2167894" y="2228467"/>
            <a:ext cx="9731629" cy="4339609"/>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4400" b="1" dirty="0">
                <a:solidFill>
                  <a:schemeClr val="dk1"/>
                </a:solidFill>
                <a:latin typeface="Lato"/>
                <a:ea typeface="Lato"/>
                <a:cs typeface="Lato"/>
                <a:sym typeface="Lato"/>
              </a:rPr>
              <a:t>Los </a:t>
            </a:r>
            <a:r>
              <a:rPr lang="en-US" sz="4400" b="1" dirty="0" err="1">
                <a:solidFill>
                  <a:schemeClr val="dk1"/>
                </a:solidFill>
                <a:latin typeface="Lato"/>
                <a:ea typeface="Lato"/>
                <a:cs typeface="Lato"/>
                <a:sym typeface="Lato"/>
              </a:rPr>
              <a:t>creyentes</a:t>
            </a:r>
            <a:r>
              <a:rPr lang="en-US" sz="4400" b="1" dirty="0">
                <a:solidFill>
                  <a:schemeClr val="dk1"/>
                </a:solidFill>
                <a:latin typeface="Lato"/>
                <a:ea typeface="Lato"/>
                <a:cs typeface="Lato"/>
                <a:sym typeface="Lato"/>
              </a:rPr>
              <a:t> son </a:t>
            </a:r>
            <a:r>
              <a:rPr lang="en-US" sz="4400" b="1" dirty="0" err="1">
                <a:solidFill>
                  <a:schemeClr val="dk1"/>
                </a:solidFill>
                <a:latin typeface="Lato"/>
                <a:ea typeface="Lato"/>
                <a:cs typeface="Lato"/>
                <a:sym typeface="Lato"/>
              </a:rPr>
              <a:t>nuevas</a:t>
            </a:r>
            <a:r>
              <a:rPr lang="en-US" sz="4400" b="1" dirty="0">
                <a:solidFill>
                  <a:schemeClr val="dk1"/>
                </a:solidFill>
                <a:latin typeface="Lato"/>
                <a:ea typeface="Lato"/>
                <a:cs typeface="Lato"/>
                <a:sym typeface="Lato"/>
              </a:rPr>
              <a:t> </a:t>
            </a:r>
            <a:r>
              <a:rPr lang="en-US" sz="4400" b="1" dirty="0" err="1">
                <a:solidFill>
                  <a:schemeClr val="dk1"/>
                </a:solidFill>
                <a:latin typeface="Lato"/>
                <a:ea typeface="Lato"/>
                <a:cs typeface="Lato"/>
                <a:sym typeface="Lato"/>
              </a:rPr>
              <a:t>creaturas</a:t>
            </a:r>
            <a:r>
              <a:rPr lang="en-US" sz="4400" b="1" dirty="0">
                <a:solidFill>
                  <a:schemeClr val="dk1"/>
                </a:solidFill>
                <a:latin typeface="Lato"/>
                <a:ea typeface="Lato"/>
                <a:cs typeface="Lato"/>
                <a:sym typeface="Lato"/>
              </a:rPr>
              <a:t>. Aman a Dios y </a:t>
            </a:r>
            <a:r>
              <a:rPr lang="en-US" sz="4400" b="1" dirty="0" err="1">
                <a:solidFill>
                  <a:schemeClr val="dk1"/>
                </a:solidFill>
                <a:latin typeface="Lato"/>
                <a:ea typeface="Lato"/>
                <a:cs typeface="Lato"/>
                <a:sym typeface="Lato"/>
              </a:rPr>
              <a:t>quieran</a:t>
            </a:r>
            <a:r>
              <a:rPr lang="en-US" sz="4400" b="1" dirty="0">
                <a:solidFill>
                  <a:schemeClr val="dk1"/>
                </a:solidFill>
                <a:latin typeface="Lato"/>
                <a:ea typeface="Lato"/>
                <a:cs typeface="Lato"/>
                <a:sym typeface="Lato"/>
              </a:rPr>
              <a:t> </a:t>
            </a:r>
            <a:r>
              <a:rPr lang="en-US" sz="4400" b="1" dirty="0" err="1">
                <a:solidFill>
                  <a:schemeClr val="dk1"/>
                </a:solidFill>
                <a:latin typeface="Lato"/>
                <a:ea typeface="Lato"/>
                <a:cs typeface="Lato"/>
                <a:sym typeface="Lato"/>
              </a:rPr>
              <a:t>hacer</a:t>
            </a:r>
            <a:r>
              <a:rPr lang="en-US" sz="4400" b="1" dirty="0">
                <a:solidFill>
                  <a:schemeClr val="dk1"/>
                </a:solidFill>
                <a:latin typeface="Lato"/>
                <a:ea typeface="Lato"/>
                <a:cs typeface="Lato"/>
                <a:sym typeface="Lato"/>
              </a:rPr>
              <a:t> lo que Dios dice. </a:t>
            </a:r>
          </a:p>
          <a:p>
            <a:pPr marL="6350" marR="0" lvl="0" algn="l" rtl="0">
              <a:lnSpc>
                <a:spcPct val="100000"/>
              </a:lnSpc>
              <a:spcBef>
                <a:spcPts val="0"/>
              </a:spcBef>
              <a:spcAft>
                <a:spcPts val="0"/>
              </a:spcAft>
              <a:buClr>
                <a:schemeClr val="dk1"/>
              </a:buClr>
              <a:buSzPts val="3500"/>
            </a:pPr>
            <a:endParaRPr lang="en-US" sz="3600" b="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Los </a:t>
            </a:r>
            <a:r>
              <a:rPr lang="en-US" sz="3600" dirty="0" err="1">
                <a:solidFill>
                  <a:schemeClr val="dk1"/>
                </a:solidFill>
                <a:latin typeface="Lato"/>
                <a:ea typeface="Lato"/>
                <a:cs typeface="Lato"/>
                <a:sym typeface="Lato"/>
              </a:rPr>
              <a:t>creyentes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tienen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vieja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naturaleza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pecaminosa</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odia</a:t>
            </a:r>
            <a:r>
              <a:rPr lang="en-US" sz="3600" dirty="0">
                <a:solidFill>
                  <a:schemeClr val="dk1"/>
                </a:solidFill>
                <a:latin typeface="Lato"/>
                <a:ea typeface="Lato"/>
                <a:cs typeface="Lato"/>
                <a:sym typeface="Lato"/>
              </a:rPr>
              <a:t> a Dios y </a:t>
            </a:r>
            <a:r>
              <a:rPr lang="en-US" sz="3600" dirty="0" err="1">
                <a:solidFill>
                  <a:schemeClr val="dk1"/>
                </a:solidFill>
                <a:latin typeface="Lato"/>
                <a:ea typeface="Lato"/>
                <a:cs typeface="Lato"/>
                <a:sym typeface="Lato"/>
              </a:rPr>
              <a:t>odia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hacer</a:t>
            </a:r>
            <a:r>
              <a:rPr lang="en-US" sz="3600" dirty="0">
                <a:solidFill>
                  <a:schemeClr val="dk1"/>
                </a:solidFill>
                <a:latin typeface="Lato"/>
                <a:ea typeface="Lato"/>
                <a:cs typeface="Lato"/>
                <a:sym typeface="Lato"/>
              </a:rPr>
              <a:t> lo que Dios </a:t>
            </a:r>
            <a:r>
              <a:rPr lang="en-US" sz="3600" dirty="0" err="1">
                <a:solidFill>
                  <a:schemeClr val="dk1"/>
                </a:solidFill>
                <a:latin typeface="Lato"/>
                <a:ea typeface="Lato"/>
                <a:cs typeface="Lato"/>
                <a:sym typeface="Lato"/>
              </a:rPr>
              <a:t>exige</a:t>
            </a:r>
            <a:r>
              <a:rPr lang="en-US" sz="3600" dirty="0">
                <a:solidFill>
                  <a:schemeClr val="dk1"/>
                </a:solidFill>
                <a:latin typeface="Lato"/>
                <a:ea typeface="Lato"/>
                <a:cs typeface="Lato"/>
                <a:sym typeface="Lato"/>
              </a:rPr>
              <a:t>. </a:t>
            </a:r>
            <a:endParaRPr lang="en-US" sz="3600" b="0" dirty="0">
              <a:solidFill>
                <a:schemeClr val="dk1"/>
              </a:solidFill>
              <a:latin typeface="Lato"/>
              <a:ea typeface="Lato"/>
              <a:cs typeface="Lato"/>
              <a:sym typeface="Lato"/>
            </a:endParaRPr>
          </a:p>
        </p:txBody>
      </p:sp>
    </p:spTree>
    <p:extLst>
      <p:ext uri="{BB962C8B-B14F-4D97-AF65-F5344CB8AC3E}">
        <p14:creationId xmlns:p14="http://schemas.microsoft.com/office/powerpoint/2010/main" val="3659407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24FAF8DB-450E-1D7F-CE12-167B466863F5}"/>
            </a:ext>
          </a:extLst>
        </p:cNvPr>
        <p:cNvGrpSpPr/>
        <p:nvPr/>
      </p:nvGrpSpPr>
      <p:grpSpPr>
        <a:xfrm>
          <a:off x="0" y="0"/>
          <a:ext cx="0" cy="0"/>
          <a:chOff x="0" y="0"/>
          <a:chExt cx="0" cy="0"/>
        </a:xfrm>
      </p:grpSpPr>
      <p:sp>
        <p:nvSpPr>
          <p:cNvPr id="230" name="Google Shape;230;g2788883def7_0_130">
            <a:extLst>
              <a:ext uri="{FF2B5EF4-FFF2-40B4-BE49-F238E27FC236}">
                <a16:creationId xmlns:a16="http://schemas.microsoft.com/office/drawing/2014/main" id="{35C40D18-8A1A-FAE6-95EC-63D6AA0F12EF}"/>
              </a:ext>
            </a:extLst>
          </p:cNvPr>
          <p:cNvSpPr txBox="1"/>
          <p:nvPr/>
        </p:nvSpPr>
        <p:spPr>
          <a:xfrm>
            <a:off x="3206497" y="875141"/>
            <a:ext cx="7905000"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rgbClr val="00B050"/>
                </a:solidFill>
                <a:latin typeface="Lato"/>
                <a:ea typeface="Lato"/>
                <a:cs typeface="Lato"/>
                <a:sym typeface="Lato"/>
              </a:rPr>
              <a:t>Efesios</a:t>
            </a:r>
            <a:r>
              <a:rPr lang="en-US" sz="3400" b="1" dirty="0">
                <a:solidFill>
                  <a:srgbClr val="00B050"/>
                </a:solidFill>
                <a:latin typeface="Lato"/>
                <a:ea typeface="Lato"/>
                <a:cs typeface="Lato"/>
                <a:sym typeface="Lato"/>
              </a:rPr>
              <a:t> 4:22-24</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a:solidFill>
                  <a:schemeClr val="dk1"/>
                </a:solidFill>
                <a:latin typeface="Lato"/>
                <a:ea typeface="Lato"/>
                <a:cs typeface="Lato"/>
                <a:sym typeface="Lato"/>
              </a:rPr>
              <a:t>En </a:t>
            </a:r>
            <a:r>
              <a:rPr lang="en-US" sz="3400" b="0" i="0" u="none" strike="noStrike" cap="none" dirty="0" err="1">
                <a:solidFill>
                  <a:schemeClr val="dk1"/>
                </a:solidFill>
                <a:latin typeface="Lato"/>
                <a:ea typeface="Lato"/>
                <a:cs typeface="Lato"/>
                <a:sym typeface="Lato"/>
              </a:rPr>
              <a:t>cuanto</a:t>
            </a:r>
            <a:r>
              <a:rPr lang="en-US" sz="3400" b="0" i="0" u="none" strike="noStrike" cap="none" dirty="0">
                <a:solidFill>
                  <a:schemeClr val="dk1"/>
                </a:solidFill>
                <a:latin typeface="Lato"/>
                <a:ea typeface="Lato"/>
                <a:cs typeface="Lato"/>
                <a:sym typeface="Lato"/>
              </a:rPr>
              <a:t> a </a:t>
            </a:r>
            <a:r>
              <a:rPr lang="en-US" sz="3400" b="0" i="0" u="none" strike="noStrike" cap="none" dirty="0" err="1">
                <a:solidFill>
                  <a:schemeClr val="dk1"/>
                </a:solidFill>
                <a:latin typeface="Lato"/>
                <a:ea typeface="Lato"/>
                <a:cs typeface="Lato"/>
                <a:sym typeface="Lato"/>
              </a:rPr>
              <a:t>su</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pasada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manera</a:t>
            </a:r>
            <a:r>
              <a:rPr lang="en-US" sz="3400" b="0" i="0" u="none" strike="noStrike" cap="none" dirty="0">
                <a:solidFill>
                  <a:schemeClr val="dk1"/>
                </a:solidFill>
                <a:latin typeface="Lato"/>
                <a:ea typeface="Lato"/>
                <a:cs typeface="Lato"/>
                <a:sym typeface="Lato"/>
              </a:rPr>
              <a:t> de </a:t>
            </a:r>
            <a:r>
              <a:rPr lang="en-US" sz="3400" b="0" i="0" u="none" strike="noStrike" cap="none" dirty="0" err="1">
                <a:solidFill>
                  <a:schemeClr val="dk1"/>
                </a:solidFill>
                <a:latin typeface="Lato"/>
                <a:ea typeface="Lato"/>
                <a:cs typeface="Lato"/>
                <a:sym typeface="Lato"/>
              </a:rPr>
              <a:t>vivir</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despójense</a:t>
            </a:r>
            <a:r>
              <a:rPr lang="en-US" sz="3400" b="0" i="0" u="none" strike="noStrike" cap="none" dirty="0">
                <a:solidFill>
                  <a:schemeClr val="dk1"/>
                </a:solidFill>
                <a:latin typeface="Lato"/>
                <a:ea typeface="Lato"/>
                <a:cs typeface="Lato"/>
                <a:sym typeface="Lato"/>
              </a:rPr>
              <a:t> de </a:t>
            </a:r>
            <a:r>
              <a:rPr lang="en-US" sz="3400" b="0" i="0" u="none" strike="noStrike" cap="none" dirty="0" err="1">
                <a:solidFill>
                  <a:schemeClr val="dk1"/>
                </a:solidFill>
                <a:latin typeface="Lato"/>
                <a:ea typeface="Lato"/>
                <a:cs typeface="Lato"/>
                <a:sym typeface="Lato"/>
              </a:rPr>
              <a:t>su</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vieja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naturaleza</a:t>
            </a:r>
            <a:r>
              <a:rPr lang="en-US" sz="3400" b="0" i="0" u="none" strike="noStrike" cap="none" dirty="0">
                <a:solidFill>
                  <a:schemeClr val="dk1"/>
                </a:solidFill>
                <a:latin typeface="Lato"/>
                <a:ea typeface="Lato"/>
                <a:cs typeface="Lato"/>
                <a:sym typeface="Lato"/>
              </a:rPr>
              <a:t>, la </a:t>
            </a:r>
            <a:r>
              <a:rPr lang="en-US" sz="3400" b="0" i="0" u="none" strike="noStrike" cap="none" dirty="0" err="1">
                <a:solidFill>
                  <a:schemeClr val="dk1"/>
                </a:solidFill>
                <a:latin typeface="Lato"/>
                <a:ea typeface="Lato"/>
                <a:cs typeface="Lato"/>
                <a:sym typeface="Lato"/>
              </a:rPr>
              <a:t>cual</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está</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corrompida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por</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los</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deseos</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engañosos</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renuévense</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en</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el</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espíritu</a:t>
            </a:r>
            <a:r>
              <a:rPr lang="en-US" sz="3400" b="0" i="0" u="none" strike="noStrike" cap="none" dirty="0">
                <a:solidFill>
                  <a:schemeClr val="dk1"/>
                </a:solidFill>
                <a:latin typeface="Lato"/>
                <a:ea typeface="Lato"/>
                <a:cs typeface="Lato"/>
                <a:sym typeface="Lato"/>
              </a:rPr>
              <a:t> de </a:t>
            </a:r>
            <a:r>
              <a:rPr lang="en-US" sz="3400" b="0" i="0" u="none" strike="noStrike" cap="none" dirty="0" err="1">
                <a:solidFill>
                  <a:schemeClr val="dk1"/>
                </a:solidFill>
                <a:latin typeface="Lato"/>
                <a:ea typeface="Lato"/>
                <a:cs typeface="Lato"/>
                <a:sym typeface="Lato"/>
              </a:rPr>
              <a:t>su</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mente</a:t>
            </a:r>
            <a:r>
              <a:rPr lang="en-US" sz="3400" b="0" i="0" u="none" strike="noStrike" cap="none" dirty="0">
                <a:solidFill>
                  <a:schemeClr val="dk1"/>
                </a:solidFill>
                <a:latin typeface="Lato"/>
                <a:ea typeface="Lato"/>
                <a:cs typeface="Lato"/>
                <a:sym typeface="Lato"/>
              </a:rPr>
              <a:t>, y </a:t>
            </a:r>
            <a:r>
              <a:rPr lang="en-US" sz="3400" b="0" i="0" u="none" strike="noStrike" cap="none" dirty="0" err="1">
                <a:solidFill>
                  <a:schemeClr val="dk1"/>
                </a:solidFill>
                <a:latin typeface="Lato"/>
                <a:ea typeface="Lato"/>
                <a:cs typeface="Lato"/>
                <a:sym typeface="Lato"/>
              </a:rPr>
              <a:t>revístanse</a:t>
            </a:r>
            <a:r>
              <a:rPr lang="en-US" sz="3400" b="0" i="0" u="none" strike="noStrike" cap="none" dirty="0">
                <a:solidFill>
                  <a:schemeClr val="dk1"/>
                </a:solidFill>
                <a:latin typeface="Lato"/>
                <a:ea typeface="Lato"/>
                <a:cs typeface="Lato"/>
                <a:sym typeface="Lato"/>
              </a:rPr>
              <a:t> de la </a:t>
            </a:r>
            <a:r>
              <a:rPr lang="en-US" sz="3400" b="0" i="0" u="none" strike="noStrike" cap="none" dirty="0" err="1">
                <a:solidFill>
                  <a:schemeClr val="dk1"/>
                </a:solidFill>
                <a:latin typeface="Lato"/>
                <a:ea typeface="Lato"/>
                <a:cs typeface="Lato"/>
                <a:sym typeface="Lato"/>
              </a:rPr>
              <a:t>nueva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naturaleza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creada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en</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conformidad</a:t>
            </a:r>
            <a:r>
              <a:rPr lang="en-US" sz="3400" b="0" i="0" u="none" strike="noStrike" cap="none" dirty="0">
                <a:solidFill>
                  <a:schemeClr val="dk1"/>
                </a:solidFill>
                <a:latin typeface="Lato"/>
                <a:ea typeface="Lato"/>
                <a:cs typeface="Lato"/>
                <a:sym typeface="Lato"/>
              </a:rPr>
              <a:t> con Dios </a:t>
            </a:r>
            <a:r>
              <a:rPr lang="en-US" sz="3400" b="0" i="0" u="none" strike="noStrike" cap="none" dirty="0" err="1">
                <a:solidFill>
                  <a:schemeClr val="dk1"/>
                </a:solidFill>
                <a:latin typeface="Lato"/>
                <a:ea typeface="Lato"/>
                <a:cs typeface="Lato"/>
                <a:sym typeface="Lato"/>
              </a:rPr>
              <a:t>en</a:t>
            </a:r>
            <a:r>
              <a:rPr lang="en-US" sz="3400" b="0" i="0" u="none" strike="noStrike" cap="none" dirty="0">
                <a:solidFill>
                  <a:schemeClr val="dk1"/>
                </a:solidFill>
                <a:latin typeface="Lato"/>
                <a:ea typeface="Lato"/>
                <a:cs typeface="Lato"/>
                <a:sym typeface="Lato"/>
              </a:rPr>
              <a:t> la </a:t>
            </a:r>
            <a:r>
              <a:rPr lang="en-US" sz="3400" b="0" i="0" u="none" strike="noStrike" cap="none" dirty="0" err="1">
                <a:solidFill>
                  <a:schemeClr val="dk1"/>
                </a:solidFill>
                <a:latin typeface="Lato"/>
                <a:ea typeface="Lato"/>
                <a:cs typeface="Lato"/>
                <a:sym typeface="Lato"/>
              </a:rPr>
              <a:t>justicia</a:t>
            </a:r>
            <a:r>
              <a:rPr lang="en-US" sz="3400" b="0" i="0" u="none" strike="noStrike" cap="none" dirty="0">
                <a:solidFill>
                  <a:schemeClr val="dk1"/>
                </a:solidFill>
                <a:latin typeface="Lato"/>
                <a:ea typeface="Lato"/>
                <a:cs typeface="Lato"/>
                <a:sym typeface="Lato"/>
              </a:rPr>
              <a:t> y </a:t>
            </a:r>
            <a:r>
              <a:rPr lang="en-US" sz="3400" b="0" i="0" u="none" strike="noStrike" cap="none" dirty="0" err="1">
                <a:solidFill>
                  <a:schemeClr val="dk1"/>
                </a:solidFill>
                <a:latin typeface="Lato"/>
                <a:ea typeface="Lato"/>
                <a:cs typeface="Lato"/>
                <a:sym typeface="Lato"/>
              </a:rPr>
              <a:t>santidad</a:t>
            </a:r>
            <a:r>
              <a:rPr lang="en-US" sz="3400" b="0" i="0" u="none" strike="noStrike" cap="none" dirty="0">
                <a:solidFill>
                  <a:schemeClr val="dk1"/>
                </a:solidFill>
                <a:latin typeface="Lato"/>
                <a:ea typeface="Lato"/>
                <a:cs typeface="Lato"/>
                <a:sym typeface="Lato"/>
              </a:rPr>
              <a:t> de la </a:t>
            </a:r>
            <a:r>
              <a:rPr lang="en-US" sz="3400" b="0" i="0" u="none" strike="noStrike" cap="none" dirty="0" err="1">
                <a:solidFill>
                  <a:schemeClr val="dk1"/>
                </a:solidFill>
                <a:latin typeface="Lato"/>
                <a:ea typeface="Lato"/>
                <a:cs typeface="Lato"/>
                <a:sym typeface="Lato"/>
              </a:rPr>
              <a:t>verdad</a:t>
            </a:r>
            <a:r>
              <a:rPr lang="en-US" sz="3400" b="0" i="0" u="none" strike="noStrike" cap="none" dirty="0">
                <a:solidFill>
                  <a:schemeClr val="dk1"/>
                </a:solidFill>
                <a:latin typeface="Lato"/>
                <a:ea typeface="Lato"/>
                <a:cs typeface="Lato"/>
                <a:sym typeface="Lato"/>
              </a:rPr>
              <a:t>. </a:t>
            </a:r>
            <a:endParaRPr sz="1000" b="0" i="0" u="none" strike="noStrike" cap="none" dirty="0">
              <a:solidFill>
                <a:schemeClr val="dk1"/>
              </a:solidFill>
              <a:latin typeface="Lato"/>
              <a:ea typeface="Lato"/>
              <a:cs typeface="Lato"/>
              <a:sym typeface="Lato"/>
            </a:endParaRPr>
          </a:p>
        </p:txBody>
      </p:sp>
      <p:sp>
        <p:nvSpPr>
          <p:cNvPr id="231" name="Google Shape;231;g2788883def7_0_130">
            <a:extLst>
              <a:ext uri="{FF2B5EF4-FFF2-40B4-BE49-F238E27FC236}">
                <a16:creationId xmlns:a16="http://schemas.microsoft.com/office/drawing/2014/main" id="{F476FE37-CF59-A2D9-A045-7AE865546A4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2" name="Google Shape;232;g2788883def7_0_130">
            <a:extLst>
              <a:ext uri="{FF2B5EF4-FFF2-40B4-BE49-F238E27FC236}">
                <a16:creationId xmlns:a16="http://schemas.microsoft.com/office/drawing/2014/main" id="{04168F32-D69A-872C-D0B5-9C9AD577E2DD}"/>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33" name="Google Shape;233;g2788883def7_0_130" descr="A green bird with leaves&#10;&#10;Description automatically generated">
            <a:extLst>
              <a:ext uri="{FF2B5EF4-FFF2-40B4-BE49-F238E27FC236}">
                <a16:creationId xmlns:a16="http://schemas.microsoft.com/office/drawing/2014/main" id="{0565C575-C40F-487E-9075-CDE1F637F05C}"/>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587058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CC6E4492-C4EC-AD9A-F7A9-F044798C03AD}"/>
            </a:ext>
          </a:extLst>
        </p:cNvPr>
        <p:cNvGrpSpPr/>
        <p:nvPr/>
      </p:nvGrpSpPr>
      <p:grpSpPr>
        <a:xfrm>
          <a:off x="0" y="0"/>
          <a:ext cx="0" cy="0"/>
          <a:chOff x="0" y="0"/>
          <a:chExt cx="0" cy="0"/>
        </a:xfrm>
      </p:grpSpPr>
      <p:sp>
        <p:nvSpPr>
          <p:cNvPr id="230" name="Google Shape;230;g2788883def7_0_130">
            <a:extLst>
              <a:ext uri="{FF2B5EF4-FFF2-40B4-BE49-F238E27FC236}">
                <a16:creationId xmlns:a16="http://schemas.microsoft.com/office/drawing/2014/main" id="{2E87E6EB-303A-4486-D4E3-DB4596A21F9A}"/>
              </a:ext>
            </a:extLst>
          </p:cNvPr>
          <p:cNvSpPr txBox="1"/>
          <p:nvPr/>
        </p:nvSpPr>
        <p:spPr>
          <a:xfrm>
            <a:off x="3206497" y="505143"/>
            <a:ext cx="7905000" cy="5847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Romanos 7:15-25</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a:t>
            </a:r>
            <a:r>
              <a:rPr lang="en-US" sz="3400" dirty="0" err="1">
                <a:solidFill>
                  <a:schemeClr val="dk1"/>
                </a:solidFill>
                <a:latin typeface="Lato"/>
                <a:ea typeface="Lato"/>
                <a:cs typeface="Lato"/>
                <a:sym typeface="Lato"/>
              </a:rPr>
              <a:t>entiendo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qué</a:t>
            </a:r>
            <a:r>
              <a:rPr lang="en-US" sz="3400" dirty="0">
                <a:solidFill>
                  <a:schemeClr val="dk1"/>
                </a:solidFill>
                <a:latin typeface="Lato"/>
                <a:ea typeface="Lato"/>
                <a:cs typeface="Lato"/>
                <a:sym typeface="Lato"/>
              </a:rPr>
              <a:t> me </a:t>
            </a:r>
            <a:r>
              <a:rPr lang="en-US" sz="3400" dirty="0" err="1">
                <a:solidFill>
                  <a:schemeClr val="dk1"/>
                </a:solidFill>
                <a:latin typeface="Lato"/>
                <a:ea typeface="Lato"/>
                <a:cs typeface="Lato"/>
                <a:sym typeface="Lato"/>
              </a:rPr>
              <a:t>pasa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hago</a:t>
            </a:r>
            <a:r>
              <a:rPr lang="en-US" sz="3400" dirty="0">
                <a:solidFill>
                  <a:schemeClr val="dk1"/>
                </a:solidFill>
                <a:latin typeface="Lato"/>
                <a:ea typeface="Lato"/>
                <a:cs typeface="Lato"/>
                <a:sym typeface="Lato"/>
              </a:rPr>
              <a:t> lo que </a:t>
            </a:r>
            <a:r>
              <a:rPr lang="en-US" sz="3400" dirty="0" err="1">
                <a:solidFill>
                  <a:schemeClr val="dk1"/>
                </a:solidFill>
                <a:latin typeface="Lato"/>
                <a:ea typeface="Lato"/>
                <a:cs typeface="Lato"/>
                <a:sym typeface="Lato"/>
              </a:rPr>
              <a:t>quiero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lo que </a:t>
            </a:r>
            <a:r>
              <a:rPr lang="en-US" sz="3400" dirty="0" err="1">
                <a:solidFill>
                  <a:schemeClr val="dk1"/>
                </a:solidFill>
                <a:latin typeface="Lato"/>
                <a:ea typeface="Lato"/>
                <a:cs typeface="Lato"/>
                <a:sym typeface="Lato"/>
              </a:rPr>
              <a:t>aborrezco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hago</a:t>
            </a:r>
            <a:r>
              <a:rPr lang="en-US" sz="3400" dirty="0">
                <a:solidFill>
                  <a:schemeClr val="dk1"/>
                </a:solidFill>
                <a:latin typeface="Lato"/>
                <a:ea typeface="Lato"/>
                <a:cs typeface="Lato"/>
                <a:sym typeface="Lato"/>
              </a:rPr>
              <a:t> lo que no </a:t>
            </a:r>
            <a:r>
              <a:rPr lang="en-US" sz="3400" dirty="0" err="1">
                <a:solidFill>
                  <a:schemeClr val="dk1"/>
                </a:solidFill>
                <a:latin typeface="Lato"/>
                <a:ea typeface="Lato"/>
                <a:cs typeface="Lato"/>
                <a:sym typeface="Lato"/>
              </a:rPr>
              <a:t>quiero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hacer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compruebo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entonces</a:t>
            </a:r>
            <a:r>
              <a:rPr lang="en-US" sz="3400" dirty="0">
                <a:solidFill>
                  <a:schemeClr val="dk1"/>
                </a:solidFill>
                <a:latin typeface="Lato"/>
                <a:ea typeface="Lato"/>
                <a:cs typeface="Lato"/>
                <a:sym typeface="Lato"/>
              </a:rPr>
              <a:t> que la ley es </a:t>
            </a:r>
            <a:r>
              <a:rPr lang="en-US" sz="3400" dirty="0" err="1">
                <a:solidFill>
                  <a:schemeClr val="dk1"/>
                </a:solidFill>
                <a:latin typeface="Lato"/>
                <a:ea typeface="Lato"/>
                <a:cs typeface="Lato"/>
                <a:sym typeface="Lato"/>
              </a:rPr>
              <a:t>buena</a:t>
            </a:r>
            <a:r>
              <a:rPr lang="en-US" sz="3400" dirty="0">
                <a:solidFill>
                  <a:schemeClr val="dk1"/>
                </a:solidFill>
                <a:latin typeface="Lato"/>
                <a:ea typeface="Lato"/>
                <a:cs typeface="Lato"/>
                <a:sym typeface="Lato"/>
              </a:rPr>
              <a:t>. De modo que no soy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hace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aquello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habita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sé</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esto</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mi </a:t>
            </a:r>
            <a:r>
              <a:rPr lang="en-US" sz="3400" dirty="0" err="1">
                <a:solidFill>
                  <a:schemeClr val="dk1"/>
                </a:solidFill>
                <a:latin typeface="Lato"/>
                <a:ea typeface="Lato"/>
                <a:cs typeface="Lato"/>
                <a:sym typeface="Lato"/>
              </a:rPr>
              <a:t>naturaleza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humana</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habita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bien;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desear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bien </a:t>
            </a:r>
            <a:r>
              <a:rPr lang="en-US" sz="3400" dirty="0" err="1">
                <a:solidFill>
                  <a:schemeClr val="dk1"/>
                </a:solidFill>
                <a:latin typeface="Lato"/>
                <a:ea typeface="Lato"/>
                <a:cs typeface="Lato"/>
                <a:sym typeface="Lato"/>
              </a:rPr>
              <a:t>está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pero</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hacerlo</a:t>
            </a:r>
            <a:r>
              <a:rPr lang="en-US" sz="3400" dirty="0">
                <a:solidFill>
                  <a:schemeClr val="dk1"/>
                </a:solidFill>
                <a:latin typeface="Lato"/>
                <a:ea typeface="Lato"/>
                <a:cs typeface="Lato"/>
                <a:sym typeface="Lato"/>
              </a:rPr>
              <a:t>. </a:t>
            </a:r>
            <a:endParaRPr sz="1000" b="0" i="0" u="none" strike="noStrike" cap="none" dirty="0">
              <a:solidFill>
                <a:schemeClr val="dk1"/>
              </a:solidFill>
              <a:latin typeface="Lato"/>
              <a:ea typeface="Lato"/>
              <a:cs typeface="Lato"/>
              <a:sym typeface="Lato"/>
            </a:endParaRPr>
          </a:p>
        </p:txBody>
      </p:sp>
      <p:sp>
        <p:nvSpPr>
          <p:cNvPr id="231" name="Google Shape;231;g2788883def7_0_130">
            <a:extLst>
              <a:ext uri="{FF2B5EF4-FFF2-40B4-BE49-F238E27FC236}">
                <a16:creationId xmlns:a16="http://schemas.microsoft.com/office/drawing/2014/main" id="{6F5E0068-C01A-08E3-519D-75564267A08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2" name="Google Shape;232;g2788883def7_0_130">
            <a:extLst>
              <a:ext uri="{FF2B5EF4-FFF2-40B4-BE49-F238E27FC236}">
                <a16:creationId xmlns:a16="http://schemas.microsoft.com/office/drawing/2014/main" id="{BD981CC0-AEAB-D066-7469-EC3C8FAB2A96}"/>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33" name="Google Shape;233;g2788883def7_0_130" descr="A green bird with leaves&#10;&#10;Description automatically generated">
            <a:extLst>
              <a:ext uri="{FF2B5EF4-FFF2-40B4-BE49-F238E27FC236}">
                <a16:creationId xmlns:a16="http://schemas.microsoft.com/office/drawing/2014/main" id="{533C9196-DD54-B819-8F94-6B52E6897C6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155327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269B09BD-3990-4C6C-7345-7D1443780E6F}"/>
            </a:ext>
          </a:extLst>
        </p:cNvPr>
        <p:cNvGrpSpPr/>
        <p:nvPr/>
      </p:nvGrpSpPr>
      <p:grpSpPr>
        <a:xfrm>
          <a:off x="0" y="0"/>
          <a:ext cx="0" cy="0"/>
          <a:chOff x="0" y="0"/>
          <a:chExt cx="0" cy="0"/>
        </a:xfrm>
      </p:grpSpPr>
      <p:sp>
        <p:nvSpPr>
          <p:cNvPr id="230" name="Google Shape;230;g2788883def7_0_130">
            <a:extLst>
              <a:ext uri="{FF2B5EF4-FFF2-40B4-BE49-F238E27FC236}">
                <a16:creationId xmlns:a16="http://schemas.microsoft.com/office/drawing/2014/main" id="{08A53782-1811-6591-A777-1828AE0C2F53}"/>
              </a:ext>
            </a:extLst>
          </p:cNvPr>
          <p:cNvSpPr txBox="1"/>
          <p:nvPr/>
        </p:nvSpPr>
        <p:spPr>
          <a:xfrm>
            <a:off x="3206497" y="373371"/>
            <a:ext cx="8415232" cy="63709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Romanos 7:15-25</a:t>
            </a: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err="1">
                <a:solidFill>
                  <a:schemeClr val="dk1"/>
                </a:solidFill>
                <a:latin typeface="Lato"/>
                <a:ea typeface="Lato"/>
                <a:cs typeface="Lato"/>
                <a:sym typeface="Lato"/>
              </a:rPr>
              <a:t>Porque</a:t>
            </a:r>
            <a:r>
              <a:rPr lang="en-US" sz="3400" b="0" i="0" u="none" strike="noStrike" cap="none" dirty="0">
                <a:solidFill>
                  <a:schemeClr val="dk1"/>
                </a:solidFill>
                <a:latin typeface="Lato"/>
                <a:ea typeface="Lato"/>
                <a:cs typeface="Lato"/>
                <a:sym typeface="Lato"/>
              </a:rPr>
              <a:t> no </a:t>
            </a:r>
            <a:r>
              <a:rPr lang="en-US" sz="3400" b="0" i="0" u="none" strike="noStrike" cap="none" dirty="0" err="1">
                <a:solidFill>
                  <a:schemeClr val="dk1"/>
                </a:solidFill>
                <a:latin typeface="Lato"/>
                <a:ea typeface="Lato"/>
                <a:cs typeface="Lato"/>
                <a:sym typeface="Lato"/>
              </a:rPr>
              <a:t>hago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el</a:t>
            </a:r>
            <a:r>
              <a:rPr lang="en-US" sz="3400" b="0" i="0" u="none" strike="noStrike" cap="none" dirty="0">
                <a:solidFill>
                  <a:schemeClr val="dk1"/>
                </a:solidFill>
                <a:latin typeface="Lato"/>
                <a:ea typeface="Lato"/>
                <a:cs typeface="Lato"/>
                <a:sym typeface="Lato"/>
              </a:rPr>
              <a:t> bien que </a:t>
            </a:r>
            <a:r>
              <a:rPr lang="en-US" sz="3400" b="0" i="0" u="none" strike="noStrike" cap="none" dirty="0" err="1">
                <a:solidFill>
                  <a:schemeClr val="dk1"/>
                </a:solidFill>
                <a:latin typeface="Lato"/>
                <a:ea typeface="Lato"/>
                <a:cs typeface="Lato"/>
                <a:sym typeface="Lato"/>
              </a:rPr>
              <a:t>quiero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sino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el</a:t>
            </a:r>
            <a:r>
              <a:rPr lang="en-US" sz="3400" b="0" i="0" u="none" strike="noStrike" cap="none" dirty="0">
                <a:solidFill>
                  <a:schemeClr val="dk1"/>
                </a:solidFill>
                <a:latin typeface="Lato"/>
                <a:ea typeface="Lato"/>
                <a:cs typeface="Lato"/>
                <a:sym typeface="Lato"/>
              </a:rPr>
              <a:t> mal </a:t>
            </a:r>
            <a:r>
              <a:rPr lang="en-US" sz="3400" dirty="0">
                <a:solidFill>
                  <a:schemeClr val="dk1"/>
                </a:solidFill>
                <a:latin typeface="Lato"/>
                <a:ea typeface="Lato"/>
                <a:cs typeface="Lato"/>
                <a:sym typeface="Lato"/>
              </a:rPr>
              <a:t>que no </a:t>
            </a:r>
            <a:r>
              <a:rPr lang="en-US" sz="3400" dirty="0" err="1">
                <a:solidFill>
                  <a:schemeClr val="dk1"/>
                </a:solidFill>
                <a:latin typeface="Lato"/>
                <a:ea typeface="Lato"/>
                <a:cs typeface="Lato"/>
                <a:sym typeface="Lato"/>
              </a:rPr>
              <a:t>quiero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hago</a:t>
            </a:r>
            <a:r>
              <a:rPr lang="en-US" sz="3400" dirty="0">
                <a:solidFill>
                  <a:schemeClr val="dk1"/>
                </a:solidFill>
                <a:latin typeface="Lato"/>
                <a:ea typeface="Lato"/>
                <a:cs typeface="Lato"/>
                <a:sym typeface="Lato"/>
              </a:rPr>
              <a:t> lo que no </a:t>
            </a:r>
            <a:r>
              <a:rPr lang="en-US" sz="3400" dirty="0" err="1">
                <a:solidFill>
                  <a:schemeClr val="dk1"/>
                </a:solidFill>
                <a:latin typeface="Lato"/>
                <a:ea typeface="Lato"/>
                <a:cs typeface="Lato"/>
                <a:sym typeface="Lato"/>
              </a:rPr>
              <a:t>quiero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no soy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quien</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hace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habita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Entonces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aunque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quiero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hacer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bien, </a:t>
            </a:r>
            <a:r>
              <a:rPr lang="en-US" sz="3400" dirty="0" err="1">
                <a:solidFill>
                  <a:schemeClr val="dk1"/>
                </a:solidFill>
                <a:latin typeface="Lato"/>
                <a:ea typeface="Lato"/>
                <a:cs typeface="Lato"/>
                <a:sym typeface="Lato"/>
              </a:rPr>
              <a:t>descubro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esta</a:t>
            </a:r>
            <a:r>
              <a:rPr lang="en-US" sz="3400" dirty="0">
                <a:solidFill>
                  <a:schemeClr val="dk1"/>
                </a:solidFill>
                <a:latin typeface="Lato"/>
                <a:ea typeface="Lato"/>
                <a:cs typeface="Lato"/>
                <a:sym typeface="Lato"/>
              </a:rPr>
              <a:t> ley: que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mal </a:t>
            </a:r>
            <a:r>
              <a:rPr lang="en-US" sz="3400" dirty="0" err="1">
                <a:solidFill>
                  <a:schemeClr val="dk1"/>
                </a:solidFill>
                <a:latin typeface="Lato"/>
                <a:ea typeface="Lato"/>
                <a:cs typeface="Lato"/>
                <a:sym typeface="Lato"/>
              </a:rPr>
              <a:t>está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según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hombre interior, me </a:t>
            </a:r>
            <a:r>
              <a:rPr lang="en-US" sz="3400" dirty="0" err="1">
                <a:solidFill>
                  <a:schemeClr val="dk1"/>
                </a:solidFill>
                <a:latin typeface="Lato"/>
                <a:ea typeface="Lato"/>
                <a:cs typeface="Lato"/>
                <a:sym typeface="Lato"/>
              </a:rPr>
              <a:t>deleito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ley de Dios; </a:t>
            </a:r>
            <a:r>
              <a:rPr lang="en-US" sz="3400" dirty="0" err="1">
                <a:solidFill>
                  <a:schemeClr val="dk1"/>
                </a:solidFill>
                <a:latin typeface="Lato"/>
                <a:ea typeface="Lato"/>
                <a:cs typeface="Lato"/>
                <a:sym typeface="Lato"/>
              </a:rPr>
              <a:t>pero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encuentro</a:t>
            </a:r>
            <a:r>
              <a:rPr lang="en-US" sz="3400" dirty="0">
                <a:solidFill>
                  <a:schemeClr val="dk1"/>
                </a:solidFill>
                <a:latin typeface="Lato"/>
                <a:ea typeface="Lato"/>
                <a:cs typeface="Lato"/>
                <a:sym typeface="Lato"/>
              </a:rPr>
              <a:t> que hay </a:t>
            </a:r>
            <a:r>
              <a:rPr lang="en-US" sz="3400" dirty="0" err="1">
                <a:solidFill>
                  <a:schemeClr val="dk1"/>
                </a:solidFill>
                <a:latin typeface="Lato"/>
                <a:ea typeface="Lato"/>
                <a:cs typeface="Lato"/>
                <a:sym typeface="Lato"/>
              </a:rPr>
              <a:t>otra</a:t>
            </a:r>
            <a:r>
              <a:rPr lang="en-US" sz="3400" dirty="0">
                <a:solidFill>
                  <a:schemeClr val="dk1"/>
                </a:solidFill>
                <a:latin typeface="Lato"/>
                <a:ea typeface="Lato"/>
                <a:cs typeface="Lato"/>
                <a:sym typeface="Lato"/>
              </a:rPr>
              <a:t> ley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mis </a:t>
            </a:r>
            <a:r>
              <a:rPr lang="en-US" sz="3400" dirty="0" err="1">
                <a:solidFill>
                  <a:schemeClr val="dk1"/>
                </a:solidFill>
                <a:latin typeface="Lato"/>
                <a:ea typeface="Lato"/>
                <a:cs typeface="Lato"/>
                <a:sym typeface="Lato"/>
              </a:rPr>
              <a:t>miembros</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cual</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rebela</a:t>
            </a:r>
            <a:r>
              <a:rPr lang="en-US" sz="3400" dirty="0">
                <a:solidFill>
                  <a:schemeClr val="dk1"/>
                </a:solidFill>
                <a:latin typeface="Lato"/>
                <a:ea typeface="Lato"/>
                <a:cs typeface="Lato"/>
                <a:sym typeface="Lato"/>
              </a:rPr>
              <a:t> contra la ley de mi </a:t>
            </a:r>
            <a:r>
              <a:rPr lang="en-US" sz="3400" dirty="0" err="1">
                <a:solidFill>
                  <a:schemeClr val="dk1"/>
                </a:solidFill>
                <a:latin typeface="Lato"/>
                <a:ea typeface="Lato"/>
                <a:cs typeface="Lato"/>
                <a:sym typeface="Lato"/>
              </a:rPr>
              <a:t>mente</a:t>
            </a:r>
            <a:r>
              <a:rPr lang="en-US" sz="3400" dirty="0">
                <a:solidFill>
                  <a:schemeClr val="dk1"/>
                </a:solidFill>
                <a:latin typeface="Lato"/>
                <a:ea typeface="Lato"/>
                <a:cs typeface="Lato"/>
                <a:sym typeface="Lato"/>
              </a:rPr>
              <a:t> y me </a:t>
            </a:r>
            <a:r>
              <a:rPr lang="en-US" sz="3400" dirty="0" err="1">
                <a:solidFill>
                  <a:schemeClr val="dk1"/>
                </a:solidFill>
                <a:latin typeface="Lato"/>
                <a:ea typeface="Lato"/>
                <a:cs typeface="Lato"/>
                <a:sym typeface="Lato"/>
              </a:rPr>
              <a:t>tiene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cautivo</a:t>
            </a:r>
            <a:r>
              <a:rPr lang="en-US" sz="3400" dirty="0">
                <a:solidFill>
                  <a:schemeClr val="dk1"/>
                </a:solidFill>
                <a:latin typeface="Lato"/>
                <a:ea typeface="Lato"/>
                <a:cs typeface="Lato"/>
                <a:sym typeface="Lato"/>
              </a:rPr>
              <a:t> a la ley del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está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mis </a:t>
            </a:r>
            <a:r>
              <a:rPr lang="en-US" sz="3400" dirty="0" err="1">
                <a:solidFill>
                  <a:schemeClr val="dk1"/>
                </a:solidFill>
                <a:latin typeface="Lato"/>
                <a:ea typeface="Lato"/>
                <a:cs typeface="Lato"/>
                <a:sym typeface="Lato"/>
              </a:rPr>
              <a:t>miembros</a:t>
            </a:r>
            <a:r>
              <a:rPr lang="en-US" sz="3400" dirty="0">
                <a:solidFill>
                  <a:schemeClr val="dk1"/>
                </a:solidFill>
                <a:latin typeface="Lato"/>
                <a:ea typeface="Lato"/>
                <a:cs typeface="Lato"/>
                <a:sym typeface="Lato"/>
              </a:rPr>
              <a:t>. </a:t>
            </a:r>
            <a:endParaRPr sz="1000" b="0" i="0" u="none" strike="noStrike" cap="none" dirty="0">
              <a:solidFill>
                <a:schemeClr val="dk1"/>
              </a:solidFill>
              <a:latin typeface="Lato"/>
              <a:ea typeface="Lato"/>
              <a:cs typeface="Lato"/>
              <a:sym typeface="Lato"/>
            </a:endParaRPr>
          </a:p>
        </p:txBody>
      </p:sp>
      <p:sp>
        <p:nvSpPr>
          <p:cNvPr id="231" name="Google Shape;231;g2788883def7_0_130">
            <a:extLst>
              <a:ext uri="{FF2B5EF4-FFF2-40B4-BE49-F238E27FC236}">
                <a16:creationId xmlns:a16="http://schemas.microsoft.com/office/drawing/2014/main" id="{6039ADE7-DC87-D5D8-78F2-060C6ACF592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2" name="Google Shape;232;g2788883def7_0_130">
            <a:extLst>
              <a:ext uri="{FF2B5EF4-FFF2-40B4-BE49-F238E27FC236}">
                <a16:creationId xmlns:a16="http://schemas.microsoft.com/office/drawing/2014/main" id="{8C071121-3088-8170-ADE9-149098DD4B9D}"/>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733674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CDA539F6-F91C-D292-B9B8-155B15724449}"/>
            </a:ext>
          </a:extLst>
        </p:cNvPr>
        <p:cNvGrpSpPr/>
        <p:nvPr/>
      </p:nvGrpSpPr>
      <p:grpSpPr>
        <a:xfrm>
          <a:off x="0" y="0"/>
          <a:ext cx="0" cy="0"/>
          <a:chOff x="0" y="0"/>
          <a:chExt cx="0" cy="0"/>
        </a:xfrm>
      </p:grpSpPr>
      <p:sp>
        <p:nvSpPr>
          <p:cNvPr id="230" name="Google Shape;230;g2788883def7_0_130">
            <a:extLst>
              <a:ext uri="{FF2B5EF4-FFF2-40B4-BE49-F238E27FC236}">
                <a16:creationId xmlns:a16="http://schemas.microsoft.com/office/drawing/2014/main" id="{60B1A33C-CA59-E242-DEE0-DFCDD002494E}"/>
              </a:ext>
            </a:extLst>
          </p:cNvPr>
          <p:cNvSpPr txBox="1"/>
          <p:nvPr/>
        </p:nvSpPr>
        <p:spPr>
          <a:xfrm>
            <a:off x="3287399" y="1283384"/>
            <a:ext cx="8415232" cy="37548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Romanos 7:15-25</a:t>
            </a: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a:solidFill>
                  <a:schemeClr val="dk1"/>
                </a:solidFill>
                <a:latin typeface="Lato"/>
                <a:ea typeface="Lato"/>
                <a:cs typeface="Lato"/>
                <a:sym typeface="Lato"/>
              </a:rPr>
              <a:t>Miserable de </a:t>
            </a:r>
            <a:r>
              <a:rPr lang="en-US" sz="3400" b="0" i="0" u="none" strike="noStrike" cap="none" dirty="0" err="1">
                <a:solidFill>
                  <a:schemeClr val="dk1"/>
                </a:solidFill>
                <a:latin typeface="Lato"/>
                <a:ea typeface="Lato"/>
                <a:cs typeface="Lato"/>
                <a:sym typeface="Lato"/>
              </a:rPr>
              <a:t>mí</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Quién</a:t>
            </a:r>
            <a:r>
              <a:rPr lang="en-US" sz="3400" b="0" i="0" u="none" strike="noStrike" cap="none" dirty="0">
                <a:solidFill>
                  <a:schemeClr val="dk1"/>
                </a:solidFill>
                <a:latin typeface="Lato"/>
                <a:ea typeface="Lato"/>
                <a:cs typeface="Lato"/>
                <a:sym typeface="Lato"/>
              </a:rPr>
              <a:t> me </a:t>
            </a:r>
            <a:r>
              <a:rPr lang="en-US" sz="3400" b="0" i="0" u="none" strike="noStrike" cap="none" dirty="0" err="1">
                <a:solidFill>
                  <a:schemeClr val="dk1"/>
                </a:solidFill>
                <a:latin typeface="Lato"/>
                <a:ea typeface="Lato"/>
                <a:cs typeface="Lato"/>
                <a:sym typeface="Lato"/>
              </a:rPr>
              <a:t>librará</a:t>
            </a:r>
            <a:r>
              <a:rPr lang="en-US" sz="3400" b="0" i="0" u="none" strike="noStrike" cap="none" dirty="0">
                <a:solidFill>
                  <a:schemeClr val="dk1"/>
                </a:solidFill>
                <a:latin typeface="Lato"/>
                <a:ea typeface="Lato"/>
                <a:cs typeface="Lato"/>
                <a:sym typeface="Lato"/>
              </a:rPr>
              <a:t> de </a:t>
            </a:r>
            <a:r>
              <a:rPr lang="en-US" sz="3400" b="0" i="0" u="none" strike="noStrike" cap="none" dirty="0" err="1">
                <a:solidFill>
                  <a:schemeClr val="dk1"/>
                </a:solidFill>
                <a:latin typeface="Lato"/>
                <a:ea typeface="Lato"/>
                <a:cs typeface="Lato"/>
                <a:sym typeface="Lato"/>
              </a:rPr>
              <a:t>este</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cuerpo</a:t>
            </a:r>
            <a:r>
              <a:rPr lang="en-US" sz="3400" b="0" i="0" u="none" strike="noStrike" cap="none" dirty="0">
                <a:solidFill>
                  <a:schemeClr val="dk1"/>
                </a:solidFill>
                <a:latin typeface="Lato"/>
                <a:ea typeface="Lato"/>
                <a:cs typeface="Lato"/>
                <a:sym typeface="Lato"/>
              </a:rPr>
              <a:t> de </a:t>
            </a:r>
            <a:r>
              <a:rPr lang="en-US" sz="3400" b="0" i="0" u="none" strike="noStrike" cap="none" dirty="0" err="1">
                <a:solidFill>
                  <a:schemeClr val="dk1"/>
                </a:solidFill>
                <a:latin typeface="Lato"/>
                <a:ea typeface="Lato"/>
                <a:cs typeface="Lato"/>
                <a:sym typeface="Lato"/>
              </a:rPr>
              <a:t>muerte</a:t>
            </a:r>
            <a:r>
              <a:rPr lang="en-US" sz="3400" b="0" i="0" u="none" strike="noStrike" cap="none"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a:solidFill>
                  <a:schemeClr val="dk1"/>
                </a:solidFill>
                <a:latin typeface="Lato"/>
                <a:ea typeface="Lato"/>
                <a:cs typeface="Lato"/>
                <a:sym typeface="Lato"/>
              </a:rPr>
              <a:t>Doy gracias a Dios, </a:t>
            </a:r>
            <a:r>
              <a:rPr lang="en-US" sz="3400" b="0" i="0" u="none" strike="noStrike" cap="none" dirty="0" err="1">
                <a:solidFill>
                  <a:schemeClr val="dk1"/>
                </a:solidFill>
                <a:latin typeface="Lato"/>
                <a:ea typeface="Lato"/>
                <a:cs typeface="Lato"/>
                <a:sym typeface="Lato"/>
              </a:rPr>
              <a:t>por</a:t>
            </a:r>
            <a:r>
              <a:rPr lang="en-US" sz="3400" b="0" i="0" u="none" strike="noStrike" cap="none" dirty="0">
                <a:solidFill>
                  <a:schemeClr val="dk1"/>
                </a:solidFill>
                <a:latin typeface="Lato"/>
                <a:ea typeface="Lato"/>
                <a:cs typeface="Lato"/>
                <a:sym typeface="Lato"/>
              </a:rPr>
              <a:t> medio de </a:t>
            </a:r>
            <a:r>
              <a:rPr lang="en-US" sz="3400" b="0" i="0" u="none" strike="noStrike" cap="none" dirty="0" err="1">
                <a:solidFill>
                  <a:schemeClr val="dk1"/>
                </a:solidFill>
                <a:latin typeface="Lato"/>
                <a:ea typeface="Lato"/>
                <a:cs typeface="Lato"/>
                <a:sym typeface="Lato"/>
              </a:rPr>
              <a:t>nuestro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Señor</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Jesucristo</a:t>
            </a:r>
            <a:r>
              <a:rPr lang="en-US" sz="3400" b="0" i="0" u="none" strike="noStrike" cap="none" dirty="0">
                <a:solidFill>
                  <a:schemeClr val="dk1"/>
                </a:solidFill>
                <a:latin typeface="Lato"/>
                <a:ea typeface="Lato"/>
                <a:cs typeface="Lato"/>
                <a:sym typeface="Lato"/>
              </a:rPr>
              <a:t>.</a:t>
            </a:r>
            <a:endParaRPr sz="1000" b="0" i="0" u="none" strike="noStrike" cap="none" dirty="0">
              <a:solidFill>
                <a:schemeClr val="dk1"/>
              </a:solidFill>
              <a:latin typeface="Lato"/>
              <a:ea typeface="Lato"/>
              <a:cs typeface="Lato"/>
              <a:sym typeface="Lato"/>
            </a:endParaRPr>
          </a:p>
        </p:txBody>
      </p:sp>
      <p:sp>
        <p:nvSpPr>
          <p:cNvPr id="231" name="Google Shape;231;g2788883def7_0_130">
            <a:extLst>
              <a:ext uri="{FF2B5EF4-FFF2-40B4-BE49-F238E27FC236}">
                <a16:creationId xmlns:a16="http://schemas.microsoft.com/office/drawing/2014/main" id="{EBE1B627-E027-41DE-1A1C-979C6734BAA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2" name="Google Shape;232;g2788883def7_0_130">
            <a:extLst>
              <a:ext uri="{FF2B5EF4-FFF2-40B4-BE49-F238E27FC236}">
                <a16:creationId xmlns:a16="http://schemas.microsoft.com/office/drawing/2014/main" id="{3988BF13-9F64-1416-1AB4-882C470BC6F4}"/>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07418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08EDD2F5-6238-2D20-E961-851B9EE74275}"/>
            </a:ext>
          </a:extLst>
        </p:cNvPr>
        <p:cNvGrpSpPr/>
        <p:nvPr/>
      </p:nvGrpSpPr>
      <p:grpSpPr>
        <a:xfrm>
          <a:off x="0" y="0"/>
          <a:ext cx="0" cy="0"/>
          <a:chOff x="0" y="0"/>
          <a:chExt cx="0" cy="0"/>
        </a:xfrm>
      </p:grpSpPr>
      <p:pic>
        <p:nvPicPr>
          <p:cNvPr id="190" name="Google Shape;190;g2eb293faa54_0_118" descr="A green bird with leaves&#10;&#10;Description automatically generated">
            <a:extLst>
              <a:ext uri="{FF2B5EF4-FFF2-40B4-BE49-F238E27FC236}">
                <a16:creationId xmlns:a16="http://schemas.microsoft.com/office/drawing/2014/main" id="{263C2DA1-E758-627F-4190-6A99E423F451}"/>
              </a:ext>
            </a:extLst>
          </p:cNvPr>
          <p:cNvPicPr preferRelativeResize="0"/>
          <p:nvPr/>
        </p:nvPicPr>
        <p:blipFill rotWithShape="1">
          <a:blip r:embed="rId3">
            <a:alphaModFix/>
          </a:blip>
          <a:srcRect/>
          <a:stretch/>
        </p:blipFill>
        <p:spPr>
          <a:xfrm>
            <a:off x="9455329" y="900683"/>
            <a:ext cx="1399034" cy="1170434"/>
          </a:xfrm>
          <a:prstGeom prst="rect">
            <a:avLst/>
          </a:prstGeom>
          <a:noFill/>
          <a:ln>
            <a:noFill/>
          </a:ln>
        </p:spPr>
      </p:pic>
      <p:pic>
        <p:nvPicPr>
          <p:cNvPr id="1028" name="Picture 4" descr="5,600+ Kneeling Stock Illustrations, Royalty-Free Vector Graphics &amp; Clip  Art - iStock | Man kneeling, Woman kneeling, Person kneeling">
            <a:extLst>
              <a:ext uri="{FF2B5EF4-FFF2-40B4-BE49-F238E27FC236}">
                <a16:creationId xmlns:a16="http://schemas.microsoft.com/office/drawing/2014/main" id="{3D9D5029-DE20-52AB-9E95-6BD782325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820" y="3061937"/>
            <a:ext cx="2438180" cy="24381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cross on a white background&#10;&#10;Description automatically generated">
            <a:extLst>
              <a:ext uri="{FF2B5EF4-FFF2-40B4-BE49-F238E27FC236}">
                <a16:creationId xmlns:a16="http://schemas.microsoft.com/office/drawing/2014/main" id="{4DDDDE97-3BD0-8AAE-D02C-129D4D8E80D7}"/>
              </a:ext>
            </a:extLst>
          </p:cNvPr>
          <p:cNvPicPr>
            <a:picLocks noChangeAspect="1"/>
          </p:cNvPicPr>
          <p:nvPr/>
        </p:nvPicPr>
        <p:blipFill>
          <a:blip r:embed="rId5"/>
          <a:stretch>
            <a:fillRect/>
          </a:stretch>
        </p:blipFill>
        <p:spPr>
          <a:xfrm>
            <a:off x="5795083" y="1447113"/>
            <a:ext cx="2222500" cy="4025900"/>
          </a:xfrm>
          <a:prstGeom prst="rect">
            <a:avLst/>
          </a:prstGeom>
        </p:spPr>
      </p:pic>
    </p:spTree>
    <p:extLst>
      <p:ext uri="{BB962C8B-B14F-4D97-AF65-F5344CB8AC3E}">
        <p14:creationId xmlns:p14="http://schemas.microsoft.com/office/powerpoint/2010/main" val="4290339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164FA915-1762-9004-829A-57AE85296ACA}"/>
            </a:ext>
          </a:extLst>
        </p:cNvPr>
        <p:cNvGrpSpPr/>
        <p:nvPr/>
      </p:nvGrpSpPr>
      <p:grpSpPr>
        <a:xfrm>
          <a:off x="0" y="0"/>
          <a:ext cx="0" cy="0"/>
          <a:chOff x="0" y="0"/>
          <a:chExt cx="0" cy="0"/>
        </a:xfrm>
      </p:grpSpPr>
      <p:sp>
        <p:nvSpPr>
          <p:cNvPr id="230" name="Google Shape;230;g2788883def7_0_130">
            <a:extLst>
              <a:ext uri="{FF2B5EF4-FFF2-40B4-BE49-F238E27FC236}">
                <a16:creationId xmlns:a16="http://schemas.microsoft.com/office/drawing/2014/main" id="{906ABAED-3DD5-DADD-75B1-4BF49D533475}"/>
              </a:ext>
            </a:extLst>
          </p:cNvPr>
          <p:cNvSpPr txBox="1"/>
          <p:nvPr/>
        </p:nvSpPr>
        <p:spPr>
          <a:xfrm>
            <a:off x="3206497" y="1885520"/>
            <a:ext cx="8415232" cy="27083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2 </a:t>
            </a:r>
            <a:r>
              <a:rPr lang="en-US" sz="3400" b="1" dirty="0" err="1">
                <a:solidFill>
                  <a:srgbClr val="00B050"/>
                </a:solidFill>
                <a:latin typeface="Lato"/>
                <a:ea typeface="Lato"/>
                <a:cs typeface="Lato"/>
                <a:sym typeface="Lato"/>
              </a:rPr>
              <a:t>Corintios</a:t>
            </a:r>
            <a:r>
              <a:rPr lang="en-US" sz="3400" b="1" dirty="0">
                <a:solidFill>
                  <a:srgbClr val="00B050"/>
                </a:solidFill>
                <a:latin typeface="Lato"/>
                <a:ea typeface="Lato"/>
                <a:cs typeface="Lato"/>
                <a:sym typeface="Lato"/>
              </a:rPr>
              <a:t> 5:17</a:t>
            </a: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De modo que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alguno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nueva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atrás</a:t>
            </a:r>
            <a:r>
              <a:rPr lang="en-US" sz="3400" dirty="0">
                <a:solidFill>
                  <a:schemeClr val="dk1"/>
                </a:solidFill>
                <a:latin typeface="Lato"/>
                <a:ea typeface="Lato"/>
                <a:cs typeface="Lato"/>
                <a:sym typeface="Lato"/>
              </a:rPr>
              <a:t> ha </a:t>
            </a:r>
            <a:r>
              <a:rPr lang="en-US" sz="3400" dirty="0" err="1">
                <a:solidFill>
                  <a:schemeClr val="dk1"/>
                </a:solidFill>
                <a:latin typeface="Lato"/>
                <a:ea typeface="Lato"/>
                <a:cs typeface="Lato"/>
                <a:sym typeface="Lato"/>
              </a:rPr>
              <a:t>quedado</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viejo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ahora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es nuevo! </a:t>
            </a:r>
            <a:endParaRPr sz="1000" b="0" i="0" u="none" strike="noStrike" cap="none" dirty="0">
              <a:solidFill>
                <a:schemeClr val="dk1"/>
              </a:solidFill>
              <a:latin typeface="Lato"/>
              <a:ea typeface="Lato"/>
              <a:cs typeface="Lato"/>
              <a:sym typeface="Lato"/>
            </a:endParaRPr>
          </a:p>
        </p:txBody>
      </p:sp>
      <p:sp>
        <p:nvSpPr>
          <p:cNvPr id="231" name="Google Shape;231;g2788883def7_0_130">
            <a:extLst>
              <a:ext uri="{FF2B5EF4-FFF2-40B4-BE49-F238E27FC236}">
                <a16:creationId xmlns:a16="http://schemas.microsoft.com/office/drawing/2014/main" id="{441AD513-934A-1C2D-69B3-B8206A27620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2" name="Google Shape;232;g2788883def7_0_130">
            <a:extLst>
              <a:ext uri="{FF2B5EF4-FFF2-40B4-BE49-F238E27FC236}">
                <a16:creationId xmlns:a16="http://schemas.microsoft.com/office/drawing/2014/main" id="{F8A0395C-87E0-FA0B-C453-55979293DAA6}"/>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212179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Google Shape;103;p2">
            <a:extLst>
              <a:ext uri="{FF2B5EF4-FFF2-40B4-BE49-F238E27FC236}">
                <a16:creationId xmlns:a16="http://schemas.microsoft.com/office/drawing/2014/main" id="{54E32958-73B7-D5F6-C8EF-EEEBFBE8DB67}"/>
              </a:ext>
            </a:extLst>
          </p:cNvPr>
          <p:cNvSpPr/>
          <p:nvPr/>
        </p:nvSpPr>
        <p:spPr>
          <a:xfrm>
            <a:off x="-32659" y="32657"/>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p:cNvSpPr/>
          <p:nvPr/>
        </p:nvSpPr>
        <p:spPr>
          <a:xfrm>
            <a:off x="1644412" y="1665817"/>
            <a:ext cx="8903177"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a:t>
            </a:r>
            <a:r>
              <a:rPr lang="en-US" sz="4000" b="1" dirty="0" err="1">
                <a:solidFill>
                  <a:schemeClr val="dk1"/>
                </a:solidFill>
                <a:latin typeface="+mn-lt"/>
                <a:ea typeface="Lato"/>
                <a:cs typeface="Lato"/>
                <a:sym typeface="Lato"/>
              </a:rPr>
              <a:t>Cuáles</a:t>
            </a:r>
            <a:r>
              <a:rPr lang="en-US" sz="4000" b="1" dirty="0">
                <a:solidFill>
                  <a:schemeClr val="dk1"/>
                </a:solidFill>
                <a:latin typeface="+mn-lt"/>
                <a:ea typeface="Lato"/>
                <a:cs typeface="Lato"/>
                <a:sym typeface="Lato"/>
              </a:rPr>
              <a:t> son las dos </a:t>
            </a:r>
            <a:r>
              <a:rPr lang="en-US" sz="4000" b="1" dirty="0" err="1">
                <a:solidFill>
                  <a:schemeClr val="dk1"/>
                </a:solidFill>
                <a:latin typeface="+mn-lt"/>
                <a:ea typeface="Lato"/>
                <a:cs typeface="Lato"/>
                <a:sym typeface="Lato"/>
              </a:rPr>
              <a:t>enseñanzas</a:t>
            </a:r>
            <a:r>
              <a:rPr lang="en-US" sz="4000" b="1" dirty="0">
                <a:solidFill>
                  <a:schemeClr val="dk1"/>
                </a:solidFill>
                <a:latin typeface="+mn-lt"/>
                <a:ea typeface="Lato"/>
                <a:cs typeface="Lato"/>
                <a:sym typeface="Lato"/>
              </a:rPr>
              <a:t> principles de la Biblia? </a:t>
            </a:r>
            <a:r>
              <a:rPr lang="en-US" sz="4000" b="1" dirty="0" err="1">
                <a:solidFill>
                  <a:schemeClr val="dk1"/>
                </a:solidFill>
                <a:latin typeface="+mn-lt"/>
                <a:ea typeface="Lato"/>
                <a:cs typeface="Lato"/>
                <a:sym typeface="Lato"/>
              </a:rPr>
              <a:t>Explique</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el</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propósito</a:t>
            </a:r>
            <a:r>
              <a:rPr lang="en-US" sz="4000" b="1" dirty="0">
                <a:solidFill>
                  <a:schemeClr val="dk1"/>
                </a:solidFill>
                <a:latin typeface="+mn-lt"/>
                <a:ea typeface="Lato"/>
                <a:cs typeface="Lato"/>
                <a:sym typeface="Lato"/>
              </a:rPr>
              <a:t> de </a:t>
            </a:r>
            <a:r>
              <a:rPr lang="en-US" sz="4000" b="1" dirty="0" err="1">
                <a:solidFill>
                  <a:schemeClr val="dk1"/>
                </a:solidFill>
                <a:latin typeface="+mn-lt"/>
                <a:ea typeface="Lato"/>
                <a:cs typeface="Lato"/>
                <a:sym typeface="Lato"/>
              </a:rPr>
              <a:t>cada</a:t>
            </a:r>
            <a:r>
              <a:rPr lang="en-US" sz="4000" b="1" dirty="0">
                <a:solidFill>
                  <a:schemeClr val="dk1"/>
                </a:solidFill>
                <a:latin typeface="+mn-lt"/>
                <a:ea typeface="Lato"/>
                <a:cs typeface="Lato"/>
                <a:sym typeface="Lato"/>
              </a:rPr>
              <a:t> uno de </a:t>
            </a:r>
            <a:r>
              <a:rPr lang="en-US" sz="4000" b="1" dirty="0" err="1">
                <a:solidFill>
                  <a:schemeClr val="dk1"/>
                </a:solidFill>
                <a:latin typeface="+mn-lt"/>
                <a:ea typeface="Lato"/>
                <a:cs typeface="Lato"/>
                <a:sym typeface="Lato"/>
              </a:rPr>
              <a:t>ellos</a:t>
            </a:r>
            <a:r>
              <a:rPr lang="en-US" sz="4000" b="1" dirty="0">
                <a:solidFill>
                  <a:schemeClr val="dk1"/>
                </a:solidFill>
                <a:latin typeface="+mn-lt"/>
                <a:ea typeface="Lato"/>
                <a:cs typeface="Lato"/>
                <a:sym typeface="Lato"/>
              </a:rPr>
              <a:t>.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#3</a:t>
            </a:r>
            <a:endParaRPr lang="en-US" sz="4000" i="1" dirty="0"/>
          </a:p>
        </p:txBody>
      </p:sp>
    </p:spTree>
    <p:extLst>
      <p:ext uri="{BB962C8B-B14F-4D97-AF65-F5344CB8AC3E}">
        <p14:creationId xmlns:p14="http://schemas.microsoft.com/office/powerpoint/2010/main" val="253483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Analizar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los</a:t>
              </a:r>
              <a:r>
                <a:rPr lang="en-US" sz="2800" dirty="0">
                  <a:solidFill>
                    <a:schemeClr val="tx1"/>
                  </a:solidFill>
                  <a:latin typeface="Lato"/>
                  <a:ea typeface="Lato"/>
                  <a:cs typeface="Lato"/>
                  <a:sym typeface="Lato"/>
                </a:rPr>
                <a:t> cuatro </a:t>
              </a:r>
              <a:r>
                <a:rPr lang="en-US" sz="2800" dirty="0" err="1">
                  <a:solidFill>
                    <a:schemeClr val="tx1"/>
                  </a:solidFill>
                  <a:latin typeface="Lato"/>
                  <a:ea typeface="Lato"/>
                  <a:cs typeface="Lato"/>
                  <a:sym typeface="Lato"/>
                </a:rPr>
                <a:t>últimos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mandamientos</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Examinar</a:t>
              </a:r>
              <a:r>
                <a:rPr lang="en-US" sz="2800" dirty="0">
                  <a:solidFill>
                    <a:schemeClr val="lt1"/>
                  </a:solidFill>
                  <a:latin typeface="Lato"/>
                  <a:ea typeface="Lato"/>
                  <a:cs typeface="Lato"/>
                  <a:sym typeface="Lato"/>
                </a:rPr>
                <a:t> las </a:t>
              </a:r>
              <a:r>
                <a:rPr lang="en-US" sz="2800" dirty="0" err="1">
                  <a:solidFill>
                    <a:schemeClr val="bg1">
                      <a:lumMod val="95000"/>
                    </a:schemeClr>
                  </a:solidFill>
                  <a:latin typeface="Lato"/>
                  <a:ea typeface="Lato"/>
                  <a:cs typeface="Lato"/>
                  <a:sym typeface="Lato"/>
                </a:rPr>
                <a:t>advertencias</a:t>
              </a:r>
              <a:r>
                <a:rPr lang="en-US" sz="2800" dirty="0">
                  <a:solidFill>
                    <a:schemeClr val="bg1">
                      <a:lumMod val="95000"/>
                    </a:schemeClr>
                  </a:solidFill>
                  <a:latin typeface="Lato"/>
                  <a:ea typeface="Lato"/>
                  <a:cs typeface="Lato"/>
                  <a:sym typeface="Lato"/>
                </a:rPr>
                <a:t> </a:t>
              </a:r>
              <a:r>
                <a:rPr lang="en-US" sz="2800" dirty="0" err="1">
                  <a:solidFill>
                    <a:schemeClr val="bg1">
                      <a:lumMod val="95000"/>
                    </a:schemeClr>
                  </a:solidFill>
                  <a:latin typeface="Lato"/>
                  <a:ea typeface="Lato"/>
                  <a:cs typeface="Lato"/>
                  <a:sym typeface="Lato"/>
                </a:rPr>
                <a:t>bíblicas</a:t>
              </a:r>
              <a:r>
                <a:rPr lang="en-US" sz="2800" dirty="0">
                  <a:solidFill>
                    <a:schemeClr val="bg1">
                      <a:lumMod val="95000"/>
                    </a:schemeClr>
                  </a:solidFill>
                  <a:latin typeface="Lato"/>
                  <a:ea typeface="Lato"/>
                  <a:cs typeface="Lato"/>
                  <a:sym typeface="Lato"/>
                </a:rPr>
                <a:t> </a:t>
              </a:r>
              <a:r>
                <a:rPr lang="en-US" sz="2800" dirty="0" err="1">
                  <a:solidFill>
                    <a:schemeClr val="lt1"/>
                  </a:solidFill>
                  <a:latin typeface="Lato"/>
                  <a:ea typeface="Lato"/>
                  <a:cs typeface="Lato"/>
                  <a:sym typeface="Lato"/>
                </a:rPr>
                <a:t>sobre</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codicia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el </a:t>
              </a:r>
              <a:r>
                <a:rPr lang="en-US" sz="2800" dirty="0" err="1">
                  <a:solidFill>
                    <a:schemeClr val="lt1"/>
                  </a:solidFill>
                  <a:latin typeface="Lato"/>
                  <a:ea typeface="Lato"/>
                  <a:cs typeface="Lato"/>
                  <a:sym typeface="Lato"/>
                </a:rPr>
                <a:t>corazón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humano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la lucha entre al </a:t>
              </a:r>
              <a:r>
                <a:rPr lang="en-US" sz="2800" dirty="0" err="1">
                  <a:solidFill>
                    <a:schemeClr val="lt1"/>
                  </a:solidFill>
                  <a:latin typeface="Lato"/>
                  <a:ea typeface="Lato"/>
                  <a:cs typeface="Lato"/>
                  <a:sym typeface="Lato"/>
                </a:rPr>
                <a:t>viejo</a:t>
              </a:r>
              <a:r>
                <a:rPr lang="en-US" sz="2800" dirty="0">
                  <a:solidFill>
                    <a:schemeClr val="lt1"/>
                  </a:solidFill>
                  <a:latin typeface="Lato"/>
                  <a:ea typeface="Lato"/>
                  <a:cs typeface="Lato"/>
                  <a:sym typeface="Lato"/>
                </a:rPr>
                <a:t> hombre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nuevo hombre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de un </a:t>
              </a:r>
              <a:r>
                <a:rPr lang="en-US" sz="2800" dirty="0" err="1">
                  <a:solidFill>
                    <a:schemeClr val="lt1"/>
                  </a:solidFill>
                  <a:latin typeface="Lato"/>
                  <a:ea typeface="Lato"/>
                  <a:cs typeface="Lato"/>
                  <a:sym typeface="Lato"/>
                </a:rPr>
                <a:t>cristiano</a:t>
              </a:r>
              <a:r>
                <a:rPr lang="en-US" sz="2800" dirty="0">
                  <a:solidFill>
                    <a:schemeClr val="lt1"/>
                  </a:solidFill>
                  <a:latin typeface="Lato"/>
                  <a:ea typeface="Lato"/>
                  <a:cs typeface="Lato"/>
                  <a:sym typeface="Lato"/>
                </a:rPr>
                <a:t>. </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2788883def7_0_242"/>
          <p:cNvSpPr txBox="1"/>
          <p:nvPr/>
        </p:nvSpPr>
        <p:spPr>
          <a:xfrm>
            <a:off x="3602250" y="2371925"/>
            <a:ext cx="7905000" cy="23390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Romanos 3:23</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Por </a:t>
            </a:r>
            <a:r>
              <a:rPr lang="en-US" sz="3400" dirty="0" err="1">
                <a:solidFill>
                  <a:schemeClr val="dk1"/>
                </a:solidFill>
                <a:latin typeface="Lato"/>
                <a:ea typeface="Lato"/>
                <a:cs typeface="Lato"/>
                <a:sym typeface="Lato"/>
              </a:rPr>
              <a:t>cuanto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pecaron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están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destituidos</a:t>
            </a:r>
            <a:r>
              <a:rPr lang="en-US" sz="3400" dirty="0">
                <a:solidFill>
                  <a:schemeClr val="dk1"/>
                </a:solidFill>
                <a:latin typeface="Lato"/>
                <a:ea typeface="Lato"/>
                <a:cs typeface="Lato"/>
                <a:sym typeface="Lato"/>
              </a:rPr>
              <a:t> de la gloria de Dios.</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dirty="0">
              <a:solidFill>
                <a:schemeClr val="dk1"/>
              </a:solidFill>
              <a:latin typeface="Lato"/>
              <a:ea typeface="Lato"/>
              <a:cs typeface="Lato"/>
              <a:sym typeface="Lato"/>
            </a:endParaRPr>
          </a:p>
        </p:txBody>
      </p:sp>
      <p:sp>
        <p:nvSpPr>
          <p:cNvPr id="268" name="Google Shape;268;g2788883def7_0_24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788883def7_0_242"/>
          <p:cNvPicPr preferRelativeResize="0"/>
          <p:nvPr/>
        </p:nvPicPr>
        <p:blipFill rotWithShape="1">
          <a:blip r:embed="rId3">
            <a:alphaModFix/>
          </a:blip>
          <a:srcRect/>
          <a:stretch/>
        </p:blipFill>
        <p:spPr>
          <a:xfrm>
            <a:off x="139364" y="1819782"/>
            <a:ext cx="3125596" cy="3218436"/>
          </a:xfrm>
          <a:prstGeom prst="rect">
            <a:avLst/>
          </a:prstGeom>
          <a:noFill/>
          <a:ln>
            <a:noFill/>
          </a:ln>
          <a:effectLst>
            <a:outerShdw blurRad="50800" dist="38100" dir="2700000" algn="tl" rotWithShape="0">
              <a:srgbClr val="000000">
                <a:alpha val="40000"/>
              </a:srgbClr>
            </a:outerShdw>
          </a:effectLst>
        </p:spPr>
      </p:pic>
      <p:pic>
        <p:nvPicPr>
          <p:cNvPr id="270" name="Google Shape;270;g2788883def7_0_24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g2788883def7_0_266"/>
          <p:cNvSpPr txBox="1"/>
          <p:nvPr/>
        </p:nvSpPr>
        <p:spPr>
          <a:xfrm>
            <a:off x="3602241" y="1552538"/>
            <a:ext cx="8103900" cy="33855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Juan 3:16</a:t>
            </a:r>
          </a:p>
          <a:p>
            <a:pPr marL="0" marR="0" lvl="0" indent="0" algn="l" rtl="0">
              <a:lnSpc>
                <a:spcPct val="100000"/>
              </a:lnSpc>
              <a:spcBef>
                <a:spcPts val="0"/>
              </a:spcBef>
              <a:spcAft>
                <a:spcPts val="0"/>
              </a:spcAft>
              <a:buClr>
                <a:schemeClr val="dk1"/>
              </a:buClr>
              <a:buSzPts val="1100"/>
              <a:buFont typeface="Arial"/>
              <a:buNone/>
            </a:pPr>
            <a:endParaRPr lang="en-US" sz="3400" b="1" dirty="0">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tanto </a:t>
            </a:r>
            <a:r>
              <a:rPr lang="en-US" sz="3400" dirty="0" err="1">
                <a:solidFill>
                  <a:schemeClr val="dk1"/>
                </a:solidFill>
                <a:latin typeface="Lato"/>
                <a:ea typeface="Lato"/>
                <a:cs typeface="Lato"/>
                <a:sym typeface="Lato"/>
              </a:rPr>
              <a:t>amó</a:t>
            </a:r>
            <a:r>
              <a:rPr lang="en-US" sz="3400" dirty="0">
                <a:solidFill>
                  <a:schemeClr val="dk1"/>
                </a:solidFill>
                <a:latin typeface="Lato"/>
                <a:ea typeface="Lato"/>
                <a:cs typeface="Lato"/>
                <a:sym typeface="Lato"/>
              </a:rPr>
              <a:t> Dios al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dio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Hijo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unigénito</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cree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no se </a:t>
            </a:r>
            <a:r>
              <a:rPr lang="en-US" sz="3400" dirty="0" err="1">
                <a:solidFill>
                  <a:schemeClr val="dk1"/>
                </a:solidFill>
                <a:latin typeface="Lato"/>
                <a:ea typeface="Lato"/>
                <a:cs typeface="Lato"/>
                <a:sym typeface="Lato"/>
              </a:rPr>
              <a:t>pierda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tenga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eterna</a:t>
            </a:r>
            <a:r>
              <a:rPr lang="en-US" sz="3400"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dirty="0">
              <a:solidFill>
                <a:schemeClr val="dk1"/>
              </a:solidFill>
              <a:latin typeface="Lato"/>
              <a:ea typeface="Lato"/>
              <a:cs typeface="Lato"/>
              <a:sym typeface="Lato"/>
            </a:endParaRPr>
          </a:p>
        </p:txBody>
      </p:sp>
      <p:sp>
        <p:nvSpPr>
          <p:cNvPr id="292" name="Google Shape;292;g2788883def7_0_2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3" name="Google Shape;293;g2788883def7_0_26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94" name="Google Shape;294;g2788883def7_0_2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g2788883def7_0_258"/>
          <p:cNvSpPr txBox="1"/>
          <p:nvPr/>
        </p:nvSpPr>
        <p:spPr>
          <a:xfrm>
            <a:off x="3602250" y="2067125"/>
            <a:ext cx="8103900" cy="33855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rgbClr val="00B050"/>
                </a:solidFill>
                <a:latin typeface="Lato"/>
                <a:ea typeface="Lato"/>
                <a:cs typeface="Lato"/>
                <a:sym typeface="Lato"/>
              </a:rPr>
              <a:t>Efesios</a:t>
            </a:r>
            <a:r>
              <a:rPr lang="en-US" sz="3400" b="1" dirty="0">
                <a:solidFill>
                  <a:srgbClr val="00B050"/>
                </a:solidFill>
                <a:latin typeface="Lato"/>
                <a:ea typeface="Lato"/>
                <a:cs typeface="Lato"/>
                <a:sym typeface="Lato"/>
              </a:rPr>
              <a:t> 2:8-9</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gracia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salvados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mediante</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esto</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procede</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que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regalo de Dios, no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obras</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nadie</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jacte</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dirty="0">
              <a:solidFill>
                <a:schemeClr val="dk1"/>
              </a:solidFill>
              <a:latin typeface="Lato"/>
              <a:ea typeface="Lato"/>
              <a:cs typeface="Lato"/>
              <a:sym typeface="Lato"/>
            </a:endParaRPr>
          </a:p>
        </p:txBody>
      </p:sp>
      <p:sp>
        <p:nvSpPr>
          <p:cNvPr id="284" name="Google Shape;284;g2788883def7_0_2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g2788883def7_0_25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86" name="Google Shape;286;g2788883def7_0_25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eb293faa54_0_4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eb293faa54_0_4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3" name="Google Shape;333;g2eb293faa54_0_497"/>
          <p:cNvPicPr preferRelativeResize="0"/>
          <p:nvPr/>
        </p:nvPicPr>
        <p:blipFill rotWithShape="1">
          <a:blip r:embed="rId4">
            <a:alphaModFix/>
          </a:blip>
          <a:srcRect/>
          <a:stretch/>
        </p:blipFill>
        <p:spPr>
          <a:xfrm rot="5400000">
            <a:off x="-585274" y="1352904"/>
            <a:ext cx="4051701" cy="4051701"/>
          </a:xfrm>
          <a:prstGeom prst="rect">
            <a:avLst/>
          </a:prstGeom>
          <a:noFill/>
          <a:ln>
            <a:noFill/>
          </a:ln>
        </p:spPr>
      </p:pic>
      <p:sp>
        <p:nvSpPr>
          <p:cNvPr id="334" name="Google Shape;334;g2eb293faa54_0_497"/>
          <p:cNvSpPr txBox="1"/>
          <p:nvPr/>
        </p:nvSpPr>
        <p:spPr>
          <a:xfrm>
            <a:off x="3466427" y="328249"/>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Puntos </a:t>
            </a:r>
            <a:r>
              <a:rPr lang="en-US" sz="4860" dirty="0" err="1">
                <a:solidFill>
                  <a:srgbClr val="009444"/>
                </a:solidFill>
                <a:latin typeface="Lato"/>
                <a:ea typeface="Lato"/>
                <a:cs typeface="Lato"/>
                <a:sym typeface="Lato"/>
              </a:rPr>
              <a:t>principales</a:t>
            </a:r>
            <a:r>
              <a:rPr lang="en-US" sz="4860" b="0" i="0" u="none" strike="noStrike" cap="none"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p:txBody>
      </p:sp>
      <p:cxnSp>
        <p:nvCxnSpPr>
          <p:cNvPr id="335" name="Google Shape;335;g2eb293faa54_0_497"/>
          <p:cNvCxnSpPr/>
          <p:nvPr/>
        </p:nvCxnSpPr>
        <p:spPr>
          <a:xfrm>
            <a:off x="3466427" y="147818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6" name="Google Shape;336;g2eb293faa54_0_497"/>
          <p:cNvSpPr txBox="1"/>
          <p:nvPr/>
        </p:nvSpPr>
        <p:spPr>
          <a:xfrm>
            <a:off x="2949677" y="1787822"/>
            <a:ext cx="8949846" cy="4524275"/>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Es la </a:t>
            </a:r>
            <a:r>
              <a:rPr lang="en-US" sz="3600" dirty="0" err="1">
                <a:solidFill>
                  <a:schemeClr val="dk1"/>
                </a:solidFill>
                <a:latin typeface="Lato"/>
                <a:ea typeface="Lato"/>
                <a:cs typeface="Lato"/>
                <a:sym typeface="Lato"/>
              </a:rPr>
              <a:t>voluntad</a:t>
            </a:r>
            <a:r>
              <a:rPr lang="en-US" sz="3600" dirty="0">
                <a:solidFill>
                  <a:schemeClr val="dk1"/>
                </a:solidFill>
                <a:latin typeface="Lato"/>
                <a:ea typeface="Lato"/>
                <a:cs typeface="Lato"/>
                <a:sym typeface="Lato"/>
              </a:rPr>
              <a:t> de Dios </a:t>
            </a:r>
            <a:r>
              <a:rPr lang="en-US" sz="3600" dirty="0" err="1">
                <a:solidFill>
                  <a:schemeClr val="dk1"/>
                </a:solidFill>
                <a:latin typeface="Lato"/>
                <a:ea typeface="Lato"/>
                <a:cs typeface="Lato"/>
                <a:sym typeface="Lato"/>
              </a:rPr>
              <a:t>proteger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dones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materiales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ha dado y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buen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nombre</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Es la </a:t>
            </a:r>
            <a:r>
              <a:rPr lang="en-US" sz="3600" dirty="0" err="1">
                <a:solidFill>
                  <a:schemeClr val="dk1"/>
                </a:solidFill>
                <a:latin typeface="Lato"/>
                <a:ea typeface="Lato"/>
                <a:cs typeface="Lato"/>
                <a:sym typeface="Lato"/>
              </a:rPr>
              <a:t>voluntad</a:t>
            </a:r>
            <a:r>
              <a:rPr lang="en-US" sz="3600" dirty="0">
                <a:solidFill>
                  <a:schemeClr val="dk1"/>
                </a:solidFill>
                <a:latin typeface="Lato"/>
                <a:ea typeface="Lato"/>
                <a:cs typeface="Lato"/>
                <a:sym typeface="Lato"/>
              </a:rPr>
              <a:t> de Dios </a:t>
            </a:r>
            <a:r>
              <a:rPr lang="en-US" sz="3600" dirty="0" err="1">
                <a:solidFill>
                  <a:schemeClr val="dk1"/>
                </a:solidFill>
                <a:latin typeface="Lato"/>
                <a:ea typeface="Lato"/>
                <a:cs typeface="Lato"/>
                <a:sym typeface="Lato"/>
              </a:rPr>
              <a:t>proteger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corazones</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mentes</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Jesús </a:t>
            </a:r>
            <a:r>
              <a:rPr lang="en-US" sz="3600" dirty="0" err="1">
                <a:solidFill>
                  <a:schemeClr val="dk1"/>
                </a:solidFill>
                <a:latin typeface="Lato"/>
                <a:ea typeface="Lato"/>
                <a:cs typeface="Lato"/>
                <a:sym typeface="Lato"/>
              </a:rPr>
              <a:t>obedeció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perfectamente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séptimo</a:t>
            </a:r>
            <a:r>
              <a:rPr lang="en-US" sz="3600" dirty="0">
                <a:solidFill>
                  <a:schemeClr val="dk1"/>
                </a:solidFill>
                <a:latin typeface="Lato"/>
                <a:ea typeface="Lato"/>
                <a:cs typeface="Lato"/>
                <a:sym typeface="Lato"/>
              </a:rPr>
              <a:t>, octavo, </a:t>
            </a:r>
            <a:r>
              <a:rPr lang="en-US" sz="3600" dirty="0" err="1">
                <a:solidFill>
                  <a:schemeClr val="dk1"/>
                </a:solidFill>
                <a:latin typeface="Lato"/>
                <a:ea typeface="Lato"/>
                <a:cs typeface="Lato"/>
                <a:sym typeface="Lato"/>
              </a:rPr>
              <a:t>noveno</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décimo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mandamiento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lugar</a:t>
            </a:r>
            <a:r>
              <a:rPr lang="en-US" sz="3600" dirty="0">
                <a:solidFill>
                  <a:schemeClr val="dk1"/>
                </a:solidFill>
                <a:latin typeface="Lato"/>
                <a:ea typeface="Lato"/>
                <a:cs typeface="Lato"/>
                <a:sym typeface="Lato"/>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017578" y="455046"/>
            <a:ext cx="7189367" cy="840190"/>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539" name="Google Shape;539;p30"/>
          <p:cNvCxnSpPr/>
          <p:nvPr/>
        </p:nvCxnSpPr>
        <p:spPr>
          <a:xfrm>
            <a:off x="2017578"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D461B63C-4738-E65F-7FDE-D453F671D2EA}"/>
              </a:ext>
            </a:extLst>
          </p:cNvPr>
          <p:cNvSpPr txBox="1"/>
          <p:nvPr/>
        </p:nvSpPr>
        <p:spPr>
          <a:xfrm>
            <a:off x="2104407" y="1926486"/>
            <a:ext cx="9795117" cy="4770537"/>
          </a:xfrm>
          <a:prstGeom prst="rect">
            <a:avLst/>
          </a:prstGeom>
          <a:noFill/>
        </p:spPr>
        <p:txBody>
          <a:bodyPr wrap="square">
            <a:spAutoFit/>
          </a:bodyPr>
          <a:lstStyle/>
          <a:p>
            <a:r>
              <a:rPr lang="es-ES" sz="3600" dirty="0">
                <a:latin typeface="Calibri" panose="020F0502020204030204" pitchFamily="34" charset="0"/>
                <a:ea typeface="Cambria" panose="02040503050406030204" pitchFamily="18" charset="0"/>
                <a:cs typeface="Times New Roman" panose="02020603050405020304" pitchFamily="18" charset="0"/>
              </a:rPr>
              <a:t>3. ¿Cuáles son las dos enseñanzas principales de la Biblia? </a:t>
            </a:r>
          </a:p>
          <a:p>
            <a:endParaRPr lang="es-ES" sz="3600" dirty="0">
              <a:latin typeface="Calibri" panose="020F0502020204030204" pitchFamily="34" charset="0"/>
              <a:ea typeface="Cambria" panose="02040503050406030204" pitchFamily="18" charset="0"/>
              <a:cs typeface="Times New Roman" panose="02020603050405020304" pitchFamily="18" charset="0"/>
            </a:endParaRPr>
          </a:p>
          <a:p>
            <a:r>
              <a:rPr lang="es-ES" sz="3600" dirty="0">
                <a:latin typeface="Calibri" panose="020F0502020204030204" pitchFamily="34" charset="0"/>
                <a:ea typeface="Cambria" panose="02040503050406030204" pitchFamily="18" charset="0"/>
                <a:cs typeface="Times New Roman" panose="02020603050405020304" pitchFamily="18" charset="0"/>
              </a:rPr>
              <a:t>4. La Biblia dice que Jesús obedeció perfectamente toda la ley de Dios en nuestro lugar, por lo tanto, esa obediencia es acreditada a nosotros por medio de la fe. ¿Por qué es eso importante para nuestra salvación? </a:t>
            </a:r>
          </a:p>
          <a:p>
            <a:endParaRPr lang="en-US" sz="16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p:nvPr/>
        </p:nvSpPr>
        <p:spPr>
          <a:xfrm>
            <a:off x="662609" y="530087"/>
            <a:ext cx="10840278" cy="5671931"/>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buSzPts val="1400"/>
            </a:pPr>
            <a:r>
              <a:rPr lang="en-US" sz="3600" b="1" dirty="0">
                <a:solidFill>
                  <a:schemeClr val="dk1"/>
                </a:solidFill>
                <a:latin typeface="+mn-lt"/>
                <a:ea typeface="Lato"/>
                <a:cs typeface="Lato"/>
                <a:sym typeface="Lato"/>
              </a:rPr>
              <a:t>¿</a:t>
            </a:r>
            <a:r>
              <a:rPr lang="en-US" sz="3600" b="1" dirty="0" err="1">
                <a:solidFill>
                  <a:schemeClr val="dk1"/>
                </a:solidFill>
                <a:latin typeface="+mn-lt"/>
                <a:ea typeface="Lato"/>
                <a:cs typeface="Lato"/>
                <a:sym typeface="Lato"/>
              </a:rPr>
              <a:t>Qué</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aplicaciones</a:t>
            </a:r>
            <a:r>
              <a:rPr lang="en-US" sz="3600" b="1" dirty="0">
                <a:solidFill>
                  <a:schemeClr val="dk1"/>
                </a:solidFill>
                <a:latin typeface="+mn-lt"/>
                <a:ea typeface="Lato"/>
                <a:cs typeface="Lato"/>
                <a:sym typeface="Lato"/>
              </a:rPr>
              <a:t> </a:t>
            </a:r>
          </a:p>
          <a:p>
            <a:pPr>
              <a:buSzPts val="1400"/>
            </a:pPr>
            <a:r>
              <a:rPr lang="en-US" sz="3600" b="1" dirty="0" err="1">
                <a:solidFill>
                  <a:schemeClr val="tx1"/>
                </a:solidFill>
                <a:latin typeface="+mn-lt"/>
                <a:ea typeface="Lato"/>
                <a:cs typeface="Lato"/>
                <a:sym typeface="Lato"/>
              </a:rPr>
              <a:t>prácticas</a:t>
            </a:r>
            <a:r>
              <a:rPr lang="en-US" sz="3600" b="1" dirty="0">
                <a:solidFill>
                  <a:schemeClr val="dk1"/>
                </a:solidFill>
                <a:latin typeface="+mn-lt"/>
                <a:ea typeface="Lato"/>
                <a:cs typeface="Lato"/>
                <a:sym typeface="Lato"/>
              </a:rPr>
              <a:t> he </a:t>
            </a:r>
            <a:r>
              <a:rPr lang="en-US" sz="3600" b="1" dirty="0" err="1">
                <a:solidFill>
                  <a:schemeClr val="dk1"/>
                </a:solidFill>
                <a:latin typeface="+mn-lt"/>
                <a:ea typeface="Lato"/>
                <a:cs typeface="Lato"/>
                <a:sym typeface="Lato"/>
              </a:rPr>
              <a:t>aprendido</a:t>
            </a:r>
            <a:r>
              <a:rPr lang="en-US" sz="3600" b="1" dirty="0">
                <a:solidFill>
                  <a:schemeClr val="dk1"/>
                </a:solidFill>
                <a:latin typeface="+mn-lt"/>
                <a:ea typeface="Lato"/>
                <a:cs typeface="Lato"/>
                <a:sym typeface="Lato"/>
              </a:rPr>
              <a:t> hoy?</a:t>
            </a: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r>
              <a:rPr lang="en-US" sz="3600" b="1" dirty="0">
                <a:solidFill>
                  <a:schemeClr val="dk1"/>
                </a:solidFill>
                <a:latin typeface="+mn-lt"/>
                <a:ea typeface="Lato"/>
                <a:cs typeface="Lato"/>
                <a:sym typeface="Lato"/>
              </a:rPr>
              <a:t> </a:t>
            </a:r>
            <a:endParaRPr lang="en-US" sz="3600" b="1" dirty="0">
              <a:solidFill>
                <a:schemeClr val="tx1"/>
              </a:solidFill>
              <a:latin typeface="+mn-lt"/>
              <a:ea typeface="Lato"/>
              <a:cs typeface="Lato"/>
              <a:sym typeface="Lato"/>
            </a:endParaRPr>
          </a:p>
        </p:txBody>
      </p:sp>
    </p:spTree>
    <p:extLst>
      <p:ext uri="{BB962C8B-B14F-4D97-AF65-F5344CB8AC3E}">
        <p14:creationId xmlns:p14="http://schemas.microsoft.com/office/powerpoint/2010/main" val="1354704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967484" y="144141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Tarea</a:t>
            </a:r>
            <a:r>
              <a:rPr lang="en-US" sz="4860" dirty="0">
                <a:solidFill>
                  <a:srgbClr val="009444"/>
                </a:solidFill>
                <a:latin typeface="Lato"/>
                <a:ea typeface="Lato"/>
                <a:cs typeface="Lato"/>
                <a:sym typeface="Lato"/>
              </a:rPr>
              <a:t> para </a:t>
            </a: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8</a:t>
            </a:r>
            <a:endParaRPr sz="6000" dirty="0">
              <a:solidFill>
                <a:srgbClr val="009444"/>
              </a:solidFill>
              <a:latin typeface="Lato"/>
              <a:ea typeface="Lato"/>
              <a:cs typeface="Lato"/>
              <a:sym typeface="Lato"/>
            </a:endParaRPr>
          </a:p>
        </p:txBody>
      </p:sp>
      <p:cxnSp>
        <p:nvCxnSpPr>
          <p:cNvPr id="539" name="Google Shape;539;p30"/>
          <p:cNvCxnSpPr/>
          <p:nvPr/>
        </p:nvCxnSpPr>
        <p:spPr>
          <a:xfrm>
            <a:off x="2937283" y="261389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44" name="Google Shape;544;p30"/>
          <p:cNvSpPr txBox="1"/>
          <p:nvPr/>
        </p:nvSpPr>
        <p:spPr>
          <a:xfrm>
            <a:off x="3197678" y="3069394"/>
            <a:ext cx="8701847" cy="1908174"/>
          </a:xfrm>
          <a:prstGeom prst="rect">
            <a:avLst/>
          </a:prstGeom>
          <a:noFill/>
          <a:ln>
            <a:noFill/>
          </a:ln>
        </p:spPr>
        <p:txBody>
          <a:bodyPr spcFirstLastPara="1" wrap="square" lIns="91425" tIns="45700" rIns="91425" bIns="45700" anchor="t" anchorCtr="0">
            <a:spAutoFit/>
          </a:bodyPr>
          <a:lstStyle/>
          <a:p>
            <a:pPr marL="457223" indent="-457223">
              <a:buClr>
                <a:schemeClr val="dk1"/>
              </a:buClr>
              <a:buSzPts val="3200"/>
              <a:buFont typeface="Lato"/>
              <a:buChar char="•"/>
            </a:pPr>
            <a:r>
              <a:rPr lang="en-US" sz="3600" b="1" dirty="0" err="1">
                <a:solidFill>
                  <a:schemeClr val="dk1"/>
                </a:solidFill>
                <a:latin typeface="Lato"/>
                <a:ea typeface="Lato"/>
                <a:cs typeface="Lato"/>
                <a:sym typeface="Lato"/>
              </a:rPr>
              <a:t>Vea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a:t>
            </a:r>
            <a:endParaRPr sz="3600" dirty="0">
              <a:latin typeface="Lato"/>
              <a:ea typeface="Lato"/>
              <a:cs typeface="Lato"/>
              <a:sym typeface="Lato"/>
            </a:endParaRPr>
          </a:p>
          <a:p>
            <a:pPr marL="457223" indent="-457223">
              <a:spcBef>
                <a:spcPts val="600"/>
              </a:spcBef>
              <a:buClr>
                <a:schemeClr val="dk1"/>
              </a:buClr>
              <a:buSzPts val="3200"/>
              <a:buFont typeface="Lato"/>
              <a:buChar char="•"/>
            </a:pPr>
            <a:r>
              <a:rPr lang="en-US" sz="3600" b="1" dirty="0" err="1">
                <a:solidFill>
                  <a:schemeClr val="tx1"/>
                </a:solidFill>
                <a:latin typeface="Lato"/>
                <a:ea typeface="Lato"/>
                <a:cs typeface="Lato"/>
                <a:sym typeface="Lato"/>
              </a:rPr>
              <a:t>Responda</a:t>
            </a:r>
            <a:r>
              <a:rPr lang="en-US" sz="3600" b="1" dirty="0">
                <a:solidFill>
                  <a:schemeClr val="tx1"/>
                </a:solidFill>
                <a:latin typeface="Lato"/>
                <a:ea typeface="Lato"/>
                <a:cs typeface="Lato"/>
                <a:sym typeface="Lato"/>
              </a:rPr>
              <a:t> las </a:t>
            </a:r>
            <a:r>
              <a:rPr lang="en-US" sz="3600" b="1" dirty="0" err="1">
                <a:solidFill>
                  <a:schemeClr val="dk1"/>
                </a:solidFill>
                <a:latin typeface="Lato"/>
                <a:ea typeface="Lato"/>
                <a:cs typeface="Lato"/>
                <a:sym typeface="Lato"/>
              </a:rPr>
              <a:t>preguntas</a:t>
            </a:r>
            <a:endParaRPr lang="en-US" sz="3600" b="1" dirty="0">
              <a:solidFill>
                <a:schemeClr val="dk1"/>
              </a:solidFill>
              <a:latin typeface="Lato"/>
              <a:ea typeface="Lato"/>
              <a:cs typeface="Lato"/>
              <a:sym typeface="Lato"/>
            </a:endParaRPr>
          </a:p>
          <a:p>
            <a:pPr marL="457223" indent="-457223">
              <a:spcBef>
                <a:spcPts val="600"/>
              </a:spcBef>
              <a:buClr>
                <a:schemeClr val="dk1"/>
              </a:buClr>
              <a:buSzPts val="3200"/>
              <a:buFont typeface="Lato"/>
              <a:buChar char="•"/>
            </a:pPr>
            <a:r>
              <a:rPr lang="es-ES" sz="3600" b="1" dirty="0">
                <a:solidFill>
                  <a:schemeClr val="dk1"/>
                </a:solidFill>
                <a:latin typeface="Calibri" panose="020F0502020204030204" pitchFamily="34" charset="0"/>
                <a:ea typeface="Lato"/>
                <a:cs typeface="Times New Roman" panose="02020603050405020304" pitchFamily="18" charset="0"/>
                <a:sym typeface="Lato"/>
              </a:rPr>
              <a:t>Lea Romanos 3</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pic>
        <p:nvPicPr>
          <p:cNvPr id="2" name="Google Shape;312;p30">
            <a:extLst>
              <a:ext uri="{FF2B5EF4-FFF2-40B4-BE49-F238E27FC236}">
                <a16:creationId xmlns:a16="http://schemas.microsoft.com/office/drawing/2014/main" id="{5E812262-DE70-666B-FEA2-559C9464C3DE}"/>
              </a:ext>
            </a:extLst>
          </p:cNvPr>
          <p:cNvPicPr preferRelativeResize="0"/>
          <p:nvPr/>
        </p:nvPicPr>
        <p:blipFill rotWithShape="1">
          <a:blip r:embed="rId4">
            <a:alphaModFix/>
          </a:blip>
          <a:srcRect/>
          <a:stretch/>
        </p:blipFill>
        <p:spPr>
          <a:xfrm>
            <a:off x="245763" y="2077073"/>
            <a:ext cx="2619519" cy="2703854"/>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80241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5" y="71947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9"/>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10" y="2353193"/>
            <a:ext cx="7660421" cy="3416320"/>
          </a:xfrm>
          <a:prstGeom prst="rect">
            <a:avLst/>
          </a:prstGeom>
          <a:noFill/>
        </p:spPr>
        <p:txBody>
          <a:bodyPr wrap="square">
            <a:spAutoFit/>
          </a:bodyPr>
          <a:lstStyle/>
          <a:p>
            <a:pPr marL="457223" lvl="1" defTabSz="914446">
              <a:buSzPts val="1400"/>
              <a:defRPr/>
            </a:pPr>
            <a:r>
              <a:rPr lang="en-US" sz="3600" i="1" kern="1200" dirty="0">
                <a:solidFill>
                  <a:schemeClr val="tx1">
                    <a:lumMod val="50000"/>
                  </a:schemeClr>
                </a:solidFill>
                <a:latin typeface="+mn-lt"/>
                <a:ea typeface="+mn-ea"/>
                <a:cs typeface="+mn-cs"/>
              </a:rPr>
              <a:t>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bendiga</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guarde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Haga</a:t>
            </a:r>
            <a:r>
              <a:rPr lang="en-US" sz="3600" i="1" kern="1200" dirty="0">
                <a:solidFill>
                  <a:schemeClr val="tx1">
                    <a:lumMod val="50000"/>
                  </a:schemeClr>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resplandecer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t>
            </a:r>
            <a:r>
              <a:rPr lang="en-US" sz="3600" i="1" kern="1200" dirty="0" err="1">
                <a:solidFill>
                  <a:schemeClr val="tx1">
                    <a:lumMod val="50000"/>
                  </a:schemeClr>
                </a:solidFill>
                <a:latin typeface="+mn-lt"/>
                <a:ea typeface="+mn-ea"/>
                <a:cs typeface="+mn-cs"/>
              </a:rPr>
              <a:t>sobre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tenga</a:t>
            </a:r>
            <a:r>
              <a:rPr lang="en-US" sz="3600" i="1" kern="1200" dirty="0">
                <a:solidFill>
                  <a:schemeClr val="tx1">
                    <a:lumMod val="50000"/>
                  </a:schemeClr>
                </a:solidFill>
                <a:latin typeface="+mn-lt"/>
                <a:ea typeface="+mn-ea"/>
                <a:cs typeface="+mn-cs"/>
              </a:rPr>
              <a:t> de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misericordia. </a:t>
            </a:r>
            <a:r>
              <a:rPr lang="en-US" sz="3600" i="1" kern="1200" dirty="0" err="1">
                <a:solidFill>
                  <a:schemeClr val="tx1"/>
                </a:solidFill>
                <a:latin typeface="+mn-lt"/>
                <a:ea typeface="+mn-ea"/>
                <a:cs typeface="+mn-cs"/>
              </a:rPr>
              <a:t>Vuelva</a:t>
            </a:r>
            <a:r>
              <a:rPr lang="en-US" sz="3600" i="1" kern="1200" dirty="0">
                <a:solidFill>
                  <a:schemeClr val="tx1"/>
                </a:solidFill>
                <a:latin typeface="+mn-lt"/>
                <a:ea typeface="+mn-ea"/>
                <a:cs typeface="+mn-cs"/>
              </a:rPr>
              <a:t> </a:t>
            </a:r>
            <a:r>
              <a:rPr lang="en-US" sz="3600" i="1" kern="1200" dirty="0">
                <a:solidFill>
                  <a:schemeClr val="tx1">
                    <a:lumMod val="50000"/>
                  </a:schemeClr>
                </a:solidFill>
                <a:latin typeface="+mn-lt"/>
                <a:ea typeface="+mn-ea"/>
                <a:cs typeface="+mn-cs"/>
              </a:rPr>
              <a:t>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conceda</a:t>
            </a:r>
            <a:r>
              <a:rPr lang="en-US" sz="3600" i="1" kern="1200" dirty="0">
                <a:solidFill>
                  <a:schemeClr val="tx1">
                    <a:lumMod val="50000"/>
                  </a:schemeClr>
                </a:solidFill>
                <a:latin typeface="+mn-lt"/>
                <a:ea typeface="+mn-ea"/>
                <a:cs typeface="+mn-cs"/>
              </a:rPr>
              <a:t> la </a:t>
            </a:r>
            <a:r>
              <a:rPr lang="en-US" sz="3600" i="1" kern="1200" dirty="0" err="1">
                <a:solidFill>
                  <a:schemeClr val="tx1">
                    <a:lumMod val="50000"/>
                  </a:schemeClr>
                </a:solidFill>
                <a:latin typeface="+mn-lt"/>
                <a:ea typeface="+mn-ea"/>
                <a:cs typeface="+mn-cs"/>
              </a:rPr>
              <a:t>paz</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Amén</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7" name="Google Shape;337;g2ac1ba269cb_0_46"/>
          <p:cNvPicPr preferRelativeResize="0"/>
          <p:nvPr/>
        </p:nvPicPr>
        <p:blipFill rotWithShape="1">
          <a:blip r:embed="rId3">
            <a:alphaModFix/>
          </a:blip>
          <a:srcRect l="17158" t="8251" r="29536" b="8234"/>
          <a:stretch/>
        </p:blipFill>
        <p:spPr>
          <a:xfrm>
            <a:off x="6580094" y="810985"/>
            <a:ext cx="5007425" cy="5236029"/>
          </a:xfrm>
          <a:prstGeom prst="rect">
            <a:avLst/>
          </a:prstGeom>
          <a:noFill/>
          <a:ln>
            <a:noFill/>
          </a:ln>
        </p:spPr>
      </p:pic>
      <p:pic>
        <p:nvPicPr>
          <p:cNvPr id="338" name="Google Shape;338;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39" name="Google Shape;339;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40" name="Google Shape;340;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7">
          <a:extLst>
            <a:ext uri="{FF2B5EF4-FFF2-40B4-BE49-F238E27FC236}">
              <a16:creationId xmlns:a16="http://schemas.microsoft.com/office/drawing/2014/main" id="{8A90DC34-758C-8950-B75D-124DD5D1F296}"/>
            </a:ext>
          </a:extLst>
        </p:cNvPr>
        <p:cNvGrpSpPr/>
        <p:nvPr/>
      </p:nvGrpSpPr>
      <p:grpSpPr>
        <a:xfrm>
          <a:off x="0" y="0"/>
          <a:ext cx="0" cy="0"/>
          <a:chOff x="0" y="0"/>
          <a:chExt cx="0" cy="0"/>
        </a:xfrm>
      </p:grpSpPr>
      <p:sp>
        <p:nvSpPr>
          <p:cNvPr id="538" name="Google Shape;538;p30">
            <a:extLst>
              <a:ext uri="{FF2B5EF4-FFF2-40B4-BE49-F238E27FC236}">
                <a16:creationId xmlns:a16="http://schemas.microsoft.com/office/drawing/2014/main" id="{625ADCC0-7AF5-B226-2DB3-9E83198FEA1F}"/>
              </a:ext>
            </a:extLst>
          </p:cNvPr>
          <p:cNvSpPr txBox="1"/>
          <p:nvPr/>
        </p:nvSpPr>
        <p:spPr>
          <a:xfrm>
            <a:off x="2017578" y="2634956"/>
            <a:ext cx="8866732" cy="2335984"/>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a:t>
            </a:r>
            <a:r>
              <a:rPr lang="en-US" sz="4860" dirty="0" err="1">
                <a:solidFill>
                  <a:srgbClr val="009444"/>
                </a:solidFill>
                <a:latin typeface="Lato"/>
                <a:ea typeface="Lato"/>
                <a:cs typeface="Lato"/>
                <a:sym typeface="Lato"/>
              </a:rPr>
              <a:t>Cómo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aplicamos</a:t>
            </a:r>
            <a:r>
              <a:rPr lang="en-US" sz="4860" dirty="0">
                <a:solidFill>
                  <a:srgbClr val="009444"/>
                </a:solidFill>
                <a:latin typeface="Lato"/>
                <a:ea typeface="Lato"/>
                <a:cs typeface="Lato"/>
                <a:sym typeface="Lato"/>
              </a:rPr>
              <a:t> la ley </a:t>
            </a:r>
            <a:r>
              <a:rPr lang="en-US" sz="4860" dirty="0" err="1">
                <a:solidFill>
                  <a:srgbClr val="009444"/>
                </a:solidFill>
                <a:latin typeface="Lato"/>
                <a:ea typeface="Lato"/>
                <a:cs typeface="Lato"/>
                <a:sym typeface="Lato"/>
              </a:rPr>
              <a:t>cuando</a:t>
            </a:r>
            <a:r>
              <a:rPr lang="en-US" sz="4860" dirty="0">
                <a:solidFill>
                  <a:srgbClr val="009444"/>
                </a:solidFill>
                <a:latin typeface="Lato"/>
                <a:ea typeface="Lato"/>
                <a:cs typeface="Lato"/>
                <a:sym typeface="Lato"/>
              </a:rPr>
              <a:t> Jesús </a:t>
            </a:r>
            <a:r>
              <a:rPr lang="en-US" sz="4860" dirty="0" err="1">
                <a:solidFill>
                  <a:srgbClr val="009444"/>
                </a:solidFill>
                <a:latin typeface="Lato"/>
                <a:ea typeface="Lato"/>
                <a:cs typeface="Lato"/>
                <a:sym typeface="Lato"/>
              </a:rPr>
              <a:t>nos</a:t>
            </a:r>
            <a:r>
              <a:rPr lang="en-US" sz="4860" dirty="0">
                <a:solidFill>
                  <a:srgbClr val="009444"/>
                </a:solidFill>
                <a:latin typeface="Lato"/>
                <a:ea typeface="Lato"/>
                <a:cs typeface="Lato"/>
                <a:sym typeface="Lato"/>
              </a:rPr>
              <a:t> dice </a:t>
            </a:r>
            <a:r>
              <a:rPr lang="en-US" sz="4860" dirty="0" err="1">
                <a:solidFill>
                  <a:srgbClr val="009444"/>
                </a:solidFill>
                <a:latin typeface="Lato"/>
                <a:ea typeface="Lato"/>
                <a:cs typeface="Lato"/>
                <a:sym typeface="Lato"/>
              </a:rPr>
              <a:t>en</a:t>
            </a:r>
            <a:r>
              <a:rPr lang="en-US" sz="4860" dirty="0">
                <a:solidFill>
                  <a:srgbClr val="009444"/>
                </a:solidFill>
                <a:latin typeface="Lato"/>
                <a:ea typeface="Lato"/>
                <a:cs typeface="Lato"/>
                <a:sym typeface="Lato"/>
              </a:rPr>
              <a:t> Mateo 7:1-2 que no </a:t>
            </a:r>
            <a:r>
              <a:rPr lang="en-US" sz="4860" dirty="0" err="1">
                <a:solidFill>
                  <a:srgbClr val="009444"/>
                </a:solidFill>
                <a:latin typeface="Lato"/>
                <a:ea typeface="Lato"/>
                <a:cs typeface="Lato"/>
                <a:sym typeface="Lato"/>
              </a:rPr>
              <a:t>juzguemos</a:t>
            </a:r>
            <a:r>
              <a:rPr lang="en-US" sz="4860" dirty="0">
                <a:solidFill>
                  <a:srgbClr val="009444"/>
                </a:solidFill>
                <a:latin typeface="Lato"/>
                <a:ea typeface="Lato"/>
                <a:cs typeface="Lato"/>
                <a:sym typeface="Lato"/>
              </a:rPr>
              <a:t>? </a:t>
            </a:r>
            <a:endParaRPr sz="6000" dirty="0">
              <a:solidFill>
                <a:srgbClr val="009444"/>
              </a:solidFill>
              <a:latin typeface="Lato"/>
              <a:ea typeface="Lato"/>
              <a:cs typeface="Lato"/>
              <a:sym typeface="Lato"/>
            </a:endParaRPr>
          </a:p>
        </p:txBody>
      </p:sp>
      <p:cxnSp>
        <p:nvCxnSpPr>
          <p:cNvPr id="539" name="Google Shape;539;p30">
            <a:extLst>
              <a:ext uri="{FF2B5EF4-FFF2-40B4-BE49-F238E27FC236}">
                <a16:creationId xmlns:a16="http://schemas.microsoft.com/office/drawing/2014/main" id="{FDCC0418-1EB0-4B48-3DD7-76087D9003F0}"/>
              </a:ext>
            </a:extLst>
          </p:cNvPr>
          <p:cNvCxnSpPr/>
          <p:nvPr/>
        </p:nvCxnSpPr>
        <p:spPr>
          <a:xfrm>
            <a:off x="2017578" y="5357628"/>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a:extLst>
              <a:ext uri="{FF2B5EF4-FFF2-40B4-BE49-F238E27FC236}">
                <a16:creationId xmlns:a16="http://schemas.microsoft.com/office/drawing/2014/main" id="{692D0B57-D473-5668-4D3E-830B26A13937}"/>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a:extLst>
              <a:ext uri="{FF2B5EF4-FFF2-40B4-BE49-F238E27FC236}">
                <a16:creationId xmlns:a16="http://schemas.microsoft.com/office/drawing/2014/main" id="{D3956167-D920-B22F-804E-82ADCAFEC6A3}"/>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2368226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p:cNvPicPr preferRelativeResize="0"/>
          <p:nvPr/>
        </p:nvPicPr>
        <p:blipFill rotWithShape="1">
          <a:blip r:embed="rId3">
            <a:alphaModFix/>
          </a:blip>
          <a:srcRect/>
          <a:stretch/>
        </p:blipFill>
        <p:spPr>
          <a:xfrm>
            <a:off x="80900" y="1585719"/>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p:cNvSpPr txBox="1"/>
          <p:nvPr/>
        </p:nvSpPr>
        <p:spPr>
          <a:xfrm>
            <a:off x="3206497" y="3046077"/>
            <a:ext cx="80238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séptimo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p:txBody>
      </p:sp>
      <p:pic>
        <p:nvPicPr>
          <p:cNvPr id="148" name="Google Shape;148;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2787126794c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787126794c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5" name="Google Shape;155;g2787126794c_0_5"/>
          <p:cNvSpPr txBox="1"/>
          <p:nvPr/>
        </p:nvSpPr>
        <p:spPr>
          <a:xfrm>
            <a:off x="2298733" y="373276"/>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7</a:t>
            </a:r>
            <a:endParaRPr sz="15000" b="0" i="0" u="none" strike="noStrike" cap="none" dirty="0">
              <a:solidFill>
                <a:srgbClr val="E3BB3D"/>
              </a:solidFill>
              <a:latin typeface="Lato Black"/>
              <a:ea typeface="Lato Black"/>
              <a:cs typeface="Lato Black"/>
              <a:sym typeface="Lato Black"/>
            </a:endParaRPr>
          </a:p>
        </p:txBody>
      </p:sp>
      <p:sp>
        <p:nvSpPr>
          <p:cNvPr id="156" name="Google Shape;156;g2787126794c_0_5"/>
          <p:cNvSpPr txBox="1"/>
          <p:nvPr/>
        </p:nvSpPr>
        <p:spPr>
          <a:xfrm>
            <a:off x="3964969" y="987176"/>
            <a:ext cx="85692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No </a:t>
            </a:r>
            <a:r>
              <a:rPr lang="en-US" sz="4000" b="1" dirty="0" err="1">
                <a:solidFill>
                  <a:schemeClr val="dk1"/>
                </a:solidFill>
                <a:latin typeface="Lato"/>
                <a:ea typeface="Lato"/>
                <a:cs typeface="Lato"/>
                <a:sym typeface="Lato"/>
              </a:rPr>
              <a:t>hurtarás</a:t>
            </a:r>
            <a:r>
              <a:rPr lang="en-US" sz="4000" b="1" dirty="0">
                <a:solidFill>
                  <a:schemeClr val="dk1"/>
                </a:solidFill>
                <a:latin typeface="Lato"/>
                <a:ea typeface="Lato"/>
                <a:cs typeface="Lato"/>
                <a:sym typeface="Lato"/>
              </a:rPr>
              <a:t>.</a:t>
            </a:r>
          </a:p>
          <a:p>
            <a:pPr marL="0" lvl="0" indent="0" algn="l" rtl="0">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Éxodo</a:t>
            </a:r>
            <a:r>
              <a:rPr lang="en-US" sz="4000" dirty="0">
                <a:solidFill>
                  <a:schemeClr val="dk1"/>
                </a:solidFill>
                <a:latin typeface="Lato"/>
                <a:ea typeface="Lato"/>
                <a:cs typeface="Lato"/>
                <a:sym typeface="Lato"/>
              </a:rPr>
              <a:t> 20:15 </a:t>
            </a:r>
            <a:endParaRPr sz="4000" dirty="0">
              <a:solidFill>
                <a:schemeClr val="dk1"/>
              </a:solidFill>
              <a:latin typeface="Lato"/>
              <a:ea typeface="Lato"/>
              <a:cs typeface="Lato"/>
              <a:sym typeface="Lato"/>
            </a:endParaRPr>
          </a:p>
        </p:txBody>
      </p:sp>
      <p:sp>
        <p:nvSpPr>
          <p:cNvPr id="2" name="Google Shape;156;g2787126794c_0_5">
            <a:extLst>
              <a:ext uri="{FF2B5EF4-FFF2-40B4-BE49-F238E27FC236}">
                <a16:creationId xmlns:a16="http://schemas.microsoft.com/office/drawing/2014/main" id="{8B1E937A-310B-6839-ED14-53EA7448A8D7}"/>
              </a:ext>
            </a:extLst>
          </p:cNvPr>
          <p:cNvSpPr txBox="1"/>
          <p:nvPr/>
        </p:nvSpPr>
        <p:spPr>
          <a:xfrm>
            <a:off x="2298733" y="3224027"/>
            <a:ext cx="85692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Dios protege </a:t>
            </a:r>
            <a:r>
              <a:rPr lang="en-US" sz="4000" dirty="0" err="1">
                <a:solidFill>
                  <a:schemeClr val="dk1"/>
                </a:solidFill>
                <a:latin typeface="Lato"/>
                <a:ea typeface="Lato"/>
                <a:cs typeface="Lato"/>
                <a:sym typeface="Lato"/>
              </a:rPr>
              <a:t>nuestras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posesiones</a:t>
            </a:r>
            <a:r>
              <a:rPr lang="en-US" sz="4000" dirty="0">
                <a:solidFill>
                  <a:schemeClr val="dk1"/>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(las </a:t>
            </a:r>
            <a:r>
              <a:rPr lang="en-US" sz="4000" dirty="0" err="1">
                <a:solidFill>
                  <a:schemeClr val="dk1"/>
                </a:solidFill>
                <a:latin typeface="Lato"/>
                <a:ea typeface="Lato"/>
                <a:cs typeface="Lato"/>
                <a:sym typeface="Lato"/>
              </a:rPr>
              <a:t>bendiciones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materiales</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él</a:t>
            </a:r>
            <a:r>
              <a:rPr lang="en-US" sz="4000" dirty="0">
                <a:solidFill>
                  <a:schemeClr val="dk1"/>
                </a:solidFill>
                <a:latin typeface="Lato"/>
                <a:ea typeface="Lato"/>
                <a:cs typeface="Lato"/>
                <a:sym typeface="Lato"/>
              </a:rPr>
              <a:t> pone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nuestras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vidas</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CA649EBF-C430-C97E-026E-5191CBA8692B}"/>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C0016149-FE04-1B7A-BC54-B42833586D12}"/>
              </a:ext>
            </a:extLst>
          </p:cNvPr>
          <p:cNvSpPr txBox="1"/>
          <p:nvPr/>
        </p:nvSpPr>
        <p:spPr>
          <a:xfrm>
            <a:off x="3287399" y="1551583"/>
            <a:ext cx="7772400" cy="323161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Santiago 1:17</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Toda </a:t>
            </a:r>
            <a:r>
              <a:rPr lang="en-US" sz="3400" dirty="0" err="1">
                <a:solidFill>
                  <a:schemeClr val="dk1"/>
                </a:solidFill>
                <a:latin typeface="Lato"/>
                <a:ea typeface="Lato"/>
                <a:cs typeface="Lato"/>
                <a:sym typeface="Lato"/>
              </a:rPr>
              <a:t>buena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dádiva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don perfecto </a:t>
            </a:r>
            <a:r>
              <a:rPr lang="en-US" sz="3400" dirty="0" err="1">
                <a:solidFill>
                  <a:schemeClr val="dk1"/>
                </a:solidFill>
                <a:latin typeface="Lato"/>
                <a:ea typeface="Lato"/>
                <a:cs typeface="Lato"/>
                <a:sym typeface="Lato"/>
              </a:rPr>
              <a:t>descienden</a:t>
            </a:r>
            <a:r>
              <a:rPr lang="en-US" sz="3400" dirty="0">
                <a:solidFill>
                  <a:schemeClr val="dk1"/>
                </a:solidFill>
                <a:latin typeface="Lato"/>
                <a:ea typeface="Lato"/>
                <a:cs typeface="Lato"/>
                <a:sym typeface="Lato"/>
              </a:rPr>
              <a:t> de lo alto, del Padre de las luces,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quien</a:t>
            </a:r>
            <a:r>
              <a:rPr lang="en-US" sz="3400" dirty="0">
                <a:solidFill>
                  <a:schemeClr val="dk1"/>
                </a:solidFill>
                <a:latin typeface="Lato"/>
                <a:ea typeface="Lato"/>
                <a:cs typeface="Lato"/>
                <a:sym typeface="Lato"/>
              </a:rPr>
              <a:t> no hay </a:t>
            </a:r>
            <a:r>
              <a:rPr lang="en-US" sz="3400" dirty="0" err="1">
                <a:solidFill>
                  <a:schemeClr val="dk1"/>
                </a:solidFill>
                <a:latin typeface="Lato"/>
                <a:ea typeface="Lato"/>
                <a:cs typeface="Lato"/>
                <a:sym typeface="Lato"/>
              </a:rPr>
              <a:t>cambio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sombra de </a:t>
            </a:r>
            <a:r>
              <a:rPr lang="en-US" sz="3400" dirty="0" err="1">
                <a:solidFill>
                  <a:schemeClr val="dk1"/>
                </a:solidFill>
                <a:latin typeface="Lato"/>
                <a:ea typeface="Lato"/>
                <a:cs typeface="Lato"/>
                <a:sym typeface="Lato"/>
              </a:rPr>
              <a:t>variación</a:t>
            </a:r>
            <a:r>
              <a:rPr lang="en-US" sz="3400" dirty="0">
                <a:solidFill>
                  <a:schemeClr val="dk1"/>
                </a:solidFill>
                <a:latin typeface="Lato"/>
                <a:ea typeface="Lato"/>
                <a:cs typeface="Lato"/>
                <a:sym typeface="Lato"/>
              </a:rPr>
              <a:t>. </a:t>
            </a:r>
          </a:p>
        </p:txBody>
      </p:sp>
      <p:sp>
        <p:nvSpPr>
          <p:cNvPr id="218" name="Google Shape;218;g2ed2ecb6166_0_421">
            <a:extLst>
              <a:ext uri="{FF2B5EF4-FFF2-40B4-BE49-F238E27FC236}">
                <a16:creationId xmlns:a16="http://schemas.microsoft.com/office/drawing/2014/main" id="{B7F06BD9-B10F-73C6-B31B-A449F522385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D078D3B3-90EA-D14F-0B6A-B1081AD80600}"/>
              </a:ext>
            </a:extLst>
          </p:cNvPr>
          <p:cNvPicPr preferRelativeResize="0"/>
          <p:nvPr/>
        </p:nvPicPr>
        <p:blipFill rotWithShape="1">
          <a:blip r:embed="rId3">
            <a:alphaModFix/>
          </a:blip>
          <a:srcRect/>
          <a:stretch/>
        </p:blipFill>
        <p:spPr>
          <a:xfrm>
            <a:off x="80901" y="1820737"/>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07870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5298FD4C-286F-DF83-B122-368B8B7FCDA0}"/>
            </a:ext>
          </a:extLst>
        </p:cNvPr>
        <p:cNvGrpSpPr/>
        <p:nvPr/>
      </p:nvGrpSpPr>
      <p:grpSpPr>
        <a:xfrm>
          <a:off x="0" y="0"/>
          <a:ext cx="0" cy="0"/>
          <a:chOff x="0" y="0"/>
          <a:chExt cx="0" cy="0"/>
        </a:xfrm>
      </p:grpSpPr>
      <p:sp>
        <p:nvSpPr>
          <p:cNvPr id="188" name="Google Shape;188;g2ed2ecb6166_0_242">
            <a:extLst>
              <a:ext uri="{FF2B5EF4-FFF2-40B4-BE49-F238E27FC236}">
                <a16:creationId xmlns:a16="http://schemas.microsoft.com/office/drawing/2014/main" id="{3AA4EA05-0E26-EC3D-3158-9FCCD33C178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242" descr="A green bird with leaves&#10;&#10;Description automatically generated">
            <a:extLst>
              <a:ext uri="{FF2B5EF4-FFF2-40B4-BE49-F238E27FC236}">
                <a16:creationId xmlns:a16="http://schemas.microsoft.com/office/drawing/2014/main" id="{4F38A7DD-5503-D9CC-00A0-75F2C7FB156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0" name="Google Shape;190;g2ed2ecb6166_0_242">
            <a:extLst>
              <a:ext uri="{FF2B5EF4-FFF2-40B4-BE49-F238E27FC236}">
                <a16:creationId xmlns:a16="http://schemas.microsoft.com/office/drawing/2014/main" id="{36DB4038-9524-6B33-4AFF-AEA64DA712FC}"/>
              </a:ext>
            </a:extLst>
          </p:cNvPr>
          <p:cNvSpPr txBox="1"/>
          <p:nvPr/>
        </p:nvSpPr>
        <p:spPr>
          <a:xfrm>
            <a:off x="2167894" y="244532"/>
            <a:ext cx="78084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La ley y </a:t>
            </a:r>
            <a:r>
              <a:rPr lang="en-US" sz="4400" b="0" i="0" u="none" strike="noStrike" cap="none" dirty="0" err="1">
                <a:solidFill>
                  <a:srgbClr val="009444"/>
                </a:solidFill>
                <a:latin typeface="Lato"/>
                <a:ea typeface="Lato"/>
                <a:cs typeface="Lato"/>
                <a:sym typeface="Lato"/>
              </a:rPr>
              <a:t>el</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Evangelio</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en</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el</a:t>
            </a:r>
            <a:r>
              <a:rPr lang="en-US" sz="4400" b="0" i="0" u="none" strike="noStrike" cap="none"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Séptimo</a:t>
            </a:r>
            <a:r>
              <a:rPr lang="en-US" sz="4400"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Mandamiento</a:t>
            </a:r>
            <a:endParaRPr sz="4400" b="0" i="0" u="none" strike="noStrike" cap="none" dirty="0">
              <a:solidFill>
                <a:srgbClr val="009444"/>
              </a:solidFill>
              <a:latin typeface="Lato"/>
              <a:ea typeface="Lato"/>
              <a:cs typeface="Lato"/>
              <a:sym typeface="Lato"/>
            </a:endParaRPr>
          </a:p>
        </p:txBody>
      </p:sp>
      <p:cxnSp>
        <p:nvCxnSpPr>
          <p:cNvPr id="191" name="Google Shape;191;g2ed2ecb6166_0_242">
            <a:extLst>
              <a:ext uri="{FF2B5EF4-FFF2-40B4-BE49-F238E27FC236}">
                <a16:creationId xmlns:a16="http://schemas.microsoft.com/office/drawing/2014/main" id="{20538FB0-1AED-2BEE-4D89-E945933385A7}"/>
              </a:ext>
            </a:extLst>
          </p:cNvPr>
          <p:cNvCxnSpPr/>
          <p:nvPr/>
        </p:nvCxnSpPr>
        <p:spPr>
          <a:xfrm>
            <a:off x="2232827" y="186067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ed2ecb6166_0_242">
            <a:extLst>
              <a:ext uri="{FF2B5EF4-FFF2-40B4-BE49-F238E27FC236}">
                <a16:creationId xmlns:a16="http://schemas.microsoft.com/office/drawing/2014/main" id="{571ADACB-C963-0867-439D-49FED2EA2A6C}"/>
              </a:ext>
            </a:extLst>
          </p:cNvPr>
          <p:cNvSpPr txBox="1"/>
          <p:nvPr/>
        </p:nvSpPr>
        <p:spPr>
          <a:xfrm>
            <a:off x="2108899" y="2030306"/>
            <a:ext cx="9731629" cy="4401164"/>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Nos </a:t>
            </a:r>
            <a:r>
              <a:rPr lang="en-US" sz="3500" b="1" dirty="0" err="1">
                <a:solidFill>
                  <a:schemeClr val="dk1"/>
                </a:solidFill>
                <a:latin typeface="Lato"/>
                <a:ea typeface="Lato"/>
                <a:cs typeface="Lato"/>
                <a:sym typeface="Lato"/>
              </a:rPr>
              <a:t>muestra</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nuestros</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pecados</a:t>
            </a:r>
            <a:r>
              <a:rPr lang="en-US" sz="3500" b="1" dirty="0">
                <a:solidFill>
                  <a:schemeClr val="dk1"/>
                </a:solidFill>
                <a:latin typeface="Lato"/>
                <a:ea typeface="Lato"/>
                <a:cs typeface="Lato"/>
                <a:sym typeface="Lato"/>
              </a:rPr>
              <a:t> </a:t>
            </a:r>
            <a:r>
              <a:rPr lang="en-US" sz="3500" dirty="0">
                <a:solidFill>
                  <a:schemeClr val="dk1"/>
                </a:solidFill>
                <a:latin typeface="Lato"/>
                <a:ea typeface="Lato"/>
                <a:cs typeface="Lato"/>
                <a:sym typeface="Lato"/>
              </a:rPr>
              <a:t>– no </a:t>
            </a:r>
            <a:r>
              <a:rPr lang="en-US" sz="3500" dirty="0" err="1">
                <a:solidFill>
                  <a:schemeClr val="dk1"/>
                </a:solidFill>
                <a:latin typeface="Lato"/>
                <a:ea typeface="Lato"/>
                <a:cs typeface="Lato"/>
                <a:sym typeface="Lato"/>
              </a:rPr>
              <a:t>siempre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hemos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estado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contentos</a:t>
            </a:r>
            <a:r>
              <a:rPr lang="en-US" sz="3500" dirty="0">
                <a:solidFill>
                  <a:schemeClr val="dk1"/>
                </a:solidFill>
                <a:latin typeface="Lato"/>
                <a:ea typeface="Lato"/>
                <a:cs typeface="Lato"/>
                <a:sym typeface="Lato"/>
              </a:rPr>
              <a:t> con </a:t>
            </a:r>
            <a:r>
              <a:rPr lang="en-US" sz="3500" dirty="0" err="1">
                <a:solidFill>
                  <a:schemeClr val="dk1"/>
                </a:solidFill>
                <a:latin typeface="Lato"/>
                <a:ea typeface="Lato"/>
                <a:cs typeface="Lato"/>
                <a:sym typeface="Lato"/>
              </a:rPr>
              <a:t>nuestras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posesiones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ni</a:t>
            </a:r>
            <a:r>
              <a:rPr lang="en-US" sz="3500" dirty="0">
                <a:solidFill>
                  <a:schemeClr val="dk1"/>
                </a:solidFill>
                <a:latin typeface="Lato"/>
                <a:ea typeface="Lato"/>
                <a:cs typeface="Lato"/>
                <a:sym typeface="Lato"/>
              </a:rPr>
              <a:t> las </a:t>
            </a:r>
            <a:r>
              <a:rPr lang="en-US" sz="3500" dirty="0" err="1">
                <a:solidFill>
                  <a:schemeClr val="dk1"/>
                </a:solidFill>
                <a:latin typeface="Lato"/>
                <a:ea typeface="Lato"/>
                <a:cs typeface="Lato"/>
                <a:sym typeface="Lato"/>
              </a:rPr>
              <a:t>hemos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usado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como</a:t>
            </a:r>
            <a:r>
              <a:rPr lang="en-US" sz="3500" dirty="0">
                <a:solidFill>
                  <a:schemeClr val="dk1"/>
                </a:solidFill>
                <a:latin typeface="Lato"/>
                <a:ea typeface="Lato"/>
                <a:cs typeface="Lato"/>
                <a:sym typeface="Lato"/>
              </a:rPr>
              <a:t> Dios </a:t>
            </a:r>
            <a:r>
              <a:rPr lang="en-US" sz="3500" dirty="0" err="1">
                <a:solidFill>
                  <a:schemeClr val="dk1"/>
                </a:solidFill>
                <a:latin typeface="Lato"/>
                <a:ea typeface="Lato"/>
                <a:cs typeface="Lato"/>
                <a:sym typeface="Lato"/>
              </a:rPr>
              <a:t>quiere</a:t>
            </a:r>
            <a:r>
              <a:rPr lang="en-US" sz="35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500" b="0" i="0" u="none" strike="noStrike" cap="none"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Jesús </a:t>
            </a:r>
            <a:r>
              <a:rPr lang="en-US" sz="3500" b="1" dirty="0" err="1">
                <a:solidFill>
                  <a:schemeClr val="dk1"/>
                </a:solidFill>
                <a:latin typeface="Lato"/>
                <a:ea typeface="Lato"/>
                <a:cs typeface="Lato"/>
                <a:sym typeface="Lato"/>
              </a:rPr>
              <a:t>nos</a:t>
            </a:r>
            <a:r>
              <a:rPr lang="en-US" sz="3500" b="1" dirty="0">
                <a:solidFill>
                  <a:schemeClr val="dk1"/>
                </a:solidFill>
                <a:latin typeface="Lato"/>
                <a:ea typeface="Lato"/>
                <a:cs typeface="Lato"/>
                <a:sym typeface="Lato"/>
              </a:rPr>
              <a:t> salvo </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guardando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este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mandamiento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nuestro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lugar</a:t>
            </a:r>
            <a:r>
              <a:rPr lang="en-US" sz="3500" dirty="0">
                <a:solidFill>
                  <a:schemeClr val="dk1"/>
                </a:solidFill>
                <a:latin typeface="Lato"/>
                <a:ea typeface="Lato"/>
                <a:cs typeface="Lato"/>
                <a:sym typeface="Lato"/>
              </a:rPr>
              <a:t> y </a:t>
            </a:r>
            <a:r>
              <a:rPr lang="en-US" sz="3500" dirty="0" err="1">
                <a:solidFill>
                  <a:schemeClr val="dk1"/>
                </a:solidFill>
                <a:latin typeface="Lato"/>
                <a:ea typeface="Lato"/>
                <a:cs typeface="Lato"/>
                <a:sym typeface="Lato"/>
              </a:rPr>
              <a:t>pagando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precio</a:t>
            </a:r>
            <a:r>
              <a:rPr lang="en-US" sz="3500" dirty="0">
                <a:solidFill>
                  <a:schemeClr val="dk1"/>
                </a:solidFill>
                <a:latin typeface="Lato"/>
                <a:ea typeface="Lato"/>
                <a:cs typeface="Lato"/>
                <a:sym typeface="Lato"/>
              </a:rPr>
              <a:t> de </a:t>
            </a:r>
            <a:r>
              <a:rPr lang="en-US" sz="3500" dirty="0" err="1">
                <a:solidFill>
                  <a:schemeClr val="dk1"/>
                </a:solidFill>
                <a:latin typeface="Lato"/>
                <a:ea typeface="Lato"/>
                <a:cs typeface="Lato"/>
                <a:sym typeface="Lato"/>
              </a:rPr>
              <a:t>nuestros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pecados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la </a:t>
            </a:r>
            <a:r>
              <a:rPr lang="en-US" sz="3500" dirty="0" err="1">
                <a:solidFill>
                  <a:schemeClr val="dk1"/>
                </a:solidFill>
                <a:latin typeface="Lato"/>
                <a:ea typeface="Lato"/>
                <a:cs typeface="Lato"/>
                <a:sym typeface="Lato"/>
              </a:rPr>
              <a:t>cruz</a:t>
            </a:r>
            <a:r>
              <a:rPr lang="en-US" sz="3500" dirty="0">
                <a:solidFill>
                  <a:schemeClr val="dk1"/>
                </a:solidFill>
                <a:latin typeface="Lato"/>
                <a:ea typeface="Lato"/>
                <a:cs typeface="Lato"/>
                <a:sym typeface="Lato"/>
              </a:rPr>
              <a:t>.  </a:t>
            </a:r>
            <a:endParaRPr sz="3500" b="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09467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6181BE9C-7C75-0BF4-C654-B6039BE9B969}"/>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18B0A5C8-52F4-9CED-C4F8-B3C1E754A9D3}"/>
              </a:ext>
            </a:extLst>
          </p:cNvPr>
          <p:cNvSpPr txBox="1"/>
          <p:nvPr/>
        </p:nvSpPr>
        <p:spPr>
          <a:xfrm>
            <a:off x="3287399" y="1551583"/>
            <a:ext cx="7772400" cy="375483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2 </a:t>
            </a:r>
            <a:r>
              <a:rPr lang="en-US" sz="3400" b="1" dirty="0" err="1">
                <a:solidFill>
                  <a:srgbClr val="00B050"/>
                </a:solidFill>
                <a:latin typeface="Lato"/>
                <a:ea typeface="Lato"/>
                <a:cs typeface="Lato"/>
                <a:sym typeface="Lato"/>
              </a:rPr>
              <a:t>Corintios</a:t>
            </a:r>
            <a:r>
              <a:rPr lang="en-US" sz="3400" b="1" dirty="0">
                <a:solidFill>
                  <a:srgbClr val="00B050"/>
                </a:solidFill>
                <a:latin typeface="Lato"/>
                <a:ea typeface="Lato"/>
                <a:cs typeface="Lato"/>
                <a:sym typeface="Lato"/>
              </a:rPr>
              <a:t> 8:9</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Pues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conocen</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gracia</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nuestro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Jesucristo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amor a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siendo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rico</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hizo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pobre</a:t>
            </a:r>
            <a:r>
              <a:rPr lang="en-US" sz="3400" dirty="0">
                <a:solidFill>
                  <a:schemeClr val="dk1"/>
                </a:solidFill>
                <a:latin typeface="Lato"/>
                <a:ea typeface="Lato"/>
                <a:cs typeface="Lato"/>
                <a:sym typeface="Lato"/>
              </a:rPr>
              <a:t>, para que con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pobreza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fueran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enriquecidos</a:t>
            </a:r>
            <a:r>
              <a:rPr lang="en-US" sz="3400" dirty="0">
                <a:solidFill>
                  <a:schemeClr val="dk1"/>
                </a:solidFill>
                <a:latin typeface="Lato"/>
                <a:ea typeface="Lato"/>
                <a:cs typeface="Lato"/>
                <a:sym typeface="Lato"/>
              </a:rPr>
              <a:t>. </a:t>
            </a:r>
          </a:p>
        </p:txBody>
      </p:sp>
      <p:sp>
        <p:nvSpPr>
          <p:cNvPr id="218" name="Google Shape;218;g2ed2ecb6166_0_421">
            <a:extLst>
              <a:ext uri="{FF2B5EF4-FFF2-40B4-BE49-F238E27FC236}">
                <a16:creationId xmlns:a16="http://schemas.microsoft.com/office/drawing/2014/main" id="{D18CA982-E6A8-535D-FDF7-0B25D62021F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0C01391F-DCA8-496E-5822-7640AFAAF56C}"/>
              </a:ext>
            </a:extLst>
          </p:cNvPr>
          <p:cNvPicPr preferRelativeResize="0"/>
          <p:nvPr/>
        </p:nvPicPr>
        <p:blipFill rotWithShape="1">
          <a:blip r:embed="rId3">
            <a:alphaModFix/>
          </a:blip>
          <a:srcRect/>
          <a:stretch/>
        </p:blipFill>
        <p:spPr>
          <a:xfrm>
            <a:off x="80901" y="1820737"/>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9945440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4583</Words>
  <Application>Microsoft Office PowerPoint</Application>
  <PresentationFormat>Panorámica</PresentationFormat>
  <Paragraphs>318</Paragraphs>
  <Slides>49</Slides>
  <Notes>49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49</vt:i4>
      </vt:variant>
    </vt:vector>
  </HeadingPairs>
  <TitlesOfParts>
    <vt:vector size="57" baseType="lpstr">
      <vt:lpstr>Arial</vt:lpstr>
      <vt:lpstr>Courier New</vt:lpstr>
      <vt:lpstr>Lato</vt:lpstr>
      <vt:lpstr>Lato Black</vt:lpstr>
      <vt:lpstr>Calibri</vt:lpstr>
      <vt:lpstr>Cambria</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Michele Pfeifer</dc:creator>
  <cp:lastModifiedBy>Artemio Vélez</cp:lastModifiedBy>
  <cp:revision>76</cp:revision>
  <dcterms:created xsi:type="dcterms:W3CDTF">2023-11-29T19:33:05Z</dcterms:created>
  <dcterms:modified xsi:type="dcterms:W3CDTF">2024-12-11T03:16:37Z</dcterms:modified>
</cp:coreProperties>
</file>