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Lst>
  <p:sldSz cx="12192000" cy="6858000"/>
  <p:notesSz cx="6858000" cy="9144000"/>
  <p:embeddedFontLst>
    <p:embeddedFont>
      <p:font typeface="Calibri" panose="020F0502020204030204" pitchFamily="34" charset="0"/>
      <p:regular r:id="rId36"/>
      <p:bold r:id="rId37"/>
      <p:italic r:id="rId38"/>
      <p:boldItalic r:id="rId39"/>
    </p:embeddedFont>
    <p:embeddedFont>
      <p:font typeface="Overlock" panose="02000506030000020004" pitchFamily="2" charset="77"/>
      <p:regular r:id="rId40"/>
      <p:bold r:id="rId41"/>
      <p:italic r:id="rId42"/>
      <p:boldItalic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4" roundtripDataSignature="AMtx7mgKBBBI9Z9HYw1mUfmP4bvPtt8FU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2895"/>
  </p:normalViewPr>
  <p:slideViewPr>
    <p:cSldViewPr snapToGrid="0">
      <p:cViewPr varScale="1">
        <p:scale>
          <a:sx n="57" d="100"/>
          <a:sy n="57" d="100"/>
        </p:scale>
        <p:origin x="212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s-E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 name="Google Shape;83;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s-ES"/>
              <a:t>Saludos, Bienvenidos</a:t>
            </a:r>
            <a:endParaRPr/>
          </a:p>
        </p:txBody>
      </p:sp>
      <p:sp>
        <p:nvSpPr>
          <p:cNvPr id="84" name="Google Shape;84;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s-E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4" name="Google Shape;154;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s-E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1" name="Google Shape;161;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 name="Google Shape;167;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8" name="Google Shape;168;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s-E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5" name="Google Shape;175;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 name="Google Shape;181;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s-ES"/>
              <a:t>El versículo de Pedro viene de NVI</a:t>
            </a:r>
            <a:endParaRPr/>
          </a:p>
        </p:txBody>
      </p:sp>
      <p:sp>
        <p:nvSpPr>
          <p:cNvPr id="182" name="Google Shape;182;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s-E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8" name="Google Shape;188;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4" name="Google Shape;194;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0" name="Google Shape;200;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s-ES"/>
              <a:t>https://www.nicepik.com/person-holding-brown-wooden-pencil-beside-stainless-steel-ruler-while-measuring-brown-wooden-slab-free-photo-505919</a:t>
            </a:r>
            <a:endParaRPr/>
          </a:p>
        </p:txBody>
      </p:sp>
      <p:sp>
        <p:nvSpPr>
          <p:cNvPr id="207" name="Google Shape;207;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s-E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s-ES"/>
              <a:t>https://www.nicepik.com/baptism-godfathers-church-holy-water-group-of-people-young-adult-women-indoors-young-men-free-photo-302465</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s-ES"/>
              <a:t>https://pxhere.com/en/photo/1524203</a:t>
            </a:r>
            <a:endParaRPr/>
          </a:p>
        </p:txBody>
      </p:sp>
      <p:sp>
        <p:nvSpPr>
          <p:cNvPr id="215" name="Google Shape;215;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s-E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 name="Google Shape;92;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3" name="Google Shape;93;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s-E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s-ES"/>
              <a:t>https://www.nicepik.com/close-up-photography-water-clear-splashing-aqua-rain-pouring-droplet-liquid-fluid-flow-free-photo-575736</a:t>
            </a:r>
            <a:endParaRPr/>
          </a:p>
          <a:p>
            <a:pPr marL="0" lvl="0" indent="0" algn="l" rtl="0">
              <a:lnSpc>
                <a:spcPct val="100000"/>
              </a:lnSpc>
              <a:spcBef>
                <a:spcPts val="0"/>
              </a:spcBef>
              <a:spcAft>
                <a:spcPts val="0"/>
              </a:spcAft>
              <a:buSzPts val="1400"/>
              <a:buNone/>
            </a:pPr>
            <a:endParaRPr/>
          </a:p>
        </p:txBody>
      </p:sp>
      <p:sp>
        <p:nvSpPr>
          <p:cNvPr id="223" name="Google Shape;223;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s-E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0" name="Google Shape;230;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1" name="Google Shape;231;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s-E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8" name="Google Shape;238;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s-ES"/>
              <a:t>https://pxhere.com/en/photo/61688</a:t>
            </a:r>
            <a:endParaRPr/>
          </a:p>
        </p:txBody>
      </p:sp>
      <p:sp>
        <p:nvSpPr>
          <p:cNvPr id="239" name="Google Shape;239;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s-E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6" name="Google Shape;246;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2" name="Google Shape;252;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3" name="Google Shape;253;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s-E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9" name="Google Shape;259;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s-ES"/>
              <a:t>El versículo de Pedro viene de NVI</a:t>
            </a:r>
            <a:endParaRPr/>
          </a:p>
          <a:p>
            <a:pPr marL="0" lvl="0" indent="0" algn="l" rtl="0">
              <a:lnSpc>
                <a:spcPct val="100000"/>
              </a:lnSpc>
              <a:spcBef>
                <a:spcPts val="0"/>
              </a:spcBef>
              <a:spcAft>
                <a:spcPts val="0"/>
              </a:spcAft>
              <a:buSzPts val="1400"/>
              <a:buNone/>
            </a:pPr>
            <a:endParaRPr/>
          </a:p>
        </p:txBody>
      </p:sp>
      <p:sp>
        <p:nvSpPr>
          <p:cNvPr id="260" name="Google Shape;260;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s-E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s-ES"/>
              <a:t>Salmo 51:5--NVI</a:t>
            </a:r>
            <a:endParaRPr/>
          </a:p>
        </p:txBody>
      </p:sp>
      <p:sp>
        <p:nvSpPr>
          <p:cNvPr id="267" name="Google Shape;267;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s-E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3" name="Google Shape;273;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s-ES"/>
              <a:t>Mateo 28:19—RV60</a:t>
            </a:r>
            <a:endParaRPr/>
          </a:p>
        </p:txBody>
      </p:sp>
      <p:sp>
        <p:nvSpPr>
          <p:cNvPr id="274" name="Google Shape;274;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s-E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0" name="Google Shape;280;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s-ES"/>
              <a:t>Salmo 51:5--NVI</a:t>
            </a:r>
            <a:endParaRPr/>
          </a:p>
        </p:txBody>
      </p:sp>
      <p:sp>
        <p:nvSpPr>
          <p:cNvPr id="281" name="Google Shape;281;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s-E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7" name="Google Shape;287;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s-ES"/>
              <a:t>https://pxhere.com/en/photo/655321</a:t>
            </a:r>
            <a:endParaRPr/>
          </a:p>
        </p:txBody>
      </p:sp>
      <p:sp>
        <p:nvSpPr>
          <p:cNvPr id="288" name="Google Shape;288;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s-E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0" name="Google Shape;100;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s-E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4" name="Google Shape;294;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s-ES"/>
              <a:t>https://pxhere.com/en/photo/847459</a:t>
            </a:r>
            <a:endParaRPr/>
          </a:p>
        </p:txBody>
      </p:sp>
      <p:sp>
        <p:nvSpPr>
          <p:cNvPr id="295" name="Google Shape;295;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s-E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1" name="Google Shape;301;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6" name="Google Shape;306;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s-ES"/>
              <a:t>https://pxhere.com/en/photo/1418557</a:t>
            </a:r>
            <a:endParaRPr/>
          </a:p>
        </p:txBody>
      </p:sp>
      <p:sp>
        <p:nvSpPr>
          <p:cNvPr id="307" name="Google Shape;307;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s-E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3" name="Google Shape;313;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 name="Google Shape;106;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s-ES"/>
              <a:t>https://www.flickr.com/photos/bostoncatholic/27332035200</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s-ES"/>
              <a:t>https://pxhere.com/en/photo/1261004</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s-ES"/>
              <a:t>https://pxhere.com/en/photo/891165</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07" name="Google Shape;107;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s-E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Google Shape;116;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s-ES"/>
              <a:t>Tome este tiempo para explicar como usar Zoom, la tarea en el Youtube, como usar los grupos de whatsapp, y las aplicaciones para acceder a las biblias si no tienen una.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s-ES"/>
              <a:t>https://play.google.com/store/apps/details?id=us.zoom.videomeetings&amp;hl=en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s-ES"/>
              <a:t>https://play.google.com/store/apps/details?id=com.google.android.youtube&amp;hl=en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s-ES"/>
              <a:t>https://play.google.com/store/search?q=la%20biblia&amp;hl=en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s-ES"/>
              <a:t>https://play.google.com/store/apps/details?id=com.whatsapp&amp;hl=en</a:t>
            </a:r>
            <a:endParaRPr/>
          </a:p>
          <a:p>
            <a:pPr marL="0" lvl="0" indent="0" algn="l" rtl="0">
              <a:lnSpc>
                <a:spcPct val="100000"/>
              </a:lnSpc>
              <a:spcBef>
                <a:spcPts val="0"/>
              </a:spcBef>
              <a:spcAft>
                <a:spcPts val="0"/>
              </a:spcAft>
              <a:buSzPts val="1400"/>
              <a:buNone/>
            </a:pPr>
            <a:endParaRPr/>
          </a:p>
        </p:txBody>
      </p:sp>
      <p:sp>
        <p:nvSpPr>
          <p:cNvPr id="117" name="Google Shape;117;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s-E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6" name="Google Shape;12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3" name="Google Shape;13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0" name="Google Shape;140;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s-E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7" name="Google Shape;147;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4"/>
        <p:cNvGrpSpPr/>
        <p:nvPr/>
      </p:nvGrpSpPr>
      <p:grpSpPr>
        <a:xfrm>
          <a:off x="0" y="0"/>
          <a:ext cx="0" cy="0"/>
          <a:chOff x="0" y="0"/>
          <a:chExt cx="0" cy="0"/>
        </a:xfrm>
      </p:grpSpPr>
      <p:sp>
        <p:nvSpPr>
          <p:cNvPr id="15" name="Google Shape;15;p3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3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7" name="Google Shape;17;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8" name="Google Shape;18;p36"/>
          <p:cNvSpPr txBox="1">
            <a:spLocks noGrp="1"/>
          </p:cNvSpPr>
          <p:nvPr>
            <p:ph type="ftr" idx="11"/>
          </p:nvPr>
        </p:nvSpPr>
        <p:spPr>
          <a:xfrm>
            <a:off x="4038600" y="6356350"/>
            <a:ext cx="4114800" cy="365125"/>
          </a:xfrm>
          <a:prstGeom prst="rect">
            <a:avLst/>
          </a:prstGeom>
          <a:solidFill>
            <a:schemeClr val="lt1">
              <a:alpha val="64313"/>
            </a:schemeClr>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9"/>
        <p:cNvGrpSpPr/>
        <p:nvPr/>
      </p:nvGrpSpPr>
      <p:grpSpPr>
        <a:xfrm>
          <a:off x="0" y="0"/>
          <a:ext cx="0" cy="0"/>
          <a:chOff x="0" y="0"/>
          <a:chExt cx="0" cy="0"/>
        </a:xfrm>
      </p:grpSpPr>
      <p:sp>
        <p:nvSpPr>
          <p:cNvPr id="70" name="Google Shape;70;p4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45"/>
          <p:cNvSpPr txBox="1">
            <a:spLocks noGrp="1"/>
          </p:cNvSpPr>
          <p:nvPr>
            <p:ph type="body" idx="1"/>
          </p:nvPr>
        </p:nvSpPr>
        <p:spPr>
          <a:xfrm rot="5400000">
            <a:off x="3920331" y="-131365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 name="Google Shape;72;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3" name="Google Shape;73;p45"/>
          <p:cNvSpPr txBox="1">
            <a:spLocks noGrp="1"/>
          </p:cNvSpPr>
          <p:nvPr>
            <p:ph type="ftr" idx="11"/>
          </p:nvPr>
        </p:nvSpPr>
        <p:spPr>
          <a:xfrm>
            <a:off x="4038600" y="6356350"/>
            <a:ext cx="4114800" cy="365125"/>
          </a:xfrm>
          <a:prstGeom prst="rect">
            <a:avLst/>
          </a:prstGeom>
          <a:solidFill>
            <a:schemeClr val="lt1">
              <a:alpha val="64313"/>
            </a:schemeClr>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5"/>
        <p:cNvGrpSpPr/>
        <p:nvPr/>
      </p:nvGrpSpPr>
      <p:grpSpPr>
        <a:xfrm>
          <a:off x="0" y="0"/>
          <a:ext cx="0" cy="0"/>
          <a:chOff x="0" y="0"/>
          <a:chExt cx="0" cy="0"/>
        </a:xfrm>
      </p:grpSpPr>
      <p:sp>
        <p:nvSpPr>
          <p:cNvPr id="76" name="Google Shape;76;p4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4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9" name="Google Shape;79;p46"/>
          <p:cNvSpPr txBox="1">
            <a:spLocks noGrp="1"/>
          </p:cNvSpPr>
          <p:nvPr>
            <p:ph type="ftr" idx="11"/>
          </p:nvPr>
        </p:nvSpPr>
        <p:spPr>
          <a:xfrm>
            <a:off x="4038600" y="6356350"/>
            <a:ext cx="4114800" cy="365125"/>
          </a:xfrm>
          <a:prstGeom prst="rect">
            <a:avLst/>
          </a:prstGeom>
          <a:solidFill>
            <a:schemeClr val="lt1">
              <a:alpha val="64313"/>
            </a:schemeClr>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0"/>
        <p:cNvGrpSpPr/>
        <p:nvPr/>
      </p:nvGrpSpPr>
      <p:grpSpPr>
        <a:xfrm>
          <a:off x="0" y="0"/>
          <a:ext cx="0" cy="0"/>
          <a:chOff x="0" y="0"/>
          <a:chExt cx="0" cy="0"/>
        </a:xfrm>
      </p:grpSpPr>
      <p:sp>
        <p:nvSpPr>
          <p:cNvPr id="21" name="Google Shape;21;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3" name="Google Shape;23;p37"/>
          <p:cNvSpPr txBox="1">
            <a:spLocks noGrp="1"/>
          </p:cNvSpPr>
          <p:nvPr>
            <p:ph type="ftr" idx="11"/>
          </p:nvPr>
        </p:nvSpPr>
        <p:spPr>
          <a:xfrm>
            <a:off x="4038600" y="6356350"/>
            <a:ext cx="4114800" cy="365125"/>
          </a:xfrm>
          <a:prstGeom prst="rect">
            <a:avLst/>
          </a:prstGeom>
          <a:solidFill>
            <a:schemeClr val="lt1">
              <a:alpha val="64313"/>
            </a:schemeClr>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3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38"/>
          <p:cNvSpPr txBox="1">
            <a:spLocks noGrp="1"/>
          </p:cNvSpPr>
          <p:nvPr>
            <p:ph type="body" idx="1"/>
          </p:nvPr>
        </p:nvSpPr>
        <p:spPr>
          <a:xfrm>
            <a:off x="838200" y="176847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38"/>
          <p:cNvSpPr txBox="1">
            <a:spLocks noGrp="1"/>
          </p:cNvSpPr>
          <p:nvPr>
            <p:ph type="ftr" idx="11"/>
          </p:nvPr>
        </p:nvSpPr>
        <p:spPr>
          <a:xfrm>
            <a:off x="838200" y="6374471"/>
            <a:ext cx="4114800" cy="365125"/>
          </a:xfrm>
          <a:prstGeom prst="rect">
            <a:avLst/>
          </a:prstGeom>
          <a:solidFill>
            <a:schemeClr val="lt1">
              <a:alpha val="54509"/>
            </a:schemeClr>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atin typeface="Overlock"/>
                <a:ea typeface="Overlock"/>
                <a:cs typeface="Overlock"/>
                <a:sym typeface="Overlock"/>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9"/>
        <p:cNvGrpSpPr/>
        <p:nvPr/>
      </p:nvGrpSpPr>
      <p:grpSpPr>
        <a:xfrm>
          <a:off x="0" y="0"/>
          <a:ext cx="0" cy="0"/>
          <a:chOff x="0" y="0"/>
          <a:chExt cx="0" cy="0"/>
        </a:xfrm>
      </p:grpSpPr>
      <p:sp>
        <p:nvSpPr>
          <p:cNvPr id="30" name="Google Shape;30;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1" name="Google Shape;31;p42"/>
          <p:cNvSpPr txBox="1">
            <a:spLocks noGrp="1"/>
          </p:cNvSpPr>
          <p:nvPr>
            <p:ph type="ftr" idx="11"/>
          </p:nvPr>
        </p:nvSpPr>
        <p:spPr>
          <a:xfrm>
            <a:off x="4038600" y="6356350"/>
            <a:ext cx="4114800" cy="365125"/>
          </a:xfrm>
          <a:prstGeom prst="rect">
            <a:avLst/>
          </a:prstGeom>
          <a:solidFill>
            <a:schemeClr val="lt1">
              <a:alpha val="64313"/>
            </a:schemeClr>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3"/>
        <p:cNvGrpSpPr/>
        <p:nvPr/>
      </p:nvGrpSpPr>
      <p:grpSpPr>
        <a:xfrm>
          <a:off x="0" y="0"/>
          <a:ext cx="0" cy="0"/>
          <a:chOff x="0" y="0"/>
          <a:chExt cx="0" cy="0"/>
        </a:xfrm>
      </p:grpSpPr>
      <p:sp>
        <p:nvSpPr>
          <p:cNvPr id="34" name="Google Shape;34;p3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3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6" name="Google Shape;36;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7" name="Google Shape;37;p39"/>
          <p:cNvSpPr txBox="1">
            <a:spLocks noGrp="1"/>
          </p:cNvSpPr>
          <p:nvPr>
            <p:ph type="ftr" idx="11"/>
          </p:nvPr>
        </p:nvSpPr>
        <p:spPr>
          <a:xfrm>
            <a:off x="4038600" y="6356350"/>
            <a:ext cx="4114800" cy="365125"/>
          </a:xfrm>
          <a:prstGeom prst="rect">
            <a:avLst/>
          </a:prstGeom>
          <a:solidFill>
            <a:schemeClr val="lt1">
              <a:alpha val="64313"/>
            </a:schemeClr>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9"/>
        <p:cNvGrpSpPr/>
        <p:nvPr/>
      </p:nvGrpSpPr>
      <p:grpSpPr>
        <a:xfrm>
          <a:off x="0" y="0"/>
          <a:ext cx="0" cy="0"/>
          <a:chOff x="0" y="0"/>
          <a:chExt cx="0" cy="0"/>
        </a:xfrm>
      </p:grpSpPr>
      <p:sp>
        <p:nvSpPr>
          <p:cNvPr id="40" name="Google Shape;40;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4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4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4" name="Google Shape;44;p40"/>
          <p:cNvSpPr txBox="1">
            <a:spLocks noGrp="1"/>
          </p:cNvSpPr>
          <p:nvPr>
            <p:ph type="ftr" idx="11"/>
          </p:nvPr>
        </p:nvSpPr>
        <p:spPr>
          <a:xfrm>
            <a:off x="4038600" y="6356350"/>
            <a:ext cx="4114800" cy="365125"/>
          </a:xfrm>
          <a:prstGeom prst="rect">
            <a:avLst/>
          </a:prstGeom>
          <a:solidFill>
            <a:schemeClr val="lt1">
              <a:alpha val="64313"/>
            </a:schemeClr>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6"/>
        <p:cNvGrpSpPr/>
        <p:nvPr/>
      </p:nvGrpSpPr>
      <p:grpSpPr>
        <a:xfrm>
          <a:off x="0" y="0"/>
          <a:ext cx="0" cy="0"/>
          <a:chOff x="0" y="0"/>
          <a:chExt cx="0" cy="0"/>
        </a:xfrm>
      </p:grpSpPr>
      <p:sp>
        <p:nvSpPr>
          <p:cNvPr id="47" name="Google Shape;47;p4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4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4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4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1" name="Google Shape;51;p4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3" name="Google Shape;53;p41"/>
          <p:cNvSpPr txBox="1">
            <a:spLocks noGrp="1"/>
          </p:cNvSpPr>
          <p:nvPr>
            <p:ph type="ftr" idx="11"/>
          </p:nvPr>
        </p:nvSpPr>
        <p:spPr>
          <a:xfrm>
            <a:off x="4038600" y="6356350"/>
            <a:ext cx="4114800" cy="365125"/>
          </a:xfrm>
          <a:prstGeom prst="rect">
            <a:avLst/>
          </a:prstGeom>
          <a:solidFill>
            <a:schemeClr val="lt1">
              <a:alpha val="64313"/>
            </a:schemeClr>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5"/>
        <p:cNvGrpSpPr/>
        <p:nvPr/>
      </p:nvGrpSpPr>
      <p:grpSpPr>
        <a:xfrm>
          <a:off x="0" y="0"/>
          <a:ext cx="0" cy="0"/>
          <a:chOff x="0" y="0"/>
          <a:chExt cx="0" cy="0"/>
        </a:xfrm>
      </p:grpSpPr>
      <p:sp>
        <p:nvSpPr>
          <p:cNvPr id="56" name="Google Shape;56;p4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4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8" name="Google Shape;58;p4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9" name="Google Shape;59;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0" name="Google Shape;60;p43"/>
          <p:cNvSpPr txBox="1">
            <a:spLocks noGrp="1"/>
          </p:cNvSpPr>
          <p:nvPr>
            <p:ph type="ftr" idx="11"/>
          </p:nvPr>
        </p:nvSpPr>
        <p:spPr>
          <a:xfrm>
            <a:off x="4038600" y="6356350"/>
            <a:ext cx="4114800" cy="365125"/>
          </a:xfrm>
          <a:prstGeom prst="rect">
            <a:avLst/>
          </a:prstGeom>
          <a:solidFill>
            <a:schemeClr val="lt1">
              <a:alpha val="64313"/>
            </a:schemeClr>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2"/>
        <p:cNvGrpSpPr/>
        <p:nvPr/>
      </p:nvGrpSpPr>
      <p:grpSpPr>
        <a:xfrm>
          <a:off x="0" y="0"/>
          <a:ext cx="0" cy="0"/>
          <a:chOff x="0" y="0"/>
          <a:chExt cx="0" cy="0"/>
        </a:xfrm>
      </p:grpSpPr>
      <p:sp>
        <p:nvSpPr>
          <p:cNvPr id="63" name="Google Shape;63;p4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44"/>
          <p:cNvSpPr>
            <a:spLocks noGrp="1"/>
          </p:cNvSpPr>
          <p:nvPr>
            <p:ph type="pic" idx="2"/>
          </p:nvPr>
        </p:nvSpPr>
        <p:spPr>
          <a:xfrm>
            <a:off x="5183188" y="987425"/>
            <a:ext cx="6172200" cy="4873625"/>
          </a:xfrm>
          <a:prstGeom prst="rect">
            <a:avLst/>
          </a:prstGeom>
          <a:noFill/>
          <a:ln>
            <a:noFill/>
          </a:ln>
        </p:spPr>
      </p:sp>
      <p:sp>
        <p:nvSpPr>
          <p:cNvPr id="65" name="Google Shape;65;p4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6" name="Google Shape;66;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7" name="Google Shape;67;p44"/>
          <p:cNvSpPr txBox="1">
            <a:spLocks noGrp="1"/>
          </p:cNvSpPr>
          <p:nvPr>
            <p:ph type="ftr" idx="11"/>
          </p:nvPr>
        </p:nvSpPr>
        <p:spPr>
          <a:xfrm>
            <a:off x="4038600" y="6356350"/>
            <a:ext cx="4114800" cy="365125"/>
          </a:xfrm>
          <a:prstGeom prst="rect">
            <a:avLst/>
          </a:prstGeom>
          <a:solidFill>
            <a:schemeClr val="lt1">
              <a:alpha val="64313"/>
            </a:schemeClr>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s-E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35"/>
          <p:cNvSpPr txBox="1">
            <a:spLocks noGrp="1"/>
          </p:cNvSpPr>
          <p:nvPr>
            <p:ph type="body" idx="1"/>
          </p:nvPr>
        </p:nvSpPr>
        <p:spPr>
          <a:xfrm>
            <a:off x="838200" y="176847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2" name="Google Shape;12;p35"/>
          <p:cNvPicPr preferRelativeResize="0"/>
          <p:nvPr/>
        </p:nvPicPr>
        <p:blipFill rotWithShape="1">
          <a:blip r:embed="rId13">
            <a:alphaModFix/>
          </a:blip>
          <a:srcRect/>
          <a:stretch/>
        </p:blipFill>
        <p:spPr>
          <a:xfrm>
            <a:off x="10039350" y="6030643"/>
            <a:ext cx="1047750" cy="687656"/>
          </a:xfrm>
          <a:prstGeom prst="rect">
            <a:avLst/>
          </a:prstGeom>
          <a:noFill/>
          <a:ln>
            <a:noFill/>
          </a:ln>
        </p:spPr>
      </p:pic>
      <p:sp>
        <p:nvSpPr>
          <p:cNvPr id="13" name="Google Shape;13;p35"/>
          <p:cNvSpPr txBox="1">
            <a:spLocks noGrp="1"/>
          </p:cNvSpPr>
          <p:nvPr>
            <p:ph type="ftr" idx="11"/>
          </p:nvPr>
        </p:nvSpPr>
        <p:spPr>
          <a:xfrm>
            <a:off x="838200" y="6374471"/>
            <a:ext cx="4114800" cy="365125"/>
          </a:xfrm>
          <a:prstGeom prst="rect">
            <a:avLst/>
          </a:prstGeom>
          <a:solidFill>
            <a:schemeClr val="lt1">
              <a:alpha val="64313"/>
            </a:schemeClr>
          </a:solid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endParaRPr/>
          </a:p>
        </p:txBody>
      </p:sp>
      <p:sp>
        <p:nvSpPr>
          <p:cNvPr id="87" name="Google Shape;87;p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endParaRPr/>
          </a:p>
        </p:txBody>
      </p:sp>
      <p:pic>
        <p:nvPicPr>
          <p:cNvPr id="89" name="Google Shape;89;p1"/>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7" name="Google Shape;157;p11"/>
          <p:cNvSpPr txBox="1">
            <a:spLocks noGrp="1"/>
          </p:cNvSpPr>
          <p:nvPr>
            <p:ph type="body" idx="1"/>
          </p:nvPr>
        </p:nvSpPr>
        <p:spPr>
          <a:xfrm>
            <a:off x="838200" y="2951916"/>
            <a:ext cx="10515600" cy="954168"/>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7500"/>
              <a:buNone/>
            </a:pPr>
            <a:r>
              <a:rPr lang="es-ES" sz="4400" dirty="0">
                <a:latin typeface="Overlock"/>
                <a:ea typeface="Overlock"/>
                <a:cs typeface="Overlock"/>
                <a:sym typeface="Overlock"/>
              </a:rPr>
              <a:t>¿Quién instituyó el sacramento del Bautismo?</a:t>
            </a:r>
            <a:endParaRPr sz="4400" dirty="0">
              <a:latin typeface="Overlock"/>
              <a:ea typeface="Overlock"/>
              <a:cs typeface="Overlock"/>
              <a:sym typeface="Overlock"/>
            </a:endParaRPr>
          </a:p>
        </p:txBody>
      </p:sp>
      <p:sp>
        <p:nvSpPr>
          <p:cNvPr id="158" name="Google Shape;158;p11"/>
          <p:cNvSpPr txBox="1">
            <a:spLocks noGrp="1"/>
          </p:cNvSpPr>
          <p:nvPr>
            <p:ph type="ftr" idx="11"/>
          </p:nvPr>
        </p:nvSpPr>
        <p:spPr>
          <a:xfrm>
            <a:off x="838200" y="6374471"/>
            <a:ext cx="4114800" cy="365125"/>
          </a:xfrm>
          <a:prstGeom prst="rect">
            <a:avLst/>
          </a:prstGeom>
          <a:solidFill>
            <a:schemeClr val="lt1">
              <a:alpha val="54509"/>
            </a:scheme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s-ES"/>
              <a:t>Las Enseñanzas de Jesús #3</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12"/>
          <p:cNvSpPr txBox="1">
            <a:spLocks noGrp="1"/>
          </p:cNvSpPr>
          <p:nvPr>
            <p:ph type="body" idx="1"/>
          </p:nvPr>
        </p:nvSpPr>
        <p:spPr>
          <a:xfrm>
            <a:off x="838200" y="1666570"/>
            <a:ext cx="10515600" cy="352486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5000"/>
              <a:buChar char="•"/>
            </a:pPr>
            <a:r>
              <a:rPr lang="es-ES" sz="4000" dirty="0">
                <a:latin typeface="Arial"/>
                <a:ea typeface="Arial"/>
                <a:cs typeface="Arial"/>
                <a:sym typeface="Arial"/>
              </a:rPr>
              <a:t> </a:t>
            </a:r>
            <a:r>
              <a:rPr lang="es-ES" sz="4000" dirty="0">
                <a:latin typeface="Overlock"/>
                <a:ea typeface="Overlock"/>
                <a:cs typeface="Overlock"/>
                <a:sym typeface="Overlock"/>
              </a:rPr>
              <a:t>Jesús</a:t>
            </a:r>
            <a:endParaRPr sz="4000" dirty="0"/>
          </a:p>
          <a:p>
            <a:pPr marL="228600" lvl="0" indent="-228600" algn="l" rtl="0">
              <a:lnSpc>
                <a:spcPct val="90000"/>
              </a:lnSpc>
              <a:spcBef>
                <a:spcPts val="1000"/>
              </a:spcBef>
              <a:spcAft>
                <a:spcPts val="0"/>
              </a:spcAft>
              <a:buClr>
                <a:schemeClr val="dk1"/>
              </a:buClr>
              <a:buSzPts val="5000"/>
              <a:buChar char="•"/>
            </a:pPr>
            <a:r>
              <a:rPr lang="es-ES" sz="4000" dirty="0">
                <a:latin typeface="Overlock"/>
                <a:ea typeface="Overlock"/>
                <a:cs typeface="Overlock"/>
                <a:sym typeface="Overlock"/>
              </a:rPr>
              <a:t> La Gran Comisión</a:t>
            </a:r>
            <a:endParaRPr sz="4000" dirty="0"/>
          </a:p>
          <a:p>
            <a:pPr marL="228600" lvl="0" indent="-228600" algn="just" rtl="0">
              <a:lnSpc>
                <a:spcPct val="90000"/>
              </a:lnSpc>
              <a:spcBef>
                <a:spcPts val="1000"/>
              </a:spcBef>
              <a:spcAft>
                <a:spcPts val="0"/>
              </a:spcAft>
              <a:buClr>
                <a:schemeClr val="dk1"/>
              </a:buClr>
              <a:buSzPts val="5000"/>
              <a:buChar char="•"/>
            </a:pPr>
            <a:r>
              <a:rPr lang="es-ES" sz="4000" dirty="0">
                <a:latin typeface="Overlock"/>
                <a:ea typeface="Overlock"/>
                <a:cs typeface="Overlock"/>
                <a:sym typeface="Overlock"/>
              </a:rPr>
              <a:t> Mateo 28:19, “Por tanto, id, y haced discípulos a todas las naciones, bautizándolos en el nombre del Padre, y del Hijo, y del Espíritu Santo”.</a:t>
            </a:r>
            <a:endParaRPr sz="4000" dirty="0"/>
          </a:p>
        </p:txBody>
      </p:sp>
      <p:sp>
        <p:nvSpPr>
          <p:cNvPr id="164" name="Google Shape;164;p12"/>
          <p:cNvSpPr txBox="1">
            <a:spLocks noGrp="1"/>
          </p:cNvSpPr>
          <p:nvPr>
            <p:ph type="ftr" idx="11"/>
          </p:nvPr>
        </p:nvSpPr>
        <p:spPr>
          <a:xfrm>
            <a:off x="838200" y="6374471"/>
            <a:ext cx="4114800" cy="365125"/>
          </a:xfrm>
          <a:prstGeom prst="rect">
            <a:avLst/>
          </a:prstGeom>
          <a:solidFill>
            <a:schemeClr val="lt1">
              <a:alpha val="54509"/>
            </a:scheme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s-ES"/>
              <a:t>Las Enseñanzas de Jesús #3</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1" name="Google Shape;171;p13"/>
          <p:cNvSpPr txBox="1">
            <a:spLocks noGrp="1"/>
          </p:cNvSpPr>
          <p:nvPr>
            <p:ph type="body" idx="1"/>
          </p:nvPr>
        </p:nvSpPr>
        <p:spPr>
          <a:xfrm>
            <a:off x="838200" y="2740043"/>
            <a:ext cx="10515600" cy="1377914"/>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7500"/>
              <a:buNone/>
            </a:pPr>
            <a:r>
              <a:rPr lang="es-ES" sz="4400" dirty="0">
                <a:latin typeface="Overlock"/>
                <a:ea typeface="Overlock"/>
                <a:cs typeface="Overlock"/>
                <a:sym typeface="Overlock"/>
              </a:rPr>
              <a:t>Cite un versículo que habla sobre el poder del Bautismo.</a:t>
            </a:r>
            <a:endParaRPr sz="4400" dirty="0">
              <a:latin typeface="Overlock"/>
              <a:ea typeface="Overlock"/>
              <a:cs typeface="Overlock"/>
              <a:sym typeface="Overlock"/>
            </a:endParaRPr>
          </a:p>
        </p:txBody>
      </p:sp>
      <p:sp>
        <p:nvSpPr>
          <p:cNvPr id="172" name="Google Shape;172;p13"/>
          <p:cNvSpPr txBox="1">
            <a:spLocks noGrp="1"/>
          </p:cNvSpPr>
          <p:nvPr>
            <p:ph type="ftr" idx="11"/>
          </p:nvPr>
        </p:nvSpPr>
        <p:spPr>
          <a:xfrm>
            <a:off x="838200" y="6374471"/>
            <a:ext cx="4114800" cy="365125"/>
          </a:xfrm>
          <a:prstGeom prst="rect">
            <a:avLst/>
          </a:prstGeom>
          <a:solidFill>
            <a:schemeClr val="lt1">
              <a:alpha val="54509"/>
            </a:scheme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s-ES"/>
              <a:t>Las Enseñanzas de Jesús #3</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14"/>
          <p:cNvSpPr txBox="1">
            <a:spLocks noGrp="1"/>
          </p:cNvSpPr>
          <p:nvPr>
            <p:ph type="body" idx="1"/>
          </p:nvPr>
        </p:nvSpPr>
        <p:spPr>
          <a:xfrm>
            <a:off x="838200" y="827003"/>
            <a:ext cx="10515600" cy="520399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5000"/>
              <a:buNone/>
            </a:pPr>
            <a:r>
              <a:rPr lang="es-ES" sz="4400" dirty="0">
                <a:latin typeface="Overlock"/>
                <a:ea typeface="Overlock"/>
                <a:cs typeface="Overlock"/>
                <a:sym typeface="Overlock"/>
              </a:rPr>
              <a:t>En el video,</a:t>
            </a:r>
            <a:endParaRPr sz="4400" dirty="0"/>
          </a:p>
          <a:p>
            <a:pPr marL="228600" lvl="0" indent="-228600" algn="l" rtl="0">
              <a:lnSpc>
                <a:spcPct val="90000"/>
              </a:lnSpc>
              <a:spcBef>
                <a:spcPts val="1000"/>
              </a:spcBef>
              <a:spcAft>
                <a:spcPts val="0"/>
              </a:spcAft>
              <a:buClr>
                <a:schemeClr val="dk1"/>
              </a:buClr>
              <a:buSzPts val="5000"/>
              <a:buChar char="•"/>
            </a:pPr>
            <a:r>
              <a:rPr lang="es-ES" sz="4400" dirty="0">
                <a:latin typeface="Overlock"/>
                <a:ea typeface="Overlock"/>
                <a:cs typeface="Overlock"/>
                <a:sym typeface="Overlock"/>
              </a:rPr>
              <a:t> Hechos 2:38</a:t>
            </a:r>
            <a:endParaRPr sz="4400" dirty="0"/>
          </a:p>
          <a:p>
            <a:pPr marL="228600" lvl="0" indent="-228600" algn="l" rtl="0">
              <a:lnSpc>
                <a:spcPct val="90000"/>
              </a:lnSpc>
              <a:spcBef>
                <a:spcPts val="1000"/>
              </a:spcBef>
              <a:spcAft>
                <a:spcPts val="0"/>
              </a:spcAft>
              <a:buClr>
                <a:schemeClr val="dk1"/>
              </a:buClr>
              <a:buSzPts val="5000"/>
              <a:buChar char="•"/>
            </a:pPr>
            <a:r>
              <a:rPr lang="es-ES" sz="4400" dirty="0">
                <a:latin typeface="Overlock"/>
                <a:ea typeface="Overlock"/>
                <a:cs typeface="Overlock"/>
                <a:sym typeface="Overlock"/>
              </a:rPr>
              <a:t> 1 Pedro 3:21</a:t>
            </a:r>
            <a:endParaRPr sz="4400" dirty="0"/>
          </a:p>
          <a:p>
            <a:pPr marL="228600" lvl="0" indent="-228600" algn="l" rtl="0">
              <a:lnSpc>
                <a:spcPct val="90000"/>
              </a:lnSpc>
              <a:spcBef>
                <a:spcPts val="1000"/>
              </a:spcBef>
              <a:spcAft>
                <a:spcPts val="0"/>
              </a:spcAft>
              <a:buClr>
                <a:schemeClr val="dk1"/>
              </a:buClr>
              <a:buSzPts val="5000"/>
              <a:buChar char="•"/>
            </a:pPr>
            <a:r>
              <a:rPr lang="es-ES" sz="4400" dirty="0">
                <a:latin typeface="Overlock"/>
                <a:ea typeface="Overlock"/>
                <a:cs typeface="Overlock"/>
                <a:sym typeface="Overlock"/>
              </a:rPr>
              <a:t> Romanos 6:3-4</a:t>
            </a:r>
            <a:endParaRPr sz="4400" dirty="0"/>
          </a:p>
          <a:p>
            <a:pPr marL="0" lvl="0" indent="0" algn="l" rtl="0">
              <a:lnSpc>
                <a:spcPct val="90000"/>
              </a:lnSpc>
              <a:spcBef>
                <a:spcPts val="1000"/>
              </a:spcBef>
              <a:spcAft>
                <a:spcPts val="0"/>
              </a:spcAft>
              <a:buClr>
                <a:schemeClr val="dk1"/>
              </a:buClr>
              <a:buSzPts val="5000"/>
              <a:buNone/>
            </a:pPr>
            <a:r>
              <a:rPr lang="es-ES" sz="4400" dirty="0">
                <a:latin typeface="Overlock"/>
                <a:ea typeface="Overlock"/>
                <a:cs typeface="Overlock"/>
                <a:sym typeface="Overlock"/>
              </a:rPr>
              <a:t>Otros</a:t>
            </a:r>
            <a:endParaRPr sz="4400" dirty="0"/>
          </a:p>
          <a:p>
            <a:pPr marL="228600" lvl="0" indent="-228600" algn="l" rtl="0">
              <a:lnSpc>
                <a:spcPct val="90000"/>
              </a:lnSpc>
              <a:spcBef>
                <a:spcPts val="1000"/>
              </a:spcBef>
              <a:spcAft>
                <a:spcPts val="0"/>
              </a:spcAft>
              <a:buClr>
                <a:schemeClr val="dk1"/>
              </a:buClr>
              <a:buSzPts val="5000"/>
              <a:buChar char="•"/>
            </a:pPr>
            <a:r>
              <a:rPr lang="es-ES" sz="4400" dirty="0">
                <a:latin typeface="Overlock"/>
                <a:ea typeface="Overlock"/>
                <a:cs typeface="Overlock"/>
                <a:sym typeface="Overlock"/>
              </a:rPr>
              <a:t> Gálatas 3:26-27</a:t>
            </a:r>
            <a:endParaRPr sz="4400" dirty="0"/>
          </a:p>
          <a:p>
            <a:pPr marL="228600" lvl="0" indent="-228600" algn="l" rtl="0">
              <a:lnSpc>
                <a:spcPct val="90000"/>
              </a:lnSpc>
              <a:spcBef>
                <a:spcPts val="1000"/>
              </a:spcBef>
              <a:spcAft>
                <a:spcPts val="0"/>
              </a:spcAft>
              <a:buClr>
                <a:schemeClr val="dk1"/>
              </a:buClr>
              <a:buSzPts val="5000"/>
              <a:buChar char="•"/>
            </a:pPr>
            <a:r>
              <a:rPr lang="es-ES" sz="4400" dirty="0">
                <a:latin typeface="Overlock"/>
                <a:ea typeface="Overlock"/>
                <a:cs typeface="Overlock"/>
                <a:sym typeface="Overlock"/>
              </a:rPr>
              <a:t> Tito 3:5</a:t>
            </a:r>
            <a:endParaRPr sz="4400" dirty="0"/>
          </a:p>
        </p:txBody>
      </p:sp>
      <p:sp>
        <p:nvSpPr>
          <p:cNvPr id="178" name="Google Shape;178;p14"/>
          <p:cNvSpPr txBox="1">
            <a:spLocks noGrp="1"/>
          </p:cNvSpPr>
          <p:nvPr>
            <p:ph type="ftr" idx="11"/>
          </p:nvPr>
        </p:nvSpPr>
        <p:spPr>
          <a:xfrm>
            <a:off x="838200" y="6374471"/>
            <a:ext cx="4114800" cy="365125"/>
          </a:xfrm>
          <a:prstGeom prst="rect">
            <a:avLst/>
          </a:prstGeom>
          <a:solidFill>
            <a:schemeClr val="lt1">
              <a:alpha val="54509"/>
            </a:scheme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s-ES"/>
              <a:t>Las Enseñanzas de Jesús #3</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15"/>
          <p:cNvSpPr txBox="1">
            <a:spLocks noGrp="1"/>
          </p:cNvSpPr>
          <p:nvPr>
            <p:ph type="body" idx="1"/>
          </p:nvPr>
        </p:nvSpPr>
        <p:spPr>
          <a:xfrm>
            <a:off x="484742" y="616944"/>
            <a:ext cx="11281272" cy="5896871"/>
          </a:xfrm>
          <a:prstGeom prst="rect">
            <a:avLst/>
          </a:prstGeom>
          <a:noFill/>
          <a:ln>
            <a:noFill/>
          </a:ln>
        </p:spPr>
        <p:txBody>
          <a:bodyPr spcFirstLastPara="1" wrap="square" lIns="91425" tIns="45700" rIns="91425" bIns="45700" anchor="t" anchorCtr="0">
            <a:noAutofit/>
          </a:bodyPr>
          <a:lstStyle/>
          <a:p>
            <a:pPr marL="228600" lvl="0" indent="-228600" algn="just" rtl="0">
              <a:lnSpc>
                <a:spcPct val="90000"/>
              </a:lnSpc>
              <a:spcBef>
                <a:spcPts val="0"/>
              </a:spcBef>
              <a:spcAft>
                <a:spcPts val="0"/>
              </a:spcAft>
              <a:buClr>
                <a:schemeClr val="dk1"/>
              </a:buClr>
              <a:buSzPts val="4000"/>
              <a:buChar char="•"/>
            </a:pPr>
            <a:r>
              <a:rPr lang="es-ES" sz="4000" dirty="0">
                <a:latin typeface="Overlock"/>
                <a:ea typeface="Overlock"/>
                <a:cs typeface="Overlock"/>
                <a:sym typeface="Overlock"/>
              </a:rPr>
              <a:t> Hechos 2:38, “Y Pedro les dijo: «Arrepiéntanse, y bautícense todos ustedes en el nombre de Jesucristo, para que sus pecados les sean perdonados. Entonces recibirán el don del Espíritu Santo.”</a:t>
            </a:r>
            <a:endParaRPr sz="4000" dirty="0">
              <a:latin typeface="Overlock"/>
              <a:ea typeface="Overlock"/>
              <a:cs typeface="Overlock"/>
              <a:sym typeface="Overlock"/>
            </a:endParaRPr>
          </a:p>
          <a:p>
            <a:pPr marL="228600" lvl="0" indent="-228600" algn="just" rtl="0">
              <a:lnSpc>
                <a:spcPct val="90000"/>
              </a:lnSpc>
              <a:spcBef>
                <a:spcPts val="1000"/>
              </a:spcBef>
              <a:spcAft>
                <a:spcPts val="0"/>
              </a:spcAft>
              <a:buClr>
                <a:schemeClr val="dk1"/>
              </a:buClr>
              <a:buSzPts val="4000"/>
              <a:buChar char="•"/>
            </a:pPr>
            <a:r>
              <a:rPr lang="es-ES" sz="4000" dirty="0">
                <a:latin typeface="Overlock"/>
                <a:ea typeface="Overlock"/>
                <a:cs typeface="Overlock"/>
                <a:sym typeface="Overlock"/>
              </a:rPr>
              <a:t> 1 Pedro 3:21, “la cual (el agua del diluvio) simboliza el bautismo que ahora los salva también a ustedes. El bautismo no consiste en la limpieza del cuerpo, sino en el compromiso de tener una buena conciencia delante de Dios. Esta salvación es posible por la resurrección de Jesucristo,”</a:t>
            </a:r>
            <a:endParaRPr sz="4000" dirty="0">
              <a:latin typeface="Overlock"/>
              <a:ea typeface="Overlock"/>
              <a:cs typeface="Overlock"/>
              <a:sym typeface="Overlock"/>
            </a:endParaRPr>
          </a:p>
        </p:txBody>
      </p:sp>
      <p:sp>
        <p:nvSpPr>
          <p:cNvPr id="185" name="Google Shape;185;p15"/>
          <p:cNvSpPr txBox="1">
            <a:spLocks noGrp="1"/>
          </p:cNvSpPr>
          <p:nvPr>
            <p:ph type="ftr" idx="11"/>
          </p:nvPr>
        </p:nvSpPr>
        <p:spPr>
          <a:xfrm>
            <a:off x="838200" y="6374471"/>
            <a:ext cx="4114800" cy="365125"/>
          </a:xfrm>
          <a:prstGeom prst="rect">
            <a:avLst/>
          </a:prstGeom>
          <a:solidFill>
            <a:schemeClr val="lt1">
              <a:alpha val="54509"/>
            </a:scheme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s-ES"/>
              <a:t>Las Enseñanzas de Jesús #3</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16"/>
          <p:cNvSpPr txBox="1">
            <a:spLocks noGrp="1"/>
          </p:cNvSpPr>
          <p:nvPr>
            <p:ph type="body" idx="1"/>
          </p:nvPr>
        </p:nvSpPr>
        <p:spPr>
          <a:xfrm>
            <a:off x="838200" y="1373413"/>
            <a:ext cx="10515600" cy="4111173"/>
          </a:xfrm>
          <a:prstGeom prst="rect">
            <a:avLst/>
          </a:prstGeom>
          <a:noFill/>
          <a:ln>
            <a:noFill/>
          </a:ln>
        </p:spPr>
        <p:txBody>
          <a:bodyPr spcFirstLastPara="1" wrap="square" lIns="91425" tIns="45700" rIns="91425" bIns="45700" anchor="t" anchorCtr="0">
            <a:normAutofit/>
          </a:bodyPr>
          <a:lstStyle/>
          <a:p>
            <a:pPr marL="228600" lvl="0" indent="-228600" algn="just" rtl="0">
              <a:lnSpc>
                <a:spcPct val="90000"/>
              </a:lnSpc>
              <a:spcBef>
                <a:spcPts val="0"/>
              </a:spcBef>
              <a:spcAft>
                <a:spcPts val="0"/>
              </a:spcAft>
              <a:buClr>
                <a:schemeClr val="dk1"/>
              </a:buClr>
              <a:buSzPts val="4000"/>
              <a:buChar char="•"/>
            </a:pPr>
            <a:r>
              <a:rPr lang="es-ES" sz="4000" dirty="0">
                <a:latin typeface="Overlock"/>
                <a:ea typeface="Overlock"/>
                <a:cs typeface="Overlock"/>
                <a:sym typeface="Overlock"/>
              </a:rPr>
              <a:t> Romanos 6:3-4, “¿No saben ustedes que todos los que fuimos bautizados en Cristo Jesús, fuimos bautizados en su muerte? </a:t>
            </a:r>
            <a:r>
              <a:rPr lang="es-ES" sz="4000" baseline="30000" dirty="0">
                <a:latin typeface="Overlock"/>
                <a:ea typeface="Overlock"/>
                <a:cs typeface="Overlock"/>
                <a:sym typeface="Overlock"/>
              </a:rPr>
              <a:t>4 </a:t>
            </a:r>
            <a:r>
              <a:rPr lang="es-ES" sz="4000" dirty="0">
                <a:latin typeface="Overlock"/>
                <a:ea typeface="Overlock"/>
                <a:cs typeface="Overlock"/>
                <a:sym typeface="Overlock"/>
              </a:rPr>
              <a:t>Porque por el bautismo fuimos sepultados con él en su muerte, para que así como Cristo resucitó de los muertos por la gloria del Padre, así también nosotros vivamos una vida nueva.”</a:t>
            </a:r>
            <a:endParaRPr dirty="0"/>
          </a:p>
          <a:p>
            <a:pPr marL="228600" lvl="0" indent="0" algn="l" rtl="0">
              <a:lnSpc>
                <a:spcPct val="90000"/>
              </a:lnSpc>
              <a:spcBef>
                <a:spcPts val="1000"/>
              </a:spcBef>
              <a:spcAft>
                <a:spcPts val="0"/>
              </a:spcAft>
              <a:buClr>
                <a:schemeClr val="dk1"/>
              </a:buClr>
              <a:buSzPts val="5000"/>
              <a:buNone/>
            </a:pPr>
            <a:endParaRPr sz="5000" dirty="0">
              <a:latin typeface="Overlock"/>
              <a:ea typeface="Overlock"/>
              <a:cs typeface="Overlock"/>
              <a:sym typeface="Overlock"/>
            </a:endParaRPr>
          </a:p>
        </p:txBody>
      </p:sp>
      <p:sp>
        <p:nvSpPr>
          <p:cNvPr id="191" name="Google Shape;191;p16"/>
          <p:cNvSpPr txBox="1">
            <a:spLocks noGrp="1"/>
          </p:cNvSpPr>
          <p:nvPr>
            <p:ph type="ftr" idx="11"/>
          </p:nvPr>
        </p:nvSpPr>
        <p:spPr>
          <a:xfrm>
            <a:off x="838200" y="6374471"/>
            <a:ext cx="4114800" cy="365125"/>
          </a:xfrm>
          <a:prstGeom prst="rect">
            <a:avLst/>
          </a:prstGeom>
          <a:solidFill>
            <a:schemeClr val="lt1">
              <a:alpha val="54509"/>
            </a:scheme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s-ES"/>
              <a:t>Las Enseñanzas de Jesús #3</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17"/>
          <p:cNvSpPr txBox="1">
            <a:spLocks noGrp="1"/>
          </p:cNvSpPr>
          <p:nvPr>
            <p:ph type="body" idx="1"/>
          </p:nvPr>
        </p:nvSpPr>
        <p:spPr>
          <a:xfrm>
            <a:off x="838200" y="477600"/>
            <a:ext cx="10515600" cy="5896871"/>
          </a:xfrm>
          <a:prstGeom prst="rect">
            <a:avLst/>
          </a:prstGeom>
          <a:noFill/>
          <a:ln>
            <a:noFill/>
          </a:ln>
        </p:spPr>
        <p:txBody>
          <a:bodyPr spcFirstLastPara="1" wrap="square" lIns="91425" tIns="45700" rIns="91425" bIns="45700" anchor="t" anchorCtr="0">
            <a:normAutofit fontScale="92500"/>
          </a:bodyPr>
          <a:lstStyle/>
          <a:p>
            <a:pPr marL="228600" lvl="0" indent="-252571" algn="just" rtl="0">
              <a:lnSpc>
                <a:spcPct val="90000"/>
              </a:lnSpc>
              <a:spcBef>
                <a:spcPts val="0"/>
              </a:spcBef>
              <a:spcAft>
                <a:spcPts val="0"/>
              </a:spcAft>
              <a:buClr>
                <a:schemeClr val="dk1"/>
              </a:buClr>
              <a:buSzPct val="100000"/>
              <a:buChar char="•"/>
            </a:pPr>
            <a:r>
              <a:rPr lang="es-ES" sz="4300" dirty="0">
                <a:latin typeface="Overlock"/>
                <a:ea typeface="Overlock"/>
                <a:cs typeface="Overlock"/>
                <a:sym typeface="Overlock"/>
              </a:rPr>
              <a:t> Gálatas 3:26-27, “pues todos ustedes son hijos de Dios por la fe en Cristo Jesús. </a:t>
            </a:r>
            <a:r>
              <a:rPr lang="es-ES" sz="4300" baseline="30000" dirty="0">
                <a:latin typeface="Overlock"/>
                <a:ea typeface="Overlock"/>
                <a:cs typeface="Overlock"/>
                <a:sym typeface="Overlock"/>
              </a:rPr>
              <a:t>27 </a:t>
            </a:r>
            <a:r>
              <a:rPr lang="es-ES" sz="4300" dirty="0">
                <a:latin typeface="Overlock"/>
                <a:ea typeface="Overlock"/>
                <a:cs typeface="Overlock"/>
                <a:sym typeface="Overlock"/>
              </a:rPr>
              <a:t>Porque todos ustedes, los que han sido bautizados en Cristo, están revestidos de Cristo.”</a:t>
            </a:r>
            <a:endParaRPr sz="4300" dirty="0">
              <a:latin typeface="Overlock"/>
              <a:ea typeface="Overlock"/>
              <a:cs typeface="Overlock"/>
              <a:sym typeface="Overlock"/>
            </a:endParaRPr>
          </a:p>
          <a:p>
            <a:pPr marL="228600" lvl="0" indent="-252571" algn="just" rtl="0">
              <a:lnSpc>
                <a:spcPct val="90000"/>
              </a:lnSpc>
              <a:spcBef>
                <a:spcPts val="1000"/>
              </a:spcBef>
              <a:spcAft>
                <a:spcPts val="0"/>
              </a:spcAft>
              <a:buClr>
                <a:schemeClr val="dk1"/>
              </a:buClr>
              <a:buSzPct val="100000"/>
              <a:buChar char="•"/>
            </a:pPr>
            <a:r>
              <a:rPr lang="es-ES" sz="4300" dirty="0">
                <a:latin typeface="Overlock"/>
                <a:ea typeface="Overlock"/>
                <a:cs typeface="Overlock"/>
                <a:sym typeface="Overlock"/>
              </a:rPr>
              <a:t> Tito 3:5, “Pero cuando se manifestó la bondad de Dios, nuestro Salvador, y su amor para con los hombres, </a:t>
            </a:r>
            <a:r>
              <a:rPr lang="es-ES" sz="4300" baseline="30000" dirty="0">
                <a:latin typeface="Overlock"/>
                <a:ea typeface="Overlock"/>
                <a:cs typeface="Overlock"/>
                <a:sym typeface="Overlock"/>
              </a:rPr>
              <a:t>5 </a:t>
            </a:r>
            <a:r>
              <a:rPr lang="es-ES" sz="4300" dirty="0">
                <a:latin typeface="Overlock"/>
                <a:ea typeface="Overlock"/>
                <a:cs typeface="Overlock"/>
                <a:sym typeface="Overlock"/>
              </a:rPr>
              <a:t>nos salvó, y no por obras de justicia que nosotros hubiéramos hecho, sino por su misericordia, por el lavamiento de la regeneración y por la renovación en el Espíritu Santo,”</a:t>
            </a:r>
            <a:endParaRPr sz="4300" dirty="0">
              <a:latin typeface="Overlock"/>
              <a:ea typeface="Overlock"/>
              <a:cs typeface="Overlock"/>
              <a:sym typeface="Overlock"/>
            </a:endParaRPr>
          </a:p>
          <a:p>
            <a:pPr marL="0" lvl="0" indent="0" algn="l" rtl="0">
              <a:lnSpc>
                <a:spcPct val="90000"/>
              </a:lnSpc>
              <a:spcBef>
                <a:spcPts val="1000"/>
              </a:spcBef>
              <a:spcAft>
                <a:spcPts val="0"/>
              </a:spcAft>
              <a:buClr>
                <a:schemeClr val="dk1"/>
              </a:buClr>
              <a:buSzPct val="100000"/>
              <a:buNone/>
            </a:pPr>
            <a:endParaRPr sz="5000" dirty="0">
              <a:latin typeface="Overlock"/>
              <a:ea typeface="Overlock"/>
              <a:cs typeface="Overlock"/>
              <a:sym typeface="Overlock"/>
            </a:endParaRPr>
          </a:p>
        </p:txBody>
      </p:sp>
      <p:sp>
        <p:nvSpPr>
          <p:cNvPr id="197" name="Google Shape;197;p17"/>
          <p:cNvSpPr txBox="1">
            <a:spLocks noGrp="1"/>
          </p:cNvSpPr>
          <p:nvPr>
            <p:ph type="ftr" idx="11"/>
          </p:nvPr>
        </p:nvSpPr>
        <p:spPr>
          <a:xfrm>
            <a:off x="838200" y="6374471"/>
            <a:ext cx="4114800" cy="365125"/>
          </a:xfrm>
          <a:prstGeom prst="rect">
            <a:avLst/>
          </a:prstGeom>
          <a:solidFill>
            <a:schemeClr val="lt1">
              <a:alpha val="54509"/>
            </a:scheme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s-ES"/>
              <a:t>Las Enseñanzas de Jesús #3</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18"/>
          <p:cNvSpPr txBox="1">
            <a:spLocks noGrp="1"/>
          </p:cNvSpPr>
          <p:nvPr>
            <p:ph type="title"/>
          </p:nvPr>
        </p:nvSpPr>
        <p:spPr>
          <a:xfrm>
            <a:off x="838200" y="2235708"/>
            <a:ext cx="10515600" cy="238658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0000"/>
              <a:buFont typeface="Overlock"/>
              <a:buNone/>
            </a:pPr>
            <a:r>
              <a:rPr lang="es-ES" dirty="0">
                <a:latin typeface="Overlock"/>
                <a:ea typeface="Overlock"/>
                <a:cs typeface="Overlock"/>
                <a:sym typeface="Overlock"/>
              </a:rPr>
              <a:t>Lección 1</a:t>
            </a:r>
            <a:br>
              <a:rPr lang="es-ES" sz="10000" dirty="0">
                <a:latin typeface="Overlock"/>
                <a:ea typeface="Overlock"/>
                <a:cs typeface="Overlock"/>
                <a:sym typeface="Overlock"/>
              </a:rPr>
            </a:br>
            <a:r>
              <a:rPr lang="es-ES" sz="4000" dirty="0">
                <a:latin typeface="Overlock"/>
                <a:ea typeface="Overlock"/>
                <a:cs typeface="Overlock"/>
                <a:sym typeface="Overlock"/>
              </a:rPr>
              <a:t>(30 minutos)</a:t>
            </a:r>
            <a:endParaRPr sz="4000" dirty="0">
              <a:latin typeface="Overlock"/>
              <a:ea typeface="Overlock"/>
              <a:cs typeface="Overlock"/>
              <a:sym typeface="Overlock"/>
            </a:endParaRPr>
          </a:p>
        </p:txBody>
      </p:sp>
      <p:sp>
        <p:nvSpPr>
          <p:cNvPr id="203" name="Google Shape;203;p18"/>
          <p:cNvSpPr txBox="1">
            <a:spLocks noGrp="1"/>
          </p:cNvSpPr>
          <p:nvPr>
            <p:ph type="ftr" idx="11"/>
          </p:nvPr>
        </p:nvSpPr>
        <p:spPr>
          <a:xfrm>
            <a:off x="838200" y="6374471"/>
            <a:ext cx="4114800" cy="365125"/>
          </a:xfrm>
          <a:prstGeom prst="rect">
            <a:avLst/>
          </a:prstGeom>
          <a:solidFill>
            <a:schemeClr val="lt1">
              <a:alpha val="54509"/>
            </a:scheme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s-ES"/>
              <a:t>Las Enseñanzas de Jesús #3</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210" name="Google Shape;210;p19"/>
          <p:cNvSpPr txBox="1">
            <a:spLocks noGrp="1"/>
          </p:cNvSpPr>
          <p:nvPr>
            <p:ph type="ftr" idx="11"/>
          </p:nvPr>
        </p:nvSpPr>
        <p:spPr>
          <a:xfrm>
            <a:off x="838200" y="6374471"/>
            <a:ext cx="4114800" cy="365125"/>
          </a:xfrm>
          <a:prstGeom prst="rect">
            <a:avLst/>
          </a:prstGeom>
          <a:solidFill>
            <a:schemeClr val="lt1">
              <a:alpha val="54509"/>
            </a:scheme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s-ES"/>
              <a:t>Las Enseñanzas de Jesús #3</a:t>
            </a:r>
            <a:endParaRPr/>
          </a:p>
        </p:txBody>
      </p:sp>
      <p:pic>
        <p:nvPicPr>
          <p:cNvPr id="211" name="Google Shape;211;p19" descr="Screen Clipping"/>
          <p:cNvPicPr preferRelativeResize="0">
            <a:picLocks noGrp="1"/>
          </p:cNvPicPr>
          <p:nvPr>
            <p:ph type="body" idx="1"/>
          </p:nvPr>
        </p:nvPicPr>
        <p:blipFill rotWithShape="1">
          <a:blip r:embed="rId3">
            <a:alphaModFix/>
          </a:blip>
          <a:srcRect/>
          <a:stretch/>
        </p:blipFill>
        <p:spPr>
          <a:xfrm>
            <a:off x="0" y="0"/>
            <a:ext cx="12192000" cy="722028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218" name="Google Shape;218;p20" descr="Screen Clipping"/>
          <p:cNvPicPr preferRelativeResize="0">
            <a:picLocks noGrp="1"/>
          </p:cNvPicPr>
          <p:nvPr>
            <p:ph type="body" idx="1"/>
          </p:nvPr>
        </p:nvPicPr>
        <p:blipFill rotWithShape="1">
          <a:blip r:embed="rId3">
            <a:alphaModFix/>
          </a:blip>
          <a:srcRect l="8816" t="20513" r="17111" b="33175"/>
          <a:stretch/>
        </p:blipFill>
        <p:spPr>
          <a:xfrm>
            <a:off x="-430530" y="3166111"/>
            <a:ext cx="13487400" cy="3691889"/>
          </a:xfrm>
          <a:prstGeom prst="rect">
            <a:avLst/>
          </a:prstGeom>
          <a:noFill/>
          <a:ln>
            <a:noFill/>
          </a:ln>
        </p:spPr>
      </p:pic>
      <p:pic>
        <p:nvPicPr>
          <p:cNvPr id="219" name="Google Shape;219;p20" descr="Screen Clipping"/>
          <p:cNvPicPr preferRelativeResize="0"/>
          <p:nvPr/>
        </p:nvPicPr>
        <p:blipFill rotWithShape="1">
          <a:blip r:embed="rId4">
            <a:alphaModFix/>
          </a:blip>
          <a:srcRect t="49320"/>
          <a:stretch/>
        </p:blipFill>
        <p:spPr>
          <a:xfrm>
            <a:off x="0" y="-227841"/>
            <a:ext cx="12192000" cy="339395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3"/>
          <p:cNvSpPr txBox="1">
            <a:spLocks noGrp="1"/>
          </p:cNvSpPr>
          <p:nvPr>
            <p:ph type="body" idx="1"/>
          </p:nvPr>
        </p:nvSpPr>
        <p:spPr>
          <a:xfrm>
            <a:off x="519701" y="1112704"/>
            <a:ext cx="11316128" cy="3726424"/>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dk1"/>
              </a:buClr>
              <a:buSzPts val="4000"/>
              <a:buNone/>
            </a:pPr>
            <a:r>
              <a:rPr lang="es-ES" sz="4400" dirty="0">
                <a:latin typeface="Overlock"/>
                <a:ea typeface="Overlock"/>
                <a:cs typeface="Overlock"/>
                <a:sym typeface="Overlock"/>
              </a:rPr>
              <a:t>Todopoderoso Dios, te damos gracias que has tenido misericordia de nosotros, aunque no lo merecemos. Te agradecemos por la salvación, por tu Palabra y sacramentos los cuales nos conectan con Cristo por medio de la fe. Mantennos firmes en nuestra fe en ti mientras vivamos. Te lo pedimos en el nombre de Jesús. Amén. </a:t>
            </a:r>
            <a:endParaRPr sz="4400" dirty="0">
              <a:latin typeface="Overlock"/>
              <a:ea typeface="Overlock"/>
              <a:cs typeface="Overlock"/>
              <a:sym typeface="Overlock"/>
            </a:endParaRPr>
          </a:p>
        </p:txBody>
      </p:sp>
      <p:sp>
        <p:nvSpPr>
          <p:cNvPr id="96" name="Google Shape;96;p3"/>
          <p:cNvSpPr txBox="1">
            <a:spLocks noGrp="1"/>
          </p:cNvSpPr>
          <p:nvPr>
            <p:ph type="ftr" idx="11"/>
          </p:nvPr>
        </p:nvSpPr>
        <p:spPr>
          <a:xfrm>
            <a:off x="838200" y="6374471"/>
            <a:ext cx="4114800" cy="365125"/>
          </a:xfrm>
          <a:prstGeom prst="rect">
            <a:avLst/>
          </a:prstGeom>
          <a:solidFill>
            <a:schemeClr val="lt1">
              <a:alpha val="54509"/>
            </a:scheme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s-ES"/>
              <a:t>Las Enseñanzas de Jesús #3</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226" name="Google Shape;226;p21"/>
          <p:cNvSpPr txBox="1">
            <a:spLocks noGrp="1"/>
          </p:cNvSpPr>
          <p:nvPr>
            <p:ph type="ftr" idx="11"/>
          </p:nvPr>
        </p:nvSpPr>
        <p:spPr>
          <a:xfrm>
            <a:off x="838200" y="6374471"/>
            <a:ext cx="4114800" cy="365125"/>
          </a:xfrm>
          <a:prstGeom prst="rect">
            <a:avLst/>
          </a:prstGeom>
          <a:solidFill>
            <a:schemeClr val="lt1">
              <a:alpha val="54509"/>
            </a:scheme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s-ES"/>
              <a:t>Las Enseñanzas de Jesús #3</a:t>
            </a:r>
            <a:endParaRPr/>
          </a:p>
        </p:txBody>
      </p:sp>
      <p:pic>
        <p:nvPicPr>
          <p:cNvPr id="227" name="Google Shape;227;p21" descr="Screen Clipping"/>
          <p:cNvPicPr preferRelativeResize="0">
            <a:picLocks noGrp="1"/>
          </p:cNvPicPr>
          <p:nvPr>
            <p:ph type="body" idx="1"/>
          </p:nvPr>
        </p:nvPicPr>
        <p:blipFill rotWithShape="1">
          <a:blip r:embed="rId3">
            <a:alphaModFix/>
          </a:blip>
          <a:srcRect/>
          <a:stretch/>
        </p:blipFill>
        <p:spPr>
          <a:xfrm>
            <a:off x="0" y="-820880"/>
            <a:ext cx="12192000" cy="767888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4" name="Google Shape;234;p22"/>
          <p:cNvSpPr txBox="1">
            <a:spLocks noGrp="1"/>
          </p:cNvSpPr>
          <p:nvPr>
            <p:ph type="ftr" idx="11"/>
          </p:nvPr>
        </p:nvSpPr>
        <p:spPr>
          <a:xfrm>
            <a:off x="838200" y="6374471"/>
            <a:ext cx="4114800" cy="365125"/>
          </a:xfrm>
          <a:prstGeom prst="rect">
            <a:avLst/>
          </a:prstGeom>
          <a:solidFill>
            <a:schemeClr val="lt1">
              <a:alpha val="54509"/>
            </a:scheme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s-ES"/>
              <a:t>Las Enseñanzas de Jesús #3</a:t>
            </a:r>
            <a:endParaRPr/>
          </a:p>
        </p:txBody>
      </p:sp>
      <p:sp>
        <p:nvSpPr>
          <p:cNvPr id="235" name="Google Shape;235;p22"/>
          <p:cNvSpPr txBox="1">
            <a:spLocks noGrp="1"/>
          </p:cNvSpPr>
          <p:nvPr>
            <p:ph type="body" idx="1"/>
          </p:nvPr>
        </p:nvSpPr>
        <p:spPr>
          <a:xfrm>
            <a:off x="838200" y="2619104"/>
            <a:ext cx="10515600" cy="161979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ct val="100000"/>
              <a:buNone/>
            </a:pPr>
            <a:r>
              <a:rPr lang="es-ES" sz="4400" dirty="0">
                <a:latin typeface="Overlock"/>
                <a:ea typeface="Overlock"/>
                <a:cs typeface="Overlock"/>
                <a:sym typeface="Overlock"/>
              </a:rPr>
              <a:t>El Perdón </a:t>
            </a:r>
            <a:endParaRPr sz="4400" dirty="0"/>
          </a:p>
          <a:p>
            <a:pPr marL="0" lvl="0" indent="0" algn="ctr" rtl="0">
              <a:lnSpc>
                <a:spcPct val="90000"/>
              </a:lnSpc>
              <a:spcBef>
                <a:spcPts val="1000"/>
              </a:spcBef>
              <a:spcAft>
                <a:spcPts val="0"/>
              </a:spcAft>
              <a:buClr>
                <a:schemeClr val="dk1"/>
              </a:buClr>
              <a:buSzPct val="100000"/>
              <a:buNone/>
            </a:pPr>
            <a:r>
              <a:rPr lang="es-ES" sz="4400" dirty="0">
                <a:latin typeface="Overlock"/>
                <a:ea typeface="Overlock"/>
                <a:cs typeface="Overlock"/>
                <a:sym typeface="Overlock"/>
              </a:rPr>
              <a:t>de los Pecados</a:t>
            </a:r>
            <a:endParaRPr sz="4400" dirty="0">
              <a:latin typeface="Overlock"/>
              <a:ea typeface="Overlock"/>
              <a:cs typeface="Overlock"/>
              <a:sym typeface="Overlock"/>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242" name="Google Shape;242;p23"/>
          <p:cNvSpPr txBox="1">
            <a:spLocks noGrp="1"/>
          </p:cNvSpPr>
          <p:nvPr>
            <p:ph type="ftr" idx="11"/>
          </p:nvPr>
        </p:nvSpPr>
        <p:spPr>
          <a:xfrm>
            <a:off x="838200" y="6374471"/>
            <a:ext cx="4114800" cy="365125"/>
          </a:xfrm>
          <a:prstGeom prst="rect">
            <a:avLst/>
          </a:prstGeom>
          <a:solidFill>
            <a:schemeClr val="lt1">
              <a:alpha val="54509"/>
            </a:scheme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s-ES"/>
              <a:t>Las Enseñanzas de Jesús #3</a:t>
            </a:r>
            <a:endParaRPr/>
          </a:p>
        </p:txBody>
      </p:sp>
      <p:pic>
        <p:nvPicPr>
          <p:cNvPr id="243" name="Google Shape;243;p23" descr="Screen Clipping"/>
          <p:cNvPicPr preferRelativeResize="0">
            <a:picLocks noGrp="1"/>
          </p:cNvPicPr>
          <p:nvPr>
            <p:ph type="body" idx="1"/>
          </p:nvPr>
        </p:nvPicPr>
        <p:blipFill rotWithShape="1">
          <a:blip r:embed="rId3">
            <a:alphaModFix/>
          </a:blip>
          <a:srcRect/>
          <a:stretch/>
        </p:blipFill>
        <p:spPr>
          <a:xfrm>
            <a:off x="0" y="-1231147"/>
            <a:ext cx="12192000" cy="8089147"/>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24"/>
          <p:cNvSpPr txBox="1">
            <a:spLocks noGrp="1"/>
          </p:cNvSpPr>
          <p:nvPr>
            <p:ph type="title"/>
          </p:nvPr>
        </p:nvSpPr>
        <p:spPr>
          <a:xfrm>
            <a:off x="838200" y="2537460"/>
            <a:ext cx="10515600" cy="1783079"/>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0000"/>
              <a:buFont typeface="Overlock"/>
              <a:buNone/>
            </a:pPr>
            <a:r>
              <a:rPr lang="es-ES" dirty="0">
                <a:latin typeface="Overlock"/>
                <a:ea typeface="Overlock"/>
                <a:cs typeface="Overlock"/>
                <a:sym typeface="Overlock"/>
              </a:rPr>
              <a:t>Preguntas</a:t>
            </a:r>
            <a:br>
              <a:rPr lang="es-ES" sz="10000" dirty="0">
                <a:latin typeface="Arial"/>
                <a:ea typeface="Arial"/>
                <a:cs typeface="Arial"/>
                <a:sym typeface="Arial"/>
              </a:rPr>
            </a:br>
            <a:endParaRPr sz="5000" dirty="0">
              <a:latin typeface="Overlock"/>
              <a:ea typeface="Overlock"/>
              <a:cs typeface="Overlock"/>
              <a:sym typeface="Overlock"/>
            </a:endParaRPr>
          </a:p>
        </p:txBody>
      </p:sp>
      <p:sp>
        <p:nvSpPr>
          <p:cNvPr id="249" name="Google Shape;249;p24"/>
          <p:cNvSpPr txBox="1">
            <a:spLocks noGrp="1"/>
          </p:cNvSpPr>
          <p:nvPr>
            <p:ph type="ftr" idx="11"/>
          </p:nvPr>
        </p:nvSpPr>
        <p:spPr>
          <a:xfrm>
            <a:off x="838200" y="6374471"/>
            <a:ext cx="4114800" cy="365125"/>
          </a:xfrm>
          <a:prstGeom prst="rect">
            <a:avLst/>
          </a:prstGeom>
          <a:solidFill>
            <a:schemeClr val="lt1">
              <a:alpha val="54509"/>
            </a:scheme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s-ES"/>
              <a:t>Las Enseñanzas de Jesús #3</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255" name="Google Shape;255;p25" descr="Screen Clipping"/>
          <p:cNvPicPr preferRelativeResize="0"/>
          <p:nvPr/>
        </p:nvPicPr>
        <p:blipFill rotWithShape="1">
          <a:blip r:embed="rId3">
            <a:alphaModFix/>
          </a:blip>
          <a:srcRect/>
          <a:stretch/>
        </p:blipFill>
        <p:spPr>
          <a:xfrm>
            <a:off x="0" y="0"/>
            <a:ext cx="12192000" cy="8987167"/>
          </a:xfrm>
          <a:prstGeom prst="rect">
            <a:avLst/>
          </a:prstGeom>
          <a:noFill/>
          <a:ln>
            <a:noFill/>
          </a:ln>
        </p:spPr>
      </p:pic>
      <p:sp>
        <p:nvSpPr>
          <p:cNvPr id="256" name="Google Shape;256;p25"/>
          <p:cNvSpPr txBox="1">
            <a:spLocks noGrp="1"/>
          </p:cNvSpPr>
          <p:nvPr>
            <p:ph type="body" idx="1"/>
          </p:nvPr>
        </p:nvSpPr>
        <p:spPr>
          <a:xfrm>
            <a:off x="1906858" y="1117698"/>
            <a:ext cx="10515600" cy="1179455"/>
          </a:xfrm>
          <a:prstGeom prst="rect">
            <a:avLst/>
          </a:prstGeom>
          <a:noFill/>
          <a:ln>
            <a:noFill/>
          </a:ln>
        </p:spPr>
        <p:txBody>
          <a:bodyPr spcFirstLastPara="1" wrap="square" lIns="91425" tIns="45700" rIns="91425" bIns="45700" anchor="t" anchorCtr="0">
            <a:normAutofit lnSpcReduction="10000"/>
          </a:bodyPr>
          <a:lstStyle/>
          <a:p>
            <a:pPr marL="0" lvl="0" indent="0" algn="ctr" rtl="0">
              <a:lnSpc>
                <a:spcPct val="90000"/>
              </a:lnSpc>
              <a:spcBef>
                <a:spcPts val="0"/>
              </a:spcBef>
              <a:spcAft>
                <a:spcPts val="0"/>
              </a:spcAft>
              <a:buClr>
                <a:schemeClr val="dk1"/>
              </a:buClr>
              <a:buSzPts val="7500"/>
              <a:buNone/>
            </a:pPr>
            <a:r>
              <a:rPr lang="es-ES" sz="4400" dirty="0">
                <a:latin typeface="Overlock"/>
                <a:ea typeface="Overlock"/>
                <a:cs typeface="Overlock"/>
                <a:sym typeface="Overlock"/>
              </a:rPr>
              <a:t>“¡El bautismo es para </a:t>
            </a:r>
          </a:p>
          <a:p>
            <a:pPr marL="0" lvl="0" indent="0" algn="ctr" rtl="0">
              <a:lnSpc>
                <a:spcPct val="90000"/>
              </a:lnSpc>
              <a:spcBef>
                <a:spcPts val="0"/>
              </a:spcBef>
              <a:spcAft>
                <a:spcPts val="0"/>
              </a:spcAft>
              <a:buClr>
                <a:schemeClr val="dk1"/>
              </a:buClr>
              <a:buSzPts val="7500"/>
              <a:buNone/>
            </a:pPr>
            <a:r>
              <a:rPr lang="es-ES" sz="4400" dirty="0">
                <a:latin typeface="Overlock"/>
                <a:ea typeface="Overlock"/>
                <a:cs typeface="Overlock"/>
                <a:sym typeface="Overlock"/>
              </a:rPr>
              <a:t>los bebes también!”</a:t>
            </a:r>
            <a:endParaRPr sz="4400" dirty="0">
              <a:latin typeface="Overlock"/>
              <a:ea typeface="Overlock"/>
              <a:cs typeface="Overlock"/>
              <a:sym typeface="Overlock"/>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26"/>
          <p:cNvSpPr txBox="1">
            <a:spLocks noGrp="1"/>
          </p:cNvSpPr>
          <p:nvPr>
            <p:ph type="body" idx="1"/>
          </p:nvPr>
        </p:nvSpPr>
        <p:spPr>
          <a:xfrm>
            <a:off x="838200" y="965835"/>
            <a:ext cx="10515600" cy="492633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000"/>
              <a:buNone/>
            </a:pPr>
            <a:r>
              <a:rPr lang="es-ES" sz="4400" b="1" dirty="0">
                <a:latin typeface="Overlock"/>
                <a:ea typeface="Overlock"/>
                <a:cs typeface="Overlock"/>
                <a:sym typeface="Overlock"/>
              </a:rPr>
              <a:t>¿Es poderoso el bautismo?</a:t>
            </a:r>
            <a:endParaRPr sz="4400" dirty="0"/>
          </a:p>
          <a:p>
            <a:pPr marL="228600" lvl="0" indent="-228600" algn="just" rtl="0">
              <a:lnSpc>
                <a:spcPct val="90000"/>
              </a:lnSpc>
              <a:spcBef>
                <a:spcPts val="1000"/>
              </a:spcBef>
              <a:spcAft>
                <a:spcPts val="0"/>
              </a:spcAft>
              <a:buClr>
                <a:schemeClr val="dk1"/>
              </a:buClr>
              <a:buSzPts val="4000"/>
              <a:buChar char="•"/>
            </a:pPr>
            <a:r>
              <a:rPr lang="es-ES" sz="4000" dirty="0">
                <a:latin typeface="Overlock"/>
                <a:ea typeface="Overlock"/>
                <a:cs typeface="Overlock"/>
                <a:sym typeface="Overlock"/>
              </a:rPr>
              <a:t> 1 Pedro 3:21, “la cual (el agua del diluvio) simboliza el bautismo que ahora los salva también a ustedes. El bautismo no consiste en la limpieza del cuerpo, sino en el compromiso de tener una buena conciencia delante de Dios. Esta salvación es posible por la resurrección de Jesucristo”.</a:t>
            </a:r>
            <a:endParaRPr sz="4000" dirty="0">
              <a:latin typeface="Overlock"/>
              <a:ea typeface="Overlock"/>
              <a:cs typeface="Overlock"/>
              <a:sym typeface="Overlock"/>
            </a:endParaRPr>
          </a:p>
        </p:txBody>
      </p:sp>
      <p:sp>
        <p:nvSpPr>
          <p:cNvPr id="263" name="Google Shape;263;p26"/>
          <p:cNvSpPr txBox="1">
            <a:spLocks noGrp="1"/>
          </p:cNvSpPr>
          <p:nvPr>
            <p:ph type="ftr" idx="11"/>
          </p:nvPr>
        </p:nvSpPr>
        <p:spPr>
          <a:xfrm>
            <a:off x="838200" y="6374471"/>
            <a:ext cx="4114800" cy="365125"/>
          </a:xfrm>
          <a:prstGeom prst="rect">
            <a:avLst/>
          </a:prstGeom>
          <a:solidFill>
            <a:schemeClr val="lt1">
              <a:alpha val="54509"/>
            </a:scheme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s-ES"/>
              <a:t>Las Enseñanzas de Jesús #3</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27"/>
          <p:cNvSpPr txBox="1">
            <a:spLocks noGrp="1"/>
          </p:cNvSpPr>
          <p:nvPr>
            <p:ph type="body" idx="1"/>
          </p:nvPr>
        </p:nvSpPr>
        <p:spPr>
          <a:xfrm>
            <a:off x="624000" y="319223"/>
            <a:ext cx="10944000" cy="55785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000"/>
              <a:buNone/>
            </a:pPr>
            <a:r>
              <a:rPr lang="es-ES" sz="4400" b="1" dirty="0">
                <a:latin typeface="Overlock"/>
                <a:ea typeface="Overlock"/>
                <a:cs typeface="Overlock"/>
                <a:sym typeface="Overlock"/>
              </a:rPr>
              <a:t>¿Necesitan los bebés la salvación?</a:t>
            </a:r>
            <a:endParaRPr sz="4400" b="1" dirty="0">
              <a:latin typeface="Overlock"/>
              <a:ea typeface="Overlock"/>
              <a:cs typeface="Overlock"/>
              <a:sym typeface="Overlock"/>
            </a:endParaRPr>
          </a:p>
          <a:p>
            <a:pPr marL="228600" lvl="0" indent="-228600" algn="just" rtl="0">
              <a:lnSpc>
                <a:spcPct val="90000"/>
              </a:lnSpc>
              <a:spcBef>
                <a:spcPts val="0"/>
              </a:spcBef>
              <a:spcAft>
                <a:spcPts val="0"/>
              </a:spcAft>
              <a:buClr>
                <a:schemeClr val="dk1"/>
              </a:buClr>
              <a:buSzPts val="4000"/>
              <a:buChar char="•"/>
            </a:pPr>
            <a:r>
              <a:rPr lang="es-ES" sz="4000" dirty="0">
                <a:latin typeface="Overlock"/>
                <a:ea typeface="Overlock"/>
                <a:cs typeface="Overlock"/>
                <a:sym typeface="Overlock"/>
              </a:rPr>
              <a:t> Romanos 3:12, “Todos se desviaron, a una se han corrompido. No hay quien haga lo bueno, ¡no hay ni siquiera uno!”</a:t>
            </a:r>
            <a:endParaRPr sz="4000" dirty="0">
              <a:latin typeface="Overlock"/>
              <a:ea typeface="Overlock"/>
              <a:cs typeface="Overlock"/>
              <a:sym typeface="Overlock"/>
            </a:endParaRPr>
          </a:p>
          <a:p>
            <a:pPr marL="228600" lvl="0" indent="-228600" algn="just" rtl="0">
              <a:lnSpc>
                <a:spcPct val="90000"/>
              </a:lnSpc>
              <a:spcBef>
                <a:spcPts val="0"/>
              </a:spcBef>
              <a:spcAft>
                <a:spcPts val="0"/>
              </a:spcAft>
              <a:buClr>
                <a:schemeClr val="dk1"/>
              </a:buClr>
              <a:buSzPts val="4000"/>
              <a:buChar char="•"/>
            </a:pPr>
            <a:r>
              <a:rPr lang="es-ES" sz="4000" dirty="0">
                <a:latin typeface="Overlock"/>
                <a:ea typeface="Overlock"/>
                <a:cs typeface="Overlock"/>
                <a:sym typeface="Overlock"/>
              </a:rPr>
              <a:t> Salmo 51:5, “Yo sé que soy malo de nacimiento; pecador me concibió mi madre.”</a:t>
            </a:r>
            <a:endParaRPr sz="4000" dirty="0">
              <a:latin typeface="Overlock"/>
              <a:ea typeface="Overlock"/>
              <a:cs typeface="Overlock"/>
              <a:sym typeface="Overlock"/>
            </a:endParaRPr>
          </a:p>
          <a:p>
            <a:pPr marL="228600" lvl="0" indent="-228600" algn="just" rtl="0">
              <a:lnSpc>
                <a:spcPct val="90000"/>
              </a:lnSpc>
              <a:spcBef>
                <a:spcPts val="0"/>
              </a:spcBef>
              <a:spcAft>
                <a:spcPts val="0"/>
              </a:spcAft>
              <a:buClr>
                <a:schemeClr val="dk1"/>
              </a:buClr>
              <a:buSzPts val="4000"/>
              <a:buChar char="•"/>
            </a:pPr>
            <a:r>
              <a:rPr lang="es-ES" sz="4000" dirty="0">
                <a:latin typeface="Overlock"/>
                <a:ea typeface="Overlock"/>
                <a:cs typeface="Overlock"/>
                <a:sym typeface="Overlock"/>
              </a:rPr>
              <a:t> Romanos 5:18, “Así que, como por la transgresión de uno solo vino la condenación a todos los hombres, de la misma manera por la justicia de uno solo vino la justificación de vida a todos los hombres.”</a:t>
            </a:r>
            <a:endParaRPr sz="4000" dirty="0"/>
          </a:p>
          <a:p>
            <a:pPr marL="0" lvl="0" indent="0" algn="l" rtl="0">
              <a:lnSpc>
                <a:spcPct val="90000"/>
              </a:lnSpc>
              <a:spcBef>
                <a:spcPts val="0"/>
              </a:spcBef>
              <a:spcAft>
                <a:spcPts val="0"/>
              </a:spcAft>
              <a:buClr>
                <a:schemeClr val="dk1"/>
              </a:buClr>
              <a:buSzPts val="4000"/>
              <a:buNone/>
            </a:pPr>
            <a:endParaRPr sz="4000" dirty="0">
              <a:latin typeface="Overlock"/>
              <a:ea typeface="Overlock"/>
              <a:cs typeface="Overlock"/>
              <a:sym typeface="Overlock"/>
            </a:endParaRPr>
          </a:p>
          <a:p>
            <a:pPr marL="228600" lvl="0" indent="0" algn="l" rtl="0">
              <a:lnSpc>
                <a:spcPct val="90000"/>
              </a:lnSpc>
              <a:spcBef>
                <a:spcPts val="0"/>
              </a:spcBef>
              <a:spcAft>
                <a:spcPts val="0"/>
              </a:spcAft>
              <a:buClr>
                <a:schemeClr val="dk1"/>
              </a:buClr>
              <a:buSzPts val="4600"/>
              <a:buNone/>
            </a:pPr>
            <a:endParaRPr sz="4000" dirty="0">
              <a:latin typeface="Overlock"/>
              <a:ea typeface="Overlock"/>
              <a:cs typeface="Overlock"/>
              <a:sym typeface="Overlock"/>
            </a:endParaRPr>
          </a:p>
        </p:txBody>
      </p:sp>
      <p:sp>
        <p:nvSpPr>
          <p:cNvPr id="270" name="Google Shape;270;p27"/>
          <p:cNvSpPr txBox="1">
            <a:spLocks noGrp="1"/>
          </p:cNvSpPr>
          <p:nvPr>
            <p:ph type="ftr" idx="11"/>
          </p:nvPr>
        </p:nvSpPr>
        <p:spPr>
          <a:xfrm>
            <a:off x="838200" y="6374471"/>
            <a:ext cx="4114800" cy="365125"/>
          </a:xfrm>
          <a:prstGeom prst="rect">
            <a:avLst/>
          </a:prstGeom>
          <a:solidFill>
            <a:schemeClr val="lt1">
              <a:alpha val="54509"/>
            </a:scheme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s-ES"/>
              <a:t>Las Enseñanzas de Jesús #3</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28"/>
          <p:cNvSpPr txBox="1">
            <a:spLocks noGrp="1"/>
          </p:cNvSpPr>
          <p:nvPr>
            <p:ph type="body" idx="1"/>
          </p:nvPr>
        </p:nvSpPr>
        <p:spPr>
          <a:xfrm>
            <a:off x="571500" y="604614"/>
            <a:ext cx="11049000" cy="5648771"/>
          </a:xfrm>
          <a:prstGeom prst="rect">
            <a:avLst/>
          </a:prstGeom>
          <a:noFill/>
          <a:ln>
            <a:noFill/>
          </a:ln>
        </p:spPr>
        <p:txBody>
          <a:bodyPr spcFirstLastPara="1" wrap="square" lIns="91425" tIns="45700" rIns="91425" bIns="45700" anchor="t" anchorCtr="0">
            <a:normAutofit fontScale="92500" lnSpcReduction="20000"/>
          </a:bodyPr>
          <a:lstStyle/>
          <a:p>
            <a:pPr marL="228600" lvl="0" indent="-273050" algn="just" rtl="0">
              <a:lnSpc>
                <a:spcPct val="100000"/>
              </a:lnSpc>
              <a:spcBef>
                <a:spcPts val="0"/>
              </a:spcBef>
              <a:spcAft>
                <a:spcPts val="0"/>
              </a:spcAft>
              <a:buClr>
                <a:schemeClr val="dk1"/>
              </a:buClr>
              <a:buSzPts val="4300"/>
              <a:buChar char="•"/>
            </a:pPr>
            <a:r>
              <a:rPr lang="es-ES" sz="4800" dirty="0">
                <a:latin typeface="Overlock"/>
                <a:ea typeface="Overlock"/>
                <a:cs typeface="Overlock"/>
                <a:sym typeface="Overlock"/>
              </a:rPr>
              <a:t> </a:t>
            </a:r>
            <a:r>
              <a:rPr lang="es-ES" sz="4300" dirty="0">
                <a:latin typeface="Overlock"/>
                <a:ea typeface="Overlock"/>
                <a:cs typeface="Overlock"/>
                <a:sym typeface="Overlock"/>
              </a:rPr>
              <a:t>Mateo 28:19, “Por tanto, id, y haced discípulos </a:t>
            </a:r>
            <a:r>
              <a:rPr lang="es-ES" sz="4300" b="1" u="sng" dirty="0">
                <a:latin typeface="Overlock"/>
                <a:ea typeface="Overlock"/>
                <a:cs typeface="Overlock"/>
                <a:sym typeface="Overlock"/>
              </a:rPr>
              <a:t>a todas las naciones</a:t>
            </a:r>
            <a:r>
              <a:rPr lang="es-ES" sz="4300" dirty="0">
                <a:latin typeface="Overlock"/>
                <a:ea typeface="Overlock"/>
                <a:cs typeface="Overlock"/>
                <a:sym typeface="Overlock"/>
              </a:rPr>
              <a:t>, bautizándolos en el nombre del Padre, y del Hijo, y del Espíritu Santo”.</a:t>
            </a:r>
            <a:endParaRPr sz="4300" dirty="0">
              <a:latin typeface="Overlock"/>
              <a:ea typeface="Overlock"/>
              <a:cs typeface="Overlock"/>
              <a:sym typeface="Overlock"/>
            </a:endParaRPr>
          </a:p>
          <a:p>
            <a:pPr marL="228600" lvl="0" indent="-228600" algn="just" rtl="0">
              <a:lnSpc>
                <a:spcPct val="100000"/>
              </a:lnSpc>
              <a:spcBef>
                <a:spcPts val="0"/>
              </a:spcBef>
              <a:spcAft>
                <a:spcPts val="0"/>
              </a:spcAft>
              <a:buClr>
                <a:schemeClr val="dk1"/>
              </a:buClr>
              <a:buSzPts val="4000"/>
              <a:buChar char="•"/>
            </a:pPr>
            <a:r>
              <a:rPr lang="es-ES" sz="4300" dirty="0">
                <a:latin typeface="Overlock"/>
                <a:ea typeface="Overlock"/>
                <a:cs typeface="Overlock"/>
                <a:sym typeface="Overlock"/>
              </a:rPr>
              <a:t> Hechos 2:38-39, “Y Pedro les dijo: Arrepiéntanse, y bautícense todos ustedes en el nombre de Jesucristo, para que sus pecados les sean perdonados. Entonces recibirán el don del Espíritu Santo. </a:t>
            </a:r>
            <a:r>
              <a:rPr lang="es-ES" sz="4300" baseline="30000" dirty="0">
                <a:latin typeface="Overlock"/>
                <a:ea typeface="Overlock"/>
                <a:cs typeface="Overlock"/>
                <a:sym typeface="Overlock"/>
              </a:rPr>
              <a:t>39 </a:t>
            </a:r>
            <a:r>
              <a:rPr lang="es-ES" sz="4300" dirty="0">
                <a:latin typeface="Overlock"/>
                <a:ea typeface="Overlock"/>
                <a:cs typeface="Overlock"/>
                <a:sym typeface="Overlock"/>
              </a:rPr>
              <a:t>Porque la promesa es para ustedes y </a:t>
            </a:r>
            <a:r>
              <a:rPr lang="es-ES" sz="4300" b="1" u="sng" dirty="0">
                <a:latin typeface="Overlock"/>
                <a:ea typeface="Overlock"/>
                <a:cs typeface="Overlock"/>
                <a:sym typeface="Overlock"/>
              </a:rPr>
              <a:t>para sus hijos</a:t>
            </a:r>
            <a:r>
              <a:rPr lang="es-ES" sz="4300" dirty="0">
                <a:latin typeface="Overlock"/>
                <a:ea typeface="Overlock"/>
                <a:cs typeface="Overlock"/>
                <a:sym typeface="Overlock"/>
              </a:rPr>
              <a:t>, para todos los que están lejos, y para todos aquellos a quienes el Señor nuestro Dios llame”.</a:t>
            </a:r>
            <a:endParaRPr sz="4300" dirty="0">
              <a:latin typeface="Overlock"/>
              <a:ea typeface="Overlock"/>
              <a:cs typeface="Overlock"/>
              <a:sym typeface="Overlock"/>
            </a:endParaRPr>
          </a:p>
          <a:p>
            <a:pPr marL="228600" lvl="0" indent="0" algn="l" rtl="0">
              <a:lnSpc>
                <a:spcPct val="90000"/>
              </a:lnSpc>
              <a:spcBef>
                <a:spcPts val="1000"/>
              </a:spcBef>
              <a:spcAft>
                <a:spcPts val="0"/>
              </a:spcAft>
              <a:buClr>
                <a:schemeClr val="dk1"/>
              </a:buClr>
              <a:buSzPts val="4600"/>
              <a:buNone/>
            </a:pPr>
            <a:endParaRPr sz="4600" dirty="0">
              <a:latin typeface="Arial"/>
              <a:ea typeface="Arial"/>
              <a:cs typeface="Arial"/>
              <a:sym typeface="Arial"/>
            </a:endParaRPr>
          </a:p>
        </p:txBody>
      </p:sp>
      <p:sp>
        <p:nvSpPr>
          <p:cNvPr id="277" name="Google Shape;277;p28"/>
          <p:cNvSpPr txBox="1">
            <a:spLocks noGrp="1"/>
          </p:cNvSpPr>
          <p:nvPr>
            <p:ph type="ftr" idx="11"/>
          </p:nvPr>
        </p:nvSpPr>
        <p:spPr>
          <a:xfrm>
            <a:off x="838200" y="6374471"/>
            <a:ext cx="4114800" cy="365125"/>
          </a:xfrm>
          <a:prstGeom prst="rect">
            <a:avLst/>
          </a:prstGeom>
          <a:solidFill>
            <a:schemeClr val="lt1">
              <a:alpha val="54509"/>
            </a:scheme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s-ES"/>
              <a:t>Las Enseñanzas de Jesús #3</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29"/>
          <p:cNvSpPr txBox="1">
            <a:spLocks noGrp="1"/>
          </p:cNvSpPr>
          <p:nvPr>
            <p:ph type="body" idx="1"/>
          </p:nvPr>
        </p:nvSpPr>
        <p:spPr>
          <a:xfrm>
            <a:off x="323161" y="412526"/>
            <a:ext cx="11545678" cy="6032948"/>
          </a:xfrm>
          <a:prstGeom prst="rect">
            <a:avLst/>
          </a:prstGeom>
          <a:noFill/>
          <a:ln>
            <a:noFill/>
          </a:ln>
        </p:spPr>
        <p:txBody>
          <a:bodyPr spcFirstLastPara="1" wrap="square" lIns="91425" tIns="45700" rIns="91425" bIns="45700" anchor="t" anchorCtr="0">
            <a:normAutofit fontScale="40000" lnSpcReduction="20000"/>
          </a:bodyPr>
          <a:lstStyle/>
          <a:p>
            <a:pPr marL="0" lvl="0" indent="0" algn="just" rtl="0">
              <a:lnSpc>
                <a:spcPct val="90000"/>
              </a:lnSpc>
              <a:spcBef>
                <a:spcPts val="0"/>
              </a:spcBef>
              <a:spcAft>
                <a:spcPts val="0"/>
              </a:spcAft>
              <a:buClr>
                <a:schemeClr val="dk1"/>
              </a:buClr>
              <a:buSzPct val="43000"/>
              <a:buNone/>
            </a:pPr>
            <a:r>
              <a:rPr lang="es-ES" sz="11000" b="1" dirty="0">
                <a:latin typeface="Overlock"/>
                <a:ea typeface="Overlock"/>
                <a:cs typeface="Overlock"/>
                <a:sym typeface="Overlock"/>
              </a:rPr>
              <a:t>¿Puede el Espíritu Santo crear la fe en el corazón de un bebé?</a:t>
            </a:r>
            <a:endParaRPr sz="11000" dirty="0">
              <a:latin typeface="Overlock"/>
              <a:ea typeface="Overlock"/>
              <a:cs typeface="Overlock"/>
              <a:sym typeface="Overlock"/>
            </a:endParaRPr>
          </a:p>
          <a:p>
            <a:pPr marL="228600" lvl="0" indent="-213359" algn="just" rtl="0">
              <a:lnSpc>
                <a:spcPct val="90000"/>
              </a:lnSpc>
              <a:spcBef>
                <a:spcPts val="1000"/>
              </a:spcBef>
              <a:spcAft>
                <a:spcPts val="0"/>
              </a:spcAft>
              <a:buClr>
                <a:schemeClr val="dk1"/>
              </a:buClr>
              <a:buSzPct val="100000"/>
              <a:buFont typeface="Overlock"/>
              <a:buChar char="•"/>
            </a:pPr>
            <a:r>
              <a:rPr lang="es-ES" sz="8400" dirty="0">
                <a:latin typeface="Overlock"/>
                <a:ea typeface="Overlock"/>
                <a:cs typeface="Overlock"/>
                <a:sym typeface="Overlock"/>
              </a:rPr>
              <a:t> </a:t>
            </a:r>
            <a:r>
              <a:rPr lang="es-ES" sz="10000" dirty="0">
                <a:latin typeface="Overlock"/>
                <a:ea typeface="Overlock"/>
                <a:cs typeface="Overlock"/>
                <a:sym typeface="Overlock"/>
              </a:rPr>
              <a:t>Lucas 1:40-45, “Al entrar en la casa de Zacarías, saludó a </a:t>
            </a:r>
            <a:r>
              <a:rPr lang="es-ES" sz="10000" dirty="0" err="1">
                <a:latin typeface="Overlock"/>
                <a:ea typeface="Overlock"/>
                <a:cs typeface="Overlock"/>
                <a:sym typeface="Overlock"/>
              </a:rPr>
              <a:t>Elisabet</a:t>
            </a:r>
            <a:r>
              <a:rPr lang="es-ES" sz="10000" dirty="0">
                <a:latin typeface="Overlock"/>
                <a:ea typeface="Overlock"/>
                <a:cs typeface="Overlock"/>
                <a:sym typeface="Overlock"/>
              </a:rPr>
              <a:t>. </a:t>
            </a:r>
            <a:r>
              <a:rPr lang="es-ES" sz="10000" baseline="30000" dirty="0">
                <a:latin typeface="Overlock"/>
                <a:ea typeface="Overlock"/>
                <a:cs typeface="Overlock"/>
                <a:sym typeface="Overlock"/>
              </a:rPr>
              <a:t>41 </a:t>
            </a:r>
            <a:r>
              <a:rPr lang="es-ES" sz="10000" dirty="0">
                <a:latin typeface="Overlock"/>
                <a:ea typeface="Overlock"/>
                <a:cs typeface="Overlock"/>
                <a:sym typeface="Overlock"/>
              </a:rPr>
              <a:t>Y sucedió que, al oír </a:t>
            </a:r>
            <a:r>
              <a:rPr lang="es-ES" sz="10000" dirty="0" err="1">
                <a:latin typeface="Overlock"/>
                <a:ea typeface="Overlock"/>
                <a:cs typeface="Overlock"/>
                <a:sym typeface="Overlock"/>
              </a:rPr>
              <a:t>Elisabet</a:t>
            </a:r>
            <a:r>
              <a:rPr lang="es-ES" sz="10000" dirty="0">
                <a:latin typeface="Overlock"/>
                <a:ea typeface="Overlock"/>
                <a:cs typeface="Overlock"/>
                <a:sym typeface="Overlock"/>
              </a:rPr>
              <a:t> el saludo de María, la criatura saltó en su vientre y </a:t>
            </a:r>
            <a:r>
              <a:rPr lang="es-ES" sz="10000" dirty="0" err="1">
                <a:latin typeface="Overlock"/>
                <a:ea typeface="Overlock"/>
                <a:cs typeface="Overlock"/>
                <a:sym typeface="Overlock"/>
              </a:rPr>
              <a:t>Elisabet</a:t>
            </a:r>
            <a:r>
              <a:rPr lang="es-ES" sz="10000" dirty="0">
                <a:latin typeface="Overlock"/>
                <a:ea typeface="Overlock"/>
                <a:cs typeface="Overlock"/>
                <a:sym typeface="Overlock"/>
              </a:rPr>
              <a:t> recibió la plenitud del Espíritu Santo. </a:t>
            </a:r>
            <a:r>
              <a:rPr lang="es-ES" sz="10000" baseline="30000" dirty="0">
                <a:latin typeface="Overlock"/>
                <a:ea typeface="Overlock"/>
                <a:cs typeface="Overlock"/>
                <a:sym typeface="Overlock"/>
              </a:rPr>
              <a:t>42 </a:t>
            </a:r>
            <a:r>
              <a:rPr lang="es-ES" sz="10000" dirty="0">
                <a:latin typeface="Overlock"/>
                <a:ea typeface="Overlock"/>
                <a:cs typeface="Overlock"/>
                <a:sym typeface="Overlock"/>
              </a:rPr>
              <a:t>Entonces ella exclamó a voz en cuello: ¡Bendita eres tú entre las mujeres, y bendito es el fruto de tu vientre! </a:t>
            </a:r>
            <a:r>
              <a:rPr lang="es-ES" sz="10000" baseline="30000" dirty="0">
                <a:latin typeface="Overlock"/>
                <a:ea typeface="Overlock"/>
                <a:cs typeface="Overlock"/>
                <a:sym typeface="Overlock"/>
              </a:rPr>
              <a:t>43 </a:t>
            </a:r>
            <a:r>
              <a:rPr lang="es-ES" sz="10000" dirty="0">
                <a:latin typeface="Overlock"/>
                <a:ea typeface="Overlock"/>
                <a:cs typeface="Overlock"/>
                <a:sym typeface="Overlock"/>
              </a:rPr>
              <a:t>¿Cómo pudo sucederme que la madre de mi Señor venga a visitarme? </a:t>
            </a:r>
            <a:r>
              <a:rPr lang="es-ES" sz="10000" baseline="30000" dirty="0">
                <a:latin typeface="Overlock"/>
                <a:ea typeface="Overlock"/>
                <a:cs typeface="Overlock"/>
                <a:sym typeface="Overlock"/>
              </a:rPr>
              <a:t>44 </a:t>
            </a:r>
            <a:r>
              <a:rPr lang="es-ES" sz="10000" dirty="0">
                <a:latin typeface="Overlock"/>
                <a:ea typeface="Overlock"/>
                <a:cs typeface="Overlock"/>
                <a:sym typeface="Overlock"/>
              </a:rPr>
              <a:t>¡Tan pronto como escuché tu saludo, la criatura saltó de alegría en mi vientre! </a:t>
            </a:r>
            <a:r>
              <a:rPr lang="es-ES" sz="10000" baseline="30000" dirty="0">
                <a:latin typeface="Overlock"/>
                <a:ea typeface="Overlock"/>
                <a:cs typeface="Overlock"/>
                <a:sym typeface="Overlock"/>
              </a:rPr>
              <a:t>45 </a:t>
            </a:r>
            <a:r>
              <a:rPr lang="es-ES" sz="10000" dirty="0">
                <a:latin typeface="Overlock"/>
                <a:ea typeface="Overlock"/>
                <a:cs typeface="Overlock"/>
                <a:sym typeface="Overlock"/>
              </a:rPr>
              <a:t>¡Dichosa tú, que has creído, porque se cumplirá lo que el Señor te ha anunciado!”</a:t>
            </a:r>
            <a:endParaRPr sz="10000" dirty="0">
              <a:latin typeface="Overlock"/>
              <a:ea typeface="Overlock"/>
              <a:cs typeface="Overlock"/>
              <a:sym typeface="Overlock"/>
            </a:endParaRPr>
          </a:p>
          <a:p>
            <a:pPr marL="0" lvl="0" indent="0" algn="l" rtl="0">
              <a:lnSpc>
                <a:spcPct val="90000"/>
              </a:lnSpc>
              <a:spcBef>
                <a:spcPts val="1000"/>
              </a:spcBef>
              <a:spcAft>
                <a:spcPts val="0"/>
              </a:spcAft>
              <a:buClr>
                <a:schemeClr val="dk1"/>
              </a:buClr>
              <a:buSzPct val="100000"/>
              <a:buNone/>
            </a:pPr>
            <a:endParaRPr sz="4000" dirty="0">
              <a:latin typeface="Overlock"/>
              <a:ea typeface="Overlock"/>
              <a:cs typeface="Overlock"/>
              <a:sym typeface="Overlock"/>
            </a:endParaRPr>
          </a:p>
          <a:p>
            <a:pPr marL="228600" lvl="0" indent="0" algn="l" rtl="0">
              <a:lnSpc>
                <a:spcPct val="90000"/>
              </a:lnSpc>
              <a:spcBef>
                <a:spcPts val="1000"/>
              </a:spcBef>
              <a:spcAft>
                <a:spcPts val="0"/>
              </a:spcAft>
              <a:buClr>
                <a:schemeClr val="dk1"/>
              </a:buClr>
              <a:buSzPct val="100000"/>
              <a:buNone/>
            </a:pPr>
            <a:endParaRPr sz="4600" dirty="0">
              <a:latin typeface="Overlock"/>
              <a:ea typeface="Overlock"/>
              <a:cs typeface="Overlock"/>
              <a:sym typeface="Overlock"/>
            </a:endParaRPr>
          </a:p>
        </p:txBody>
      </p:sp>
      <p:sp>
        <p:nvSpPr>
          <p:cNvPr id="284" name="Google Shape;284;p29"/>
          <p:cNvSpPr txBox="1">
            <a:spLocks noGrp="1"/>
          </p:cNvSpPr>
          <p:nvPr>
            <p:ph type="ftr" idx="11"/>
          </p:nvPr>
        </p:nvSpPr>
        <p:spPr>
          <a:xfrm>
            <a:off x="838200" y="6374471"/>
            <a:ext cx="4114800" cy="365125"/>
          </a:xfrm>
          <a:prstGeom prst="rect">
            <a:avLst/>
          </a:prstGeom>
          <a:solidFill>
            <a:schemeClr val="lt1">
              <a:alpha val="54509"/>
            </a:scheme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s-ES"/>
              <a:t>Las Enseñanzas de Jesús #3</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pic>
        <p:nvPicPr>
          <p:cNvPr id="290" name="Google Shape;290;p30" descr="Screen Clipping"/>
          <p:cNvPicPr preferRelativeResize="0"/>
          <p:nvPr/>
        </p:nvPicPr>
        <p:blipFill rotWithShape="1">
          <a:blip r:embed="rId3">
            <a:alphaModFix/>
          </a:blip>
          <a:srcRect/>
          <a:stretch/>
        </p:blipFill>
        <p:spPr>
          <a:xfrm>
            <a:off x="0" y="-621402"/>
            <a:ext cx="12191999" cy="8100803"/>
          </a:xfrm>
          <a:prstGeom prst="rect">
            <a:avLst/>
          </a:prstGeom>
          <a:noFill/>
          <a:ln>
            <a:noFill/>
          </a:ln>
        </p:spPr>
      </p:pic>
      <p:sp>
        <p:nvSpPr>
          <p:cNvPr id="291" name="Google Shape;291;p30"/>
          <p:cNvSpPr txBox="1">
            <a:spLocks noGrp="1"/>
          </p:cNvSpPr>
          <p:nvPr>
            <p:ph type="body" idx="1"/>
          </p:nvPr>
        </p:nvSpPr>
        <p:spPr>
          <a:xfrm>
            <a:off x="1126958" y="4724414"/>
            <a:ext cx="10515600" cy="4632643"/>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10000"/>
              <a:buNone/>
            </a:pPr>
            <a:r>
              <a:rPr lang="es-ES" sz="4400" dirty="0">
                <a:latin typeface="Overlock"/>
                <a:ea typeface="Overlock"/>
                <a:cs typeface="Overlock"/>
                <a:sym typeface="Overlock"/>
              </a:rPr>
              <a:t>La Oración</a:t>
            </a:r>
            <a:endParaRPr sz="10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102" name="Google Shape;102;p4" descr="Screen Clipping"/>
          <p:cNvPicPr preferRelativeResize="0">
            <a:picLocks noGrp="1"/>
          </p:cNvPicPr>
          <p:nvPr>
            <p:ph type="body" idx="1"/>
          </p:nvPr>
        </p:nvPicPr>
        <p:blipFill rotWithShape="1">
          <a:blip r:embed="rId3">
            <a:alphaModFix/>
          </a:blip>
          <a:srcRect/>
          <a:stretch/>
        </p:blipFill>
        <p:spPr>
          <a:xfrm>
            <a:off x="0" y="-37913"/>
            <a:ext cx="14653813" cy="6895913"/>
          </a:xfrm>
          <a:prstGeom prst="rect">
            <a:avLst/>
          </a:prstGeom>
          <a:noFill/>
          <a:ln>
            <a:noFill/>
          </a:ln>
        </p:spPr>
      </p:pic>
      <p:sp>
        <p:nvSpPr>
          <p:cNvPr id="103" name="Google Shape;103;p4"/>
          <p:cNvSpPr txBox="1">
            <a:spLocks noGrp="1"/>
          </p:cNvSpPr>
          <p:nvPr>
            <p:ph type="title"/>
          </p:nvPr>
        </p:nvSpPr>
        <p:spPr>
          <a:xfrm>
            <a:off x="4017661" y="2703660"/>
            <a:ext cx="6618490" cy="1412766"/>
          </a:xfrm>
          <a:prstGeom prst="rect">
            <a:avLst/>
          </a:prstGeom>
          <a:solidFill>
            <a:schemeClr val="lt1">
              <a:alpha val="67450"/>
            </a:schemeClr>
          </a:solidFill>
          <a:ln w="9525" cap="flat" cmpd="sng">
            <a:solidFill>
              <a:srgbClr val="F6F9FC"/>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7500"/>
              <a:buFont typeface="Overlock"/>
              <a:buNone/>
            </a:pPr>
            <a:r>
              <a:rPr lang="es-ES" dirty="0">
                <a:latin typeface="Overlock"/>
                <a:ea typeface="Overlock"/>
                <a:cs typeface="Overlock"/>
                <a:sym typeface="Overlock"/>
              </a:rPr>
              <a:t>Las Enseñanzas de Jesús</a:t>
            </a:r>
            <a:endParaRPr dirty="0">
              <a:latin typeface="Overlock"/>
              <a:ea typeface="Overlock"/>
              <a:cs typeface="Overlock"/>
              <a:sym typeface="Overlock"/>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pic>
        <p:nvPicPr>
          <p:cNvPr id="297" name="Google Shape;297;p31" descr="Screen Clipping"/>
          <p:cNvPicPr preferRelativeResize="0"/>
          <p:nvPr/>
        </p:nvPicPr>
        <p:blipFill rotWithShape="1">
          <a:blip r:embed="rId3">
            <a:alphaModFix/>
          </a:blip>
          <a:srcRect/>
          <a:stretch/>
        </p:blipFill>
        <p:spPr>
          <a:xfrm>
            <a:off x="0" y="-1"/>
            <a:ext cx="12192000" cy="7339583"/>
          </a:xfrm>
          <a:prstGeom prst="rect">
            <a:avLst/>
          </a:prstGeom>
          <a:noFill/>
          <a:ln>
            <a:noFill/>
          </a:ln>
        </p:spPr>
      </p:pic>
      <p:sp>
        <p:nvSpPr>
          <p:cNvPr id="298" name="Google Shape;298;p31"/>
          <p:cNvSpPr txBox="1">
            <a:spLocks noGrp="1"/>
          </p:cNvSpPr>
          <p:nvPr>
            <p:ph type="body" idx="1"/>
          </p:nvPr>
        </p:nvSpPr>
        <p:spPr>
          <a:xfrm>
            <a:off x="2178793" y="1710297"/>
            <a:ext cx="10515600" cy="4632643"/>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10000"/>
              <a:buNone/>
            </a:pPr>
            <a:r>
              <a:rPr lang="es-ES" sz="4400" dirty="0">
                <a:latin typeface="Overlock"/>
                <a:ea typeface="Overlock"/>
                <a:cs typeface="Overlock"/>
                <a:sym typeface="Overlock"/>
              </a:rPr>
              <a:t>La Tarea</a:t>
            </a:r>
            <a:endParaRPr sz="10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2"/>
        <p:cNvGrpSpPr/>
        <p:nvPr/>
      </p:nvGrpSpPr>
      <p:grpSpPr>
        <a:xfrm>
          <a:off x="0" y="0"/>
          <a:ext cx="0" cy="0"/>
          <a:chOff x="0" y="0"/>
          <a:chExt cx="0" cy="0"/>
        </a:xfrm>
      </p:grpSpPr>
      <p:pic>
        <p:nvPicPr>
          <p:cNvPr id="303" name="Google Shape;303;p32" descr="Interfaz de usuario gráfica, Aplicación&#10;&#10;Descripción generada automáticamente"/>
          <p:cNvPicPr preferRelativeResize="0"/>
          <p:nvPr/>
        </p:nvPicPr>
        <p:blipFill rotWithShape="1">
          <a:blip r:embed="rId3">
            <a:alphaModFix/>
          </a:blip>
          <a:srcRect/>
          <a:stretch/>
        </p:blipFill>
        <p:spPr>
          <a:xfrm>
            <a:off x="20" y="10"/>
            <a:ext cx="12191980" cy="685799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pic>
        <p:nvPicPr>
          <p:cNvPr id="309" name="Google Shape;309;p33" descr="Screen Clipping"/>
          <p:cNvPicPr preferRelativeResize="0"/>
          <p:nvPr/>
        </p:nvPicPr>
        <p:blipFill rotWithShape="1">
          <a:blip r:embed="rId3">
            <a:alphaModFix/>
          </a:blip>
          <a:srcRect/>
          <a:stretch/>
        </p:blipFill>
        <p:spPr>
          <a:xfrm>
            <a:off x="-1" y="-400771"/>
            <a:ext cx="12192000" cy="7331886"/>
          </a:xfrm>
          <a:prstGeom prst="rect">
            <a:avLst/>
          </a:prstGeom>
          <a:noFill/>
          <a:ln>
            <a:noFill/>
          </a:ln>
        </p:spPr>
      </p:pic>
      <p:sp>
        <p:nvSpPr>
          <p:cNvPr id="310" name="Google Shape;310;p33"/>
          <p:cNvSpPr txBox="1">
            <a:spLocks noGrp="1"/>
          </p:cNvSpPr>
          <p:nvPr>
            <p:ph type="body" idx="1"/>
          </p:nvPr>
        </p:nvSpPr>
        <p:spPr>
          <a:xfrm>
            <a:off x="2195428" y="1112678"/>
            <a:ext cx="10515600" cy="4632643"/>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10000"/>
              <a:buNone/>
            </a:pPr>
            <a:r>
              <a:rPr lang="es-ES" sz="4400" dirty="0">
                <a:latin typeface="Overlock"/>
                <a:ea typeface="Overlock"/>
                <a:cs typeface="Overlock"/>
                <a:sym typeface="Overlock"/>
              </a:rPr>
              <a:t>La Despedida</a:t>
            </a:r>
            <a:endParaRPr sz="100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3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endParaRPr/>
          </a:p>
        </p:txBody>
      </p:sp>
      <p:sp>
        <p:nvSpPr>
          <p:cNvPr id="316" name="Google Shape;316;p3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endParaRPr/>
          </a:p>
        </p:txBody>
      </p:sp>
      <p:pic>
        <p:nvPicPr>
          <p:cNvPr id="317" name="Google Shape;317;p34" descr="Screen Clipping"/>
          <p:cNvPicPr preferRelativeResize="0"/>
          <p:nvPr/>
        </p:nvPicPr>
        <p:blipFill rotWithShape="1">
          <a:blip r:embed="rId3">
            <a:alphaModFix/>
          </a:blip>
          <a:srcRect/>
          <a:stretch/>
        </p:blipFill>
        <p:spPr>
          <a:xfrm>
            <a:off x="1011936" y="265451"/>
            <a:ext cx="10168128" cy="667317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110" name="Google Shape;110;p5" descr="Screen Clipping"/>
          <p:cNvPicPr preferRelativeResize="0">
            <a:picLocks noGrp="1"/>
          </p:cNvPicPr>
          <p:nvPr>
            <p:ph type="body" idx="1"/>
          </p:nvPr>
        </p:nvPicPr>
        <p:blipFill rotWithShape="1">
          <a:blip r:embed="rId3">
            <a:alphaModFix/>
          </a:blip>
          <a:srcRect l="26552" t="36516" r="14734" b="16377"/>
          <a:stretch/>
        </p:blipFill>
        <p:spPr>
          <a:xfrm>
            <a:off x="0" y="0"/>
            <a:ext cx="6013132" cy="3558066"/>
          </a:xfrm>
          <a:prstGeom prst="rect">
            <a:avLst/>
          </a:prstGeom>
          <a:noFill/>
          <a:ln>
            <a:noFill/>
          </a:ln>
        </p:spPr>
      </p:pic>
      <p:pic>
        <p:nvPicPr>
          <p:cNvPr id="111" name="Google Shape;111;p5" descr="Screen Clipping"/>
          <p:cNvPicPr preferRelativeResize="0"/>
          <p:nvPr/>
        </p:nvPicPr>
        <p:blipFill rotWithShape="1">
          <a:blip r:embed="rId4">
            <a:alphaModFix/>
          </a:blip>
          <a:srcRect/>
          <a:stretch/>
        </p:blipFill>
        <p:spPr>
          <a:xfrm>
            <a:off x="1211855" y="3813248"/>
            <a:ext cx="3798742" cy="2845793"/>
          </a:xfrm>
          <a:prstGeom prst="rect">
            <a:avLst/>
          </a:prstGeom>
          <a:noFill/>
          <a:ln>
            <a:noFill/>
          </a:ln>
        </p:spPr>
      </p:pic>
      <p:pic>
        <p:nvPicPr>
          <p:cNvPr id="112" name="Google Shape;112;p5" descr="Screen Clipping"/>
          <p:cNvPicPr preferRelativeResize="0"/>
          <p:nvPr/>
        </p:nvPicPr>
        <p:blipFill rotWithShape="1">
          <a:blip r:embed="rId5">
            <a:alphaModFix/>
          </a:blip>
          <a:srcRect/>
          <a:stretch/>
        </p:blipFill>
        <p:spPr>
          <a:xfrm>
            <a:off x="6013132" y="-175149"/>
            <a:ext cx="6178868" cy="4352725"/>
          </a:xfrm>
          <a:prstGeom prst="rect">
            <a:avLst/>
          </a:prstGeom>
          <a:noFill/>
          <a:ln>
            <a:noFill/>
          </a:ln>
        </p:spPr>
      </p:pic>
      <p:pic>
        <p:nvPicPr>
          <p:cNvPr id="113" name="Google Shape;113;p5" descr="Screen Clipping"/>
          <p:cNvPicPr preferRelativeResize="0"/>
          <p:nvPr/>
        </p:nvPicPr>
        <p:blipFill rotWithShape="1">
          <a:blip r:embed="rId6">
            <a:alphaModFix/>
          </a:blip>
          <a:srcRect/>
          <a:stretch/>
        </p:blipFill>
        <p:spPr>
          <a:xfrm>
            <a:off x="6013132" y="3528623"/>
            <a:ext cx="6572588" cy="378479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pic>
        <p:nvPicPr>
          <p:cNvPr id="119" name="Google Shape;119;p6" descr="Screen Clipping"/>
          <p:cNvPicPr preferRelativeResize="0"/>
          <p:nvPr/>
        </p:nvPicPr>
        <p:blipFill rotWithShape="1">
          <a:blip r:embed="rId3">
            <a:alphaModFix/>
          </a:blip>
          <a:srcRect/>
          <a:stretch/>
        </p:blipFill>
        <p:spPr>
          <a:xfrm>
            <a:off x="2019300" y="3030163"/>
            <a:ext cx="3098800" cy="2857151"/>
          </a:xfrm>
          <a:prstGeom prst="rect">
            <a:avLst/>
          </a:prstGeom>
          <a:noFill/>
          <a:ln>
            <a:noFill/>
          </a:ln>
        </p:spPr>
      </p:pic>
      <p:pic>
        <p:nvPicPr>
          <p:cNvPr id="120" name="Google Shape;120;p6" descr="Screen Clipping"/>
          <p:cNvPicPr preferRelativeResize="0"/>
          <p:nvPr/>
        </p:nvPicPr>
        <p:blipFill rotWithShape="1">
          <a:blip r:embed="rId4">
            <a:alphaModFix/>
          </a:blip>
          <a:srcRect/>
          <a:stretch/>
        </p:blipFill>
        <p:spPr>
          <a:xfrm>
            <a:off x="7804150" y="429395"/>
            <a:ext cx="2590800" cy="2436381"/>
          </a:xfrm>
          <a:prstGeom prst="rect">
            <a:avLst/>
          </a:prstGeom>
          <a:noFill/>
          <a:ln>
            <a:noFill/>
          </a:ln>
        </p:spPr>
      </p:pic>
      <p:pic>
        <p:nvPicPr>
          <p:cNvPr id="121" name="Google Shape;121;p6" descr="Screen Clipping"/>
          <p:cNvPicPr preferRelativeResize="0"/>
          <p:nvPr/>
        </p:nvPicPr>
        <p:blipFill rotWithShape="1">
          <a:blip r:embed="rId5">
            <a:alphaModFix/>
          </a:blip>
          <a:srcRect/>
          <a:stretch/>
        </p:blipFill>
        <p:spPr>
          <a:xfrm>
            <a:off x="2019300" y="503583"/>
            <a:ext cx="3098800" cy="2288003"/>
          </a:xfrm>
          <a:prstGeom prst="rect">
            <a:avLst/>
          </a:prstGeom>
          <a:noFill/>
          <a:ln>
            <a:noFill/>
          </a:ln>
        </p:spPr>
      </p:pic>
      <p:pic>
        <p:nvPicPr>
          <p:cNvPr id="122" name="Google Shape;122;p6" descr="Screen Clipping"/>
          <p:cNvPicPr preferRelativeResize="0"/>
          <p:nvPr/>
        </p:nvPicPr>
        <p:blipFill rotWithShape="1">
          <a:blip r:embed="rId6">
            <a:alphaModFix/>
          </a:blip>
          <a:srcRect/>
          <a:stretch/>
        </p:blipFill>
        <p:spPr>
          <a:xfrm>
            <a:off x="7658100" y="3030163"/>
            <a:ext cx="2882900" cy="2853681"/>
          </a:xfrm>
          <a:prstGeom prst="rect">
            <a:avLst/>
          </a:prstGeom>
          <a:noFill/>
          <a:ln>
            <a:noFill/>
          </a:ln>
        </p:spPr>
      </p:pic>
      <p:sp>
        <p:nvSpPr>
          <p:cNvPr id="123" name="Google Shape;123;p6"/>
          <p:cNvSpPr txBox="1">
            <a:spLocks noGrp="1"/>
          </p:cNvSpPr>
          <p:nvPr>
            <p:ph type="ftr" idx="11"/>
          </p:nvPr>
        </p:nvSpPr>
        <p:spPr>
          <a:xfrm>
            <a:off x="838200" y="6374471"/>
            <a:ext cx="4114800" cy="365125"/>
          </a:xfrm>
          <a:prstGeom prst="rect">
            <a:avLst/>
          </a:prstGeom>
          <a:solidFill>
            <a:schemeClr val="lt1">
              <a:alpha val="54509"/>
            </a:scheme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s-ES"/>
              <a:t>Las Enseñanzas de Jesús #3</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8000"/>
              <a:buFont typeface="Overlock"/>
              <a:buNone/>
            </a:pPr>
            <a:r>
              <a:rPr lang="es-ES" dirty="0">
                <a:latin typeface="Overlock"/>
                <a:ea typeface="Overlock"/>
                <a:cs typeface="Overlock"/>
                <a:sym typeface="Overlock"/>
              </a:rPr>
              <a:t>Mostremos Respeto…</a:t>
            </a:r>
            <a:endParaRPr dirty="0">
              <a:latin typeface="Overlock"/>
              <a:ea typeface="Overlock"/>
              <a:cs typeface="Overlock"/>
              <a:sym typeface="Overlock"/>
            </a:endParaRPr>
          </a:p>
        </p:txBody>
      </p:sp>
      <p:sp>
        <p:nvSpPr>
          <p:cNvPr id="129" name="Google Shape;129;p7"/>
          <p:cNvSpPr txBox="1">
            <a:spLocks noGrp="1"/>
          </p:cNvSpPr>
          <p:nvPr>
            <p:ph type="body" idx="1"/>
          </p:nvPr>
        </p:nvSpPr>
        <p:spPr>
          <a:xfrm>
            <a:off x="838200" y="176847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5000"/>
              <a:buChar char="•"/>
            </a:pPr>
            <a:r>
              <a:rPr lang="es-ES" sz="4000" dirty="0">
                <a:latin typeface="Overlock"/>
                <a:ea typeface="Overlock"/>
                <a:cs typeface="Overlock"/>
                <a:sym typeface="Overlock"/>
              </a:rPr>
              <a:t> Llegando preparados...</a:t>
            </a:r>
            <a:endParaRPr sz="4000" dirty="0"/>
          </a:p>
          <a:p>
            <a:pPr marL="228600" lvl="0" indent="-228600" algn="l" rtl="0">
              <a:lnSpc>
                <a:spcPct val="90000"/>
              </a:lnSpc>
              <a:spcBef>
                <a:spcPts val="1000"/>
              </a:spcBef>
              <a:spcAft>
                <a:spcPts val="0"/>
              </a:spcAft>
              <a:buClr>
                <a:schemeClr val="dk1"/>
              </a:buClr>
              <a:buSzPts val="5000"/>
              <a:buChar char="•"/>
            </a:pPr>
            <a:r>
              <a:rPr lang="es-ES" sz="4000" dirty="0">
                <a:latin typeface="Overlock"/>
                <a:ea typeface="Overlock"/>
                <a:cs typeface="Overlock"/>
                <a:sym typeface="Overlock"/>
              </a:rPr>
              <a:t> Siendo puntuales...</a:t>
            </a:r>
            <a:endParaRPr sz="4000" dirty="0"/>
          </a:p>
          <a:p>
            <a:pPr marL="228600" lvl="0" indent="-228600" algn="l" rtl="0">
              <a:lnSpc>
                <a:spcPct val="90000"/>
              </a:lnSpc>
              <a:spcBef>
                <a:spcPts val="1000"/>
              </a:spcBef>
              <a:spcAft>
                <a:spcPts val="0"/>
              </a:spcAft>
              <a:buClr>
                <a:schemeClr val="dk1"/>
              </a:buClr>
              <a:buSzPts val="5000"/>
              <a:buChar char="•"/>
            </a:pPr>
            <a:r>
              <a:rPr lang="es-ES" sz="4000" dirty="0">
                <a:latin typeface="Overlock"/>
                <a:ea typeface="Overlock"/>
                <a:cs typeface="Overlock"/>
                <a:sym typeface="Overlock"/>
              </a:rPr>
              <a:t> A los profesores que nos sirven... </a:t>
            </a:r>
            <a:endParaRPr sz="4000" dirty="0"/>
          </a:p>
          <a:p>
            <a:pPr marL="228600" lvl="0" indent="-228600" algn="l" rtl="0">
              <a:lnSpc>
                <a:spcPct val="90000"/>
              </a:lnSpc>
              <a:spcBef>
                <a:spcPts val="1000"/>
              </a:spcBef>
              <a:spcAft>
                <a:spcPts val="0"/>
              </a:spcAft>
              <a:buClr>
                <a:schemeClr val="dk1"/>
              </a:buClr>
              <a:buSzPts val="5000"/>
              <a:buChar char="•"/>
            </a:pPr>
            <a:r>
              <a:rPr lang="es-ES" sz="4000" dirty="0">
                <a:latin typeface="Overlock"/>
                <a:ea typeface="Overlock"/>
                <a:cs typeface="Overlock"/>
                <a:sym typeface="Overlock"/>
              </a:rPr>
              <a:t> A los compañeros en clase... </a:t>
            </a:r>
            <a:endParaRPr sz="4000" dirty="0"/>
          </a:p>
          <a:p>
            <a:pPr marL="228600" lvl="0" indent="-228600" algn="l" rtl="0">
              <a:lnSpc>
                <a:spcPct val="90000"/>
              </a:lnSpc>
              <a:spcBef>
                <a:spcPts val="1000"/>
              </a:spcBef>
              <a:spcAft>
                <a:spcPts val="0"/>
              </a:spcAft>
              <a:buClr>
                <a:schemeClr val="dk1"/>
              </a:buClr>
              <a:buSzPts val="5000"/>
              <a:buChar char="•"/>
            </a:pPr>
            <a:r>
              <a:rPr lang="es-ES" sz="4000" dirty="0">
                <a:latin typeface="Overlock"/>
                <a:ea typeface="Overlock"/>
                <a:cs typeface="Overlock"/>
                <a:sym typeface="Overlock"/>
              </a:rPr>
              <a:t> En el grupo de WhatsApp</a:t>
            </a:r>
            <a:endParaRPr sz="4000" dirty="0">
              <a:latin typeface="Overlock"/>
              <a:ea typeface="Overlock"/>
              <a:cs typeface="Overlock"/>
              <a:sym typeface="Overlock"/>
            </a:endParaRPr>
          </a:p>
        </p:txBody>
      </p:sp>
      <p:sp>
        <p:nvSpPr>
          <p:cNvPr id="130" name="Google Shape;130;p7"/>
          <p:cNvSpPr txBox="1">
            <a:spLocks noGrp="1"/>
          </p:cNvSpPr>
          <p:nvPr>
            <p:ph type="ftr" idx="11"/>
          </p:nvPr>
        </p:nvSpPr>
        <p:spPr>
          <a:xfrm>
            <a:off x="838200" y="6374471"/>
            <a:ext cx="4114800" cy="365125"/>
          </a:xfrm>
          <a:prstGeom prst="rect">
            <a:avLst/>
          </a:prstGeom>
          <a:solidFill>
            <a:schemeClr val="lt1">
              <a:alpha val="54509"/>
            </a:scheme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s-ES"/>
              <a:t>Las Enseñanzas de Jesús #3</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8"/>
          <p:cNvSpPr txBox="1">
            <a:spLocks noGrp="1"/>
          </p:cNvSpPr>
          <p:nvPr>
            <p:ph type="title"/>
          </p:nvPr>
        </p:nvSpPr>
        <p:spPr>
          <a:xfrm>
            <a:off x="783336" y="1645921"/>
            <a:ext cx="10515600" cy="238658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0000"/>
              <a:buFont typeface="Overlock"/>
              <a:buNone/>
            </a:pPr>
            <a:r>
              <a:rPr lang="es-ES" dirty="0">
                <a:latin typeface="Overlock"/>
                <a:ea typeface="Overlock"/>
                <a:cs typeface="Overlock"/>
                <a:sym typeface="Overlock"/>
              </a:rPr>
              <a:t>Las Preguntas de Repaso</a:t>
            </a:r>
            <a:br>
              <a:rPr lang="es-ES" sz="10000" dirty="0">
                <a:latin typeface="Arial"/>
                <a:ea typeface="Arial"/>
                <a:cs typeface="Arial"/>
                <a:sym typeface="Arial"/>
              </a:rPr>
            </a:br>
            <a:r>
              <a:rPr lang="es-ES" sz="4000" dirty="0">
                <a:latin typeface="Overlock"/>
                <a:ea typeface="Overlock"/>
                <a:cs typeface="Overlock"/>
                <a:sym typeface="Overlock"/>
              </a:rPr>
              <a:t>(15 minutos)</a:t>
            </a:r>
            <a:endParaRPr sz="4800" dirty="0">
              <a:latin typeface="Overlock"/>
              <a:ea typeface="Overlock"/>
              <a:cs typeface="Overlock"/>
              <a:sym typeface="Overlock"/>
            </a:endParaRPr>
          </a:p>
        </p:txBody>
      </p:sp>
      <p:sp>
        <p:nvSpPr>
          <p:cNvPr id="136" name="Google Shape;136;p8"/>
          <p:cNvSpPr txBox="1">
            <a:spLocks noGrp="1"/>
          </p:cNvSpPr>
          <p:nvPr>
            <p:ph type="ftr" idx="11"/>
          </p:nvPr>
        </p:nvSpPr>
        <p:spPr>
          <a:xfrm>
            <a:off x="838200" y="6374471"/>
            <a:ext cx="4114800" cy="365125"/>
          </a:xfrm>
          <a:prstGeom prst="rect">
            <a:avLst/>
          </a:prstGeom>
          <a:solidFill>
            <a:schemeClr val="lt1">
              <a:alpha val="54509"/>
            </a:scheme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s-ES"/>
              <a:t>Las Enseñanzas de Jesús #3</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3" name="Google Shape;143;p9"/>
          <p:cNvSpPr txBox="1">
            <a:spLocks noGrp="1"/>
          </p:cNvSpPr>
          <p:nvPr>
            <p:ph type="body" idx="1"/>
          </p:nvPr>
        </p:nvSpPr>
        <p:spPr>
          <a:xfrm>
            <a:off x="838200" y="2618722"/>
            <a:ext cx="10515600" cy="1620555"/>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7500"/>
              <a:buNone/>
            </a:pPr>
            <a:r>
              <a:rPr lang="es-ES" sz="4400" dirty="0">
                <a:latin typeface="Overlock"/>
                <a:ea typeface="Overlock"/>
                <a:cs typeface="Overlock"/>
                <a:sym typeface="Overlock"/>
              </a:rPr>
              <a:t>¿Qué poder es común encontrar en la Santa Cena, el Bautismo, y la Biblia?</a:t>
            </a:r>
            <a:endParaRPr sz="4400" dirty="0">
              <a:latin typeface="Overlock"/>
              <a:ea typeface="Overlock"/>
              <a:cs typeface="Overlock"/>
              <a:sym typeface="Overlock"/>
            </a:endParaRPr>
          </a:p>
        </p:txBody>
      </p:sp>
      <p:sp>
        <p:nvSpPr>
          <p:cNvPr id="144" name="Google Shape;144;p9"/>
          <p:cNvSpPr txBox="1">
            <a:spLocks noGrp="1"/>
          </p:cNvSpPr>
          <p:nvPr>
            <p:ph type="ftr" idx="11"/>
          </p:nvPr>
        </p:nvSpPr>
        <p:spPr>
          <a:xfrm>
            <a:off x="838200" y="6374471"/>
            <a:ext cx="4114800" cy="365125"/>
          </a:xfrm>
          <a:prstGeom prst="rect">
            <a:avLst/>
          </a:prstGeom>
          <a:solidFill>
            <a:schemeClr val="lt1">
              <a:alpha val="54509"/>
            </a:scheme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s-ES"/>
              <a:t>Las Enseñanzas de Jesús #3</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10"/>
          <p:cNvSpPr txBox="1">
            <a:spLocks noGrp="1"/>
          </p:cNvSpPr>
          <p:nvPr>
            <p:ph type="body" idx="1"/>
          </p:nvPr>
        </p:nvSpPr>
        <p:spPr>
          <a:xfrm>
            <a:off x="838200" y="1766841"/>
            <a:ext cx="10515600" cy="3324317"/>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5000"/>
              <a:buChar char="•"/>
            </a:pPr>
            <a:r>
              <a:rPr lang="es-ES" sz="4000" dirty="0">
                <a:latin typeface="Overlock"/>
                <a:ea typeface="Overlock"/>
                <a:cs typeface="Overlock"/>
                <a:sym typeface="Overlock"/>
              </a:rPr>
              <a:t> El Evangelio.</a:t>
            </a:r>
            <a:endParaRPr sz="4000" dirty="0"/>
          </a:p>
          <a:p>
            <a:pPr marL="228600" lvl="0" indent="-228600" algn="l" rtl="0">
              <a:lnSpc>
                <a:spcPct val="90000"/>
              </a:lnSpc>
              <a:spcBef>
                <a:spcPts val="1000"/>
              </a:spcBef>
              <a:spcAft>
                <a:spcPts val="0"/>
              </a:spcAft>
              <a:buClr>
                <a:schemeClr val="dk1"/>
              </a:buClr>
              <a:buSzPts val="5000"/>
              <a:buChar char="•"/>
            </a:pPr>
            <a:r>
              <a:rPr lang="es-ES" sz="4000" dirty="0">
                <a:latin typeface="Overlock"/>
                <a:ea typeface="Overlock"/>
                <a:cs typeface="Overlock"/>
                <a:sym typeface="Overlock"/>
              </a:rPr>
              <a:t> El Espíritu Santo lo usa para crear la fe salvadora.</a:t>
            </a:r>
            <a:endParaRPr sz="4000" dirty="0"/>
          </a:p>
          <a:p>
            <a:pPr marL="228600" lvl="0" indent="-228600" algn="just" rtl="0">
              <a:lnSpc>
                <a:spcPct val="90000"/>
              </a:lnSpc>
              <a:spcBef>
                <a:spcPts val="1000"/>
              </a:spcBef>
              <a:spcAft>
                <a:spcPts val="0"/>
              </a:spcAft>
              <a:buClr>
                <a:schemeClr val="dk1"/>
              </a:buClr>
              <a:buSzPts val="5000"/>
              <a:buChar char="•"/>
            </a:pPr>
            <a:r>
              <a:rPr lang="es-ES" sz="4000" dirty="0">
                <a:latin typeface="Overlock"/>
                <a:ea typeface="Overlock"/>
                <a:cs typeface="Overlock"/>
                <a:sym typeface="Overlock"/>
              </a:rPr>
              <a:t> Romanos 1:16, “No me avergüenzo del evangelio, porque es poder de Dios para la salvación de todo aquel que cree.” </a:t>
            </a:r>
            <a:endParaRPr sz="4000" dirty="0">
              <a:latin typeface="Overlock"/>
              <a:ea typeface="Overlock"/>
              <a:cs typeface="Overlock"/>
              <a:sym typeface="Overlock"/>
            </a:endParaRPr>
          </a:p>
        </p:txBody>
      </p:sp>
      <p:sp>
        <p:nvSpPr>
          <p:cNvPr id="150" name="Google Shape;150;p10"/>
          <p:cNvSpPr txBox="1">
            <a:spLocks noGrp="1"/>
          </p:cNvSpPr>
          <p:nvPr>
            <p:ph type="ftr" idx="11"/>
          </p:nvPr>
        </p:nvSpPr>
        <p:spPr>
          <a:xfrm>
            <a:off x="838200" y="6374471"/>
            <a:ext cx="4114800" cy="365125"/>
          </a:xfrm>
          <a:prstGeom prst="rect">
            <a:avLst/>
          </a:prstGeom>
          <a:solidFill>
            <a:schemeClr val="lt1">
              <a:alpha val="54509"/>
            </a:scheme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s-ES"/>
              <a:t>Las Enseñanzas de Jesús #3</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1370</Words>
  <Application>Microsoft Macintosh PowerPoint</Application>
  <PresentationFormat>Widescreen</PresentationFormat>
  <Paragraphs>128</Paragraphs>
  <Slides>33</Slides>
  <Notes>33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33</vt:i4>
      </vt:variant>
    </vt:vector>
  </HeadingPairs>
  <TitlesOfParts>
    <vt:vector size="37" baseType="lpstr">
      <vt:lpstr>Arial</vt:lpstr>
      <vt:lpstr>Calibri</vt:lpstr>
      <vt:lpstr>Overlock</vt:lpstr>
      <vt:lpstr>Office Theme</vt:lpstr>
      <vt:lpstr>PowerPoint Presentation</vt:lpstr>
      <vt:lpstr>PowerPoint Presentation</vt:lpstr>
      <vt:lpstr>Las Enseñanzas de Jesús</vt:lpstr>
      <vt:lpstr>PowerPoint Presentation</vt:lpstr>
      <vt:lpstr>PowerPoint Presentation</vt:lpstr>
      <vt:lpstr>Mostremos Respeto…</vt:lpstr>
      <vt:lpstr>Las Preguntas de Repaso (15 minutos)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Lección 1 (30 minutos)</vt:lpstr>
      <vt:lpstr>PowerPoint Presentation</vt:lpstr>
      <vt:lpstr>PowerPoint Presentation</vt:lpstr>
      <vt:lpstr>PowerPoint Presentation</vt:lpstr>
      <vt:lpstr>PowerPoint Presentation</vt:lpstr>
      <vt:lpstr>PowerPoint Presentation</vt:lpstr>
      <vt:lpstr>Preguntas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Nathan Schulte</dc:creator>
  <cp:lastModifiedBy>juan david escobar amaya</cp:lastModifiedBy>
  <cp:revision>1</cp:revision>
  <dcterms:created xsi:type="dcterms:W3CDTF">2019-08-24T17:54:58Z</dcterms:created>
  <dcterms:modified xsi:type="dcterms:W3CDTF">2023-01-28T18:58:48Z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0x010100469A67C346E6B04F8F3828DDC292199C</vt:lpwstr>
  </property>
</Properties>
</file>