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embeddedFontLst>
    <p:embeddedFont>
      <p:font typeface="Lato" panose="020F0502020204030203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GBTpC33t3SVx8uLHcUov8HrUa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379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akiA29K12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vimeo.com/academiacristo/review/481859908/3a2ec734df?sort=lastUserActionEventDate&amp;direction=desc" TargetMode="External"/><Relationship Id="rId4" Type="http://schemas.openxmlformats.org/officeDocument/2006/relationships/hyperlink" Target="https://www.youtube.com/watch?v=AYQid3cWQ94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NUxh6eMSzM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cristo.com/Biblioteca-Teologica/Un-Retrato-De-Pablo-Haciendo-Discipulos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clase en vivo, el profesor compartirá la siguiente tarea en el grupo de WhatsApp: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el siguiente video de instrucción: </a:t>
            </a:r>
            <a:r>
              <a:rPr lang="en-US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https://youtu.be/bakiA29K12o</a:t>
            </a:r>
            <a:r>
              <a:rPr lang="en-US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historia de Hechos 13:13-52 en sus Biblias.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Darles un vistazo a los capítulos del 10 al 12 de Hechos.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Opcional: pueden ver este video extra titulado “De Antioquía hasta Antioquía”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https://vimeo.com/academiacristo/review/481859908/3a2ec734df?sort=lastUserActionEventDate&amp;direction=desc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f9d68648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11:25, 26 Pablo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 46)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11:30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2:1. Pablo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hambruna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47-48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Juan Marcos a Chipre, y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carta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Concilio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circuncidados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ceremoniales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genuinos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49-52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16-18.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Juan Marcos van a Chipre, Pablo y Silas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nuevo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congregaciones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Macedonia (al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Grecia). 1 y 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Tesalonicenses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53-58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19, 20.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son hoy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Grecia. 1 y 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Romanos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6f9d68648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f9d68648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58-60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detenido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21-26.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Pentecostés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detenido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alrededor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24:27).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final,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Cesar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61-63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Roma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detenido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domiciliario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27,28.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domiciliario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27:30).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termina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punto. 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Colosenses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Filemón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64-67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ejecución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epístolas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pastorales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Pablo, 1 Timoteo y Tito,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Creta (Tito 1:5) y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congregaciones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alrededor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Éfeso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(Tito 3:12, 1 Timoteo 1:3)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largamente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2 Timoteo,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nuevo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ejecución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eclesiástica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ejecución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64 y 67.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Historia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Nuevo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2,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1493-4)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6f9d68648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13:13-52.&gt;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y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compañeros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13)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Marcos,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Pisidia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sermón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Padre (V. 16-17)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(V. 23)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israelitas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18)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19)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Samuel,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Rey Saúl (V. 20-21)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Rey David (V.21)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Bautista (V.24-25)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Abraham (V. 26)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ciudad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piadosas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distinguidas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ciudad (V. 50)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gentiles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(V. 52)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mano de Pablo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mano) V. 16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correas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(Juan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“no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pies) V. 25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bajándolo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V. 29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pies V. 51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Pisidia (Los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sábados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maestro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congregación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Pafos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Pisidia (hoy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confundamos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Pisidia.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día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sábado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47 o 48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envidiosos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Pablo,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Palabra! El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sábado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sábado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ciudad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81" name="Google Shape;281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Pisidia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27-29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26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de Moisés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pudisteis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Redentor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Salvador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45, 50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contradiciendo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blasfemando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provocaron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persecución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Pablo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envidia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23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 para Israel.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V.26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Abraham,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teméis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gentiles.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30-33 Mas Dios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Buena Nueva de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padres, Dios la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diablo.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38-39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que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de Moisés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pudisteis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causa de lo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“Tus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,” Por causa de lo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absueltos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inocentes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cargo.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47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luz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gentiles, A fin de que seas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tierra.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gusto saber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saber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claro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palabra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provocar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mezclada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molestan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6f6db835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predicaba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distintos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gentiles, Pedro, Pablo,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principal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primer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siglo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Cristiana del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Enmanuel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diablo.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6f6db835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6f6db8359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26:17,18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Jesús.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gentiles) para que abras sus ojos, para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conviertan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tinieblas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luz y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potestad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Satanás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Dios;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santificados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santificados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Este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26f6db8359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6f9d68648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principal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Academia Cristo?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26f9d68648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f9d68648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Academia Cristo</a:t>
            </a: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Gran Comisión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apropiarnos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amor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llama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6f9d68648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6f9d686488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Gran Comisión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Hagan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Discipulado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apropiarnos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amor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llama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26f9d686488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para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6: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https://youtu.be/7NUxh6eMSzM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15:12-39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Darles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vistazo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14 y 15:1-11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92" name="Google Shape;392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400" name="Google Shape;400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regalamos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Retrato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Pablo,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https://www.academiacristo.com/Biblioteca-Teologica/Un-Retrato-De-Pablo-Haciendo-Discipulos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25 % del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lenguas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Hebreo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un poco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arameo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Griego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Koiné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(Griego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castellano?”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original: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alto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original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modismos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luego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literal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nota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que usar bien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gramática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lenguaje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sencillo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No hay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original.  Pero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casa,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¿Fue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Latinoamérica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global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traductor,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Colombia se dice: "Voy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bus".  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Venezuela la palabra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sexual.   Por lo tanto,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"Voy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agarrar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bus" algo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Colombia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Un traductor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original.   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base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modismos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original.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original?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fácil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leer?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¿Usa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lenguaje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anticuado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consigue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fácilmente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económico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es?  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económicas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disponible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variedad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¿La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digital?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que sea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No cambia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Biblia.  Traduce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pretextos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teológicos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Y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secundaria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mayor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Pero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En Academia Cristo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Biblia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Reina Valera 60, la Reina Valera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Contemporánea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Nueva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Internacional,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ensayos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Felipe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Strackbein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Original,” y “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Traducciones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Biblia.”  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 Señor Jesús, te doy gracias porque nos diste el ejemplo de Pablo en la Biblia, para que yo entienda mejor cómo poder hablarles a otros acerca de ti. Te pido que me perdones cuando me falta el valor para hablar; que aumentes y fortalezcas en mí el amor por los demás y el deseo de hablarles acerca de ti. Amén.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de la Lección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el método de las 4 “C” para leer y entender Hechos 13:13-52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 el mensaje principal de la iglesia cristiana del primer siglo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el propósito de Academia Cristo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f6cf9f9e9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Final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gentiles, Pedro, Pablo,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principal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almas,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Academia Cristo?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6f6cf9f9e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f6db835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Nacimiento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juventud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22:3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padres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Gamaliel.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temprana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estuviera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Esteban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martirizado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Damasco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7:58)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Esteban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martirizado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7:58).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30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9:1-19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22 y 26)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31-34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“Arabia”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1:17-19,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Arabia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nuevo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Damasco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Pedro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permanecí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quince días…”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Arabia era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desértica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Damasco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escudriñando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Nazaret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Visita a Pedro y Jacobo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1:17-19.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9:26-30 y 22:17,18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34-42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ciudad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hombre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Parece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(12:2-6).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9:30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1:21. Parece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6f6db835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A logo with a bird and a cross&#10;&#10;Description automatically generat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8425" y="502113"/>
            <a:ext cx="20859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f9d686488_0_17"/>
          <p:cNvSpPr txBox="1"/>
          <p:nvPr/>
        </p:nvSpPr>
        <p:spPr>
          <a:xfrm>
            <a:off x="2374775" y="1958250"/>
            <a:ext cx="93312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43 d.C. Bernabé lleva a Pablo a Antioquía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44 d.C (o 46) Pablo hace su segunda visita a Jerusalén. 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47-48 d.C El primer viaje misionero de Pablo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49 d.C Concilio de Jerusalén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49-52 d.C El segundo viaje misionero de Pablo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53-58 d.C El tercer viaje misionero de Pablo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g26f9d686488_0_17"/>
          <p:cNvSpPr txBox="1"/>
          <p:nvPr/>
        </p:nvSpPr>
        <p:spPr>
          <a:xfrm>
            <a:off x="2374782" y="1044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Vida de Pablo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g26f9d686488_0_1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26f9d686488_0_1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f9d686488_0_31"/>
          <p:cNvSpPr txBox="1"/>
          <p:nvPr/>
        </p:nvSpPr>
        <p:spPr>
          <a:xfrm>
            <a:off x="2374775" y="1958250"/>
            <a:ext cx="93312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58-60 d.C Pablo arrestado en Jerusalén y detenido como prisionero allí y en Cesarea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61-63 d.C Pablo enviado a Roma como prisionero y detenido allí bajo arresto domiciliario 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64-67 d.C Últimos viajes y ejecución en Roma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g26f9d686488_0_31"/>
          <p:cNvSpPr txBox="1"/>
          <p:nvPr/>
        </p:nvSpPr>
        <p:spPr>
          <a:xfrm>
            <a:off x="2374782" y="1044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Vida de Pablo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g26f9d686488_0_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6f9d686488_0_3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c0eec2cfd_0_235"/>
          <p:cNvSpPr txBox="1"/>
          <p:nvPr/>
        </p:nvSpPr>
        <p:spPr>
          <a:xfrm>
            <a:off x="4127382" y="2340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1" name="Google Shape;191;g26c0eec2cfd_0_235"/>
          <p:cNvCxnSpPr/>
          <p:nvPr/>
        </p:nvCxnSpPr>
        <p:spPr>
          <a:xfrm>
            <a:off x="4230827" y="3585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4" name="Google Shape;194;g26c0eec2cfd_0_235"/>
          <p:cNvSpPr txBox="1"/>
          <p:nvPr/>
        </p:nvSpPr>
        <p:spPr>
          <a:xfrm>
            <a:off x="4127375" y="4010750"/>
            <a:ext cx="777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Hechos 13:13-52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5" name="Google Shape;195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1" name="Google Shape;201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6" name="Google Shape;206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2" name="Google Shape;212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6" name="Google Shape;216;p1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7" name="Google Shape;217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4" name="Google Shape;224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8" name="Google Shape;228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9" name="Google Shape;229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6" name="Google Shape;236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0" name="Google Shape;240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1" name="Google Shape;241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8" name="Google Shape;248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2" name="Google Shape;252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3" name="Google Shape;253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0" name="Google Shape;260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4" name="Google Shape;264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5" name="Google Shape;265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2" name="Google Shape;272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6" name="Google Shape;276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7" name="Google Shape;27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4" name="Google Shape;284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9" name="Google Shape;289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5" name="Google Shape;295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6" name="Google Shape;296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9" name="Google Shape;299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0" name="Google Shape;300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7" name="Google Shape;307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1" name="Google Shape;311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2" name="Google Shape;312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9" name="Google Shape;319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0" name="Google Shape;320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3" name="Google Shape;323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4" name="Google Shape;324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1" name="Google Shape;331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5" name="Google Shape;335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6" name="Google Shape;336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f6db8359a_0_4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g26f6db8359a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4" name="Google Shape;344;g26f6db8359a_0_40"/>
          <p:cNvSpPr txBox="1"/>
          <p:nvPr/>
        </p:nvSpPr>
        <p:spPr>
          <a:xfrm>
            <a:off x="3723181" y="2699309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era el mensaje principal de la iglesia cristiana del primer siglo? 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6f6db8359a_0_52"/>
          <p:cNvSpPr txBox="1"/>
          <p:nvPr/>
        </p:nvSpPr>
        <p:spPr>
          <a:xfrm>
            <a:off x="3678450" y="1523475"/>
            <a:ext cx="79284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Ahora, te envío (a los judíos y a los gentiles) para que abras sus ojos, para que se conviertan de las tinieblas a la luz y de la potestad de Satanás a Dios; para que reciban, por la fe que es en mí, perdón de pecados y herencia entre los santificados.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26:17-18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g26f6db8359a_0_5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g26f6db8359a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2" name="Google Shape;352;g26f6db8359a_0_5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6f9d686488_0_5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g26f9d686488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9" name="Google Shape;359;g26f9d686488_0_58"/>
          <p:cNvSpPr txBox="1"/>
          <p:nvPr/>
        </p:nvSpPr>
        <p:spPr>
          <a:xfrm>
            <a:off x="3723181" y="2318309"/>
            <a:ext cx="7432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¿cuál es nuestro mensaje principal en nuestros corazones, hogares, en la vida diaria, en las iglesias cristianas y en Academia Cristo? 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f9d686488_0_65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26f9d686488_0_6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g26f9d686488_0_65"/>
          <p:cNvPicPr preferRelativeResize="0"/>
          <p:nvPr/>
        </p:nvPicPr>
        <p:blipFill rotWithShape="1">
          <a:blip r:embed="rId3">
            <a:alphaModFix/>
          </a:blip>
          <a:srcRect l="17153" t="8250" r="29537" b="8241"/>
          <a:stretch/>
        </p:blipFill>
        <p:spPr>
          <a:xfrm>
            <a:off x="6580094" y="810985"/>
            <a:ext cx="5007431" cy="523602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6f9d686488_0_65"/>
          <p:cNvSpPr txBox="1"/>
          <p:nvPr/>
        </p:nvSpPr>
        <p:spPr>
          <a:xfrm>
            <a:off x="1706430" y="33197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8" name="Google Shape;368;g26f9d686488_0_65"/>
          <p:cNvSpPr/>
          <p:nvPr/>
        </p:nvSpPr>
        <p:spPr>
          <a:xfrm>
            <a:off x="1264510" y="3199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6f9d686488_0_65"/>
          <p:cNvSpPr/>
          <p:nvPr/>
        </p:nvSpPr>
        <p:spPr>
          <a:xfrm>
            <a:off x="1379327" y="3199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26f9d686488_0_65"/>
          <p:cNvSpPr txBox="1"/>
          <p:nvPr/>
        </p:nvSpPr>
        <p:spPr>
          <a:xfrm>
            <a:off x="1663038" y="2408675"/>
            <a:ext cx="6741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El Propósito de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1" name="Google Shape;371;g26f9d686488_0_65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f9d686488_0_15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g26f9d686488_0_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8" name="Google Shape;378;g26f9d686488_0_151"/>
          <p:cNvSpPr txBox="1"/>
          <p:nvPr/>
        </p:nvSpPr>
        <p:spPr>
          <a:xfrm>
            <a:off x="3959950" y="812600"/>
            <a:ext cx="7379400" cy="53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tanto, vayan y hagan 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discípulos de todas las naciones, bautizándolos en el nombre del Padre y del Hijo y del Espíritu Santo, enseñándoles a obedecer todo lo que les he mandado a ustedes. Y les aseguro que estaré con ustedes siempre, hasta el fin del mundo.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28:19-20</a:t>
            </a: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9" name="Google Shape;379;g26f9d686488_0_15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5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Antioquía cerca de Pisidia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0459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13:13-52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6ba99a7413_0_633"/>
          <p:cNvSpPr txBox="1"/>
          <p:nvPr/>
        </p:nvSpPr>
        <p:spPr>
          <a:xfrm>
            <a:off x="3746382" y="1425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5" name="Google Shape;385;g26ba99a7413_0_633"/>
          <p:cNvCxnSpPr/>
          <p:nvPr/>
        </p:nvCxnSpPr>
        <p:spPr>
          <a:xfrm>
            <a:off x="3849827" y="2518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6" name="Google Shape;386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88" name="Google Shape;388;g26ba99a7413_0_633"/>
          <p:cNvSpPr txBox="1"/>
          <p:nvPr/>
        </p:nvSpPr>
        <p:spPr>
          <a:xfrm>
            <a:off x="3746375" y="2795650"/>
            <a:ext cx="8291100" cy="18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de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6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Darles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vistazo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14, 15:1-11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15:12-39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Biblias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9" name="Google Shape;389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7" name="Google Shape;397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5" name="Google Shape;405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Google Shape;414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g2ac1ba269cb_0_46" descr="A logo with a bird and a cross&#10;&#10;Description automatically generat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8425" y="502113"/>
            <a:ext cx="20859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5"/>
          <p:cNvSpPr/>
          <p:nvPr/>
        </p:nvSpPr>
        <p:spPr>
          <a:xfrm>
            <a:off x="745673" y="19353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086826" y="21890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4 “C” para leer y entender Hechos 13:13-52.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745673" y="31926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86826" y="34463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Explicar el mensaje principal de la iglesia cristiana del primer siglo.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45673" y="4449974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086826" y="4703725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el propósito de Academia Cristo.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f6cf9f9e9_0_136"/>
          <p:cNvSpPr txBox="1"/>
          <p:nvPr/>
        </p:nvSpPr>
        <p:spPr>
          <a:xfrm>
            <a:off x="4127382" y="1425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g26f6cf9f9e9_0_13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6f6cf9f9e9_0_13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6f6cf9f9e9_0_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g26f6cf9f9e9_0_136"/>
          <p:cNvCxnSpPr/>
          <p:nvPr/>
        </p:nvCxnSpPr>
        <p:spPr>
          <a:xfrm>
            <a:off x="4230827" y="2442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g26f6cf9f9e9_0_136"/>
          <p:cNvSpPr txBox="1"/>
          <p:nvPr/>
        </p:nvSpPr>
        <p:spPr>
          <a:xfrm>
            <a:off x="4127375" y="2791550"/>
            <a:ext cx="71895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era el mensaje principal de la iglesia cristiana del primer siglo?  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¿cuál es nuestro mensaje principal en sus almas, sus hogares, en la vida diaria, en las iglesias cristianas y en Academia Cristo?  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c0eec2cfd_0_221"/>
          <p:cNvSpPr txBox="1"/>
          <p:nvPr/>
        </p:nvSpPr>
        <p:spPr>
          <a:xfrm>
            <a:off x="4127382" y="20354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7" name="Google Shape;157;g26c0eec2cfd_0_221"/>
          <p:cNvCxnSpPr/>
          <p:nvPr/>
        </p:nvCxnSpPr>
        <p:spPr>
          <a:xfrm>
            <a:off x="4230827" y="3204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6c0eec2cfd_0_221"/>
          <p:cNvPicPr preferRelativeResize="0"/>
          <p:nvPr/>
        </p:nvPicPr>
        <p:blipFill rotWithShape="1">
          <a:blip r:embed="rId3">
            <a:alphaModFix/>
          </a:blip>
          <a:srcRect l="1446" r="1434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0" name="Google Shape;160;g26c0eec2cfd_0_221"/>
          <p:cNvSpPr txBox="1"/>
          <p:nvPr/>
        </p:nvSpPr>
        <p:spPr>
          <a:xfrm>
            <a:off x="4127381" y="36297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Comparte un detalle de la vida de Pablo.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1" name="Google Shape;161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f6db8359a_0_8"/>
          <p:cNvSpPr txBox="1"/>
          <p:nvPr/>
        </p:nvSpPr>
        <p:spPr>
          <a:xfrm>
            <a:off x="2374775" y="1759352"/>
            <a:ext cx="9280931" cy="536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Nacimiento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Tarso</a:t>
            </a:r>
            <a:endParaRPr sz="3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Durante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juventud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educado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Jerusalén</a:t>
            </a:r>
            <a:endParaRPr sz="3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Jesús es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crucificado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resucita</a:t>
            </a:r>
            <a:endParaRPr sz="3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31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Pablo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convertido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camino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Damasco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31-34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Pasa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aproximadamente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3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años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“Arabia”</a:t>
            </a:r>
            <a:endParaRPr sz="3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34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Visita a Pedro y a Jacobo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Jerusalén</a:t>
            </a:r>
            <a:endParaRPr sz="3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34-42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Va 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Tarso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(la ciudad de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nacimiento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3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g26f6db8359a_0_8"/>
          <p:cNvSpPr txBox="1"/>
          <p:nvPr/>
        </p:nvSpPr>
        <p:spPr>
          <a:xfrm>
            <a:off x="2374782" y="1044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Vida de Pablo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g26f6db8359a_0_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26f6db8359a_0_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4009</Words>
  <Application>Microsoft Office PowerPoint</Application>
  <PresentationFormat>Widescreen</PresentationFormat>
  <Paragraphs>267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Arial</vt:lpstr>
      <vt:lpstr>Lato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1</cp:revision>
  <dcterms:created xsi:type="dcterms:W3CDTF">2023-11-29T19:33:05Z</dcterms:created>
  <dcterms:modified xsi:type="dcterms:W3CDTF">2024-12-19T14:40:48Z</dcterms:modified>
</cp:coreProperties>
</file>