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3"/>
  </p:notesMasterIdLst>
  <p:sldIdLst>
    <p:sldId id="256" r:id="rId5"/>
    <p:sldId id="294" r:id="rId6"/>
    <p:sldId id="258" r:id="rId7"/>
    <p:sldId id="259" r:id="rId8"/>
    <p:sldId id="260" r:id="rId9"/>
    <p:sldId id="261" r:id="rId10"/>
    <p:sldId id="262" r:id="rId11"/>
    <p:sldId id="331" r:id="rId12"/>
    <p:sldId id="268" r:id="rId13"/>
    <p:sldId id="295" r:id="rId14"/>
    <p:sldId id="271" r:id="rId15"/>
    <p:sldId id="356" r:id="rId16"/>
    <p:sldId id="323" r:id="rId17"/>
    <p:sldId id="355" r:id="rId18"/>
    <p:sldId id="317" r:id="rId19"/>
    <p:sldId id="358" r:id="rId20"/>
    <p:sldId id="357" r:id="rId21"/>
    <p:sldId id="333" r:id="rId22"/>
    <p:sldId id="334" r:id="rId23"/>
    <p:sldId id="335" r:id="rId24"/>
    <p:sldId id="336" r:id="rId25"/>
    <p:sldId id="337" r:id="rId26"/>
    <p:sldId id="338" r:id="rId27"/>
    <p:sldId id="339" r:id="rId28"/>
    <p:sldId id="325" r:id="rId29"/>
    <p:sldId id="340" r:id="rId30"/>
    <p:sldId id="341" r:id="rId31"/>
    <p:sldId id="342" r:id="rId32"/>
    <p:sldId id="326" r:id="rId33"/>
    <p:sldId id="343" r:id="rId34"/>
    <p:sldId id="345" r:id="rId35"/>
    <p:sldId id="346" r:id="rId36"/>
    <p:sldId id="327" r:id="rId37"/>
    <p:sldId id="344" r:id="rId38"/>
    <p:sldId id="347" r:id="rId39"/>
    <p:sldId id="348" r:id="rId40"/>
    <p:sldId id="328" r:id="rId41"/>
    <p:sldId id="349" r:id="rId42"/>
    <p:sldId id="350" r:id="rId43"/>
    <p:sldId id="351" r:id="rId44"/>
    <p:sldId id="329" r:id="rId45"/>
    <p:sldId id="354" r:id="rId46"/>
    <p:sldId id="353" r:id="rId47"/>
    <p:sldId id="330" r:id="rId48"/>
    <p:sldId id="291" r:id="rId49"/>
    <p:sldId id="290" r:id="rId50"/>
    <p:sldId id="292" r:id="rId51"/>
    <p:sldId id="293" r:id="rId52"/>
  </p:sldIdLst>
  <p:sldSz cx="12192000" cy="6858000"/>
  <p:notesSz cx="6858000" cy="9144000"/>
  <p:embeddedFontLst>
    <p:embeddedFont>
      <p:font typeface="Lato" panose="020F0502020204030203" pitchFamily="34" charset="0"/>
      <p:regular r:id="rId54"/>
      <p:bold r:id="rId55"/>
      <p:italic r:id="rId56"/>
      <p:boldItalic r:id="rId57"/>
    </p:embeddedFont>
    <p:embeddedFont>
      <p:font typeface="Lucida Sans Unicode" panose="020B0602030504020204" pitchFamily="34"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0EC7C-83D9-5150-A78C-64B85FE3850E}" v="586" dt="2025-01-13T18:59:21.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93" autoAdjust="0"/>
  </p:normalViewPr>
  <p:slideViewPr>
    <p:cSldViewPr snapToGrid="0">
      <p:cViewPr varScale="1">
        <p:scale>
          <a:sx n="66" d="100"/>
          <a:sy n="66" d="100"/>
        </p:scale>
        <p:origin x="13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microsoft.com/office/2016/11/relationships/changesInfo" Target="changesInfos/changesInfo1.xml"/><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xon G. Vivar" userId="S::nixon.vivar@wels.net::e9afdd7c-609e-40d8-b694-b432dd74b124" providerId="AD" clId="Web-{B190EC7C-83D9-5150-A78C-64B85FE3850E}"/>
    <pc:docChg chg="modSld">
      <pc:chgData name="Nixon G. Vivar" userId="S::nixon.vivar@wels.net::e9afdd7c-609e-40d8-b694-b432dd74b124" providerId="AD" clId="Web-{B190EC7C-83D9-5150-A78C-64B85FE3850E}" dt="2025-01-13T18:59:21.707" v="363" actId="20577"/>
      <pc:docMkLst>
        <pc:docMk/>
      </pc:docMkLst>
      <pc:sldChg chg="modSp">
        <pc:chgData name="Nixon G. Vivar" userId="S::nixon.vivar@wels.net::e9afdd7c-609e-40d8-b694-b432dd74b124" providerId="AD" clId="Web-{B190EC7C-83D9-5150-A78C-64B85FE3850E}" dt="2025-01-13T18:46:09.894" v="142" actId="20577"/>
        <pc:sldMkLst>
          <pc:docMk/>
          <pc:sldMk cId="0" sldId="261"/>
        </pc:sldMkLst>
        <pc:spChg chg="mod">
          <ac:chgData name="Nixon G. Vivar" userId="S::nixon.vivar@wels.net::e9afdd7c-609e-40d8-b694-b432dd74b124" providerId="AD" clId="Web-{B190EC7C-83D9-5150-A78C-64B85FE3850E}" dt="2025-01-13T18:46:09.894" v="142" actId="20577"/>
          <ac:spMkLst>
            <pc:docMk/>
            <pc:sldMk cId="0" sldId="261"/>
            <ac:spMk id="132" creationId="{00000000-0000-0000-0000-000000000000}"/>
          </ac:spMkLst>
        </pc:spChg>
      </pc:sldChg>
      <pc:sldChg chg="modSp">
        <pc:chgData name="Nixon G. Vivar" userId="S::nixon.vivar@wels.net::e9afdd7c-609e-40d8-b694-b432dd74b124" providerId="AD" clId="Web-{B190EC7C-83D9-5150-A78C-64B85FE3850E}" dt="2025-01-13T18:59:21.707" v="363" actId="20577"/>
        <pc:sldMkLst>
          <pc:docMk/>
          <pc:sldMk cId="0" sldId="291"/>
        </pc:sldMkLst>
        <pc:spChg chg="mod">
          <ac:chgData name="Nixon G. Vivar" userId="S::nixon.vivar@wels.net::e9afdd7c-609e-40d8-b694-b432dd74b124" providerId="AD" clId="Web-{B190EC7C-83D9-5150-A78C-64B85FE3850E}" dt="2025-01-13T18:54:24.941" v="307" actId="1076"/>
          <ac:spMkLst>
            <pc:docMk/>
            <pc:sldMk cId="0" sldId="291"/>
            <ac:spMk id="462" creationId="{00000000-0000-0000-0000-000000000000}"/>
          </ac:spMkLst>
        </pc:spChg>
        <pc:spChg chg="mod">
          <ac:chgData name="Nixon G. Vivar" userId="S::nixon.vivar@wels.net::e9afdd7c-609e-40d8-b694-b432dd74b124" providerId="AD" clId="Web-{B190EC7C-83D9-5150-A78C-64B85FE3850E}" dt="2025-01-13T18:59:21.707" v="363" actId="20577"/>
          <ac:spMkLst>
            <pc:docMk/>
            <pc:sldMk cId="0" sldId="291"/>
            <ac:spMk id="466" creationId="{00000000-0000-0000-0000-000000000000}"/>
          </ac:spMkLst>
        </pc:spChg>
        <pc:cxnChg chg="mod">
          <ac:chgData name="Nixon G. Vivar" userId="S::nixon.vivar@wels.net::e9afdd7c-609e-40d8-b694-b432dd74b124" providerId="AD" clId="Web-{B190EC7C-83D9-5150-A78C-64B85FE3850E}" dt="2025-01-13T18:54:28.941" v="308" actId="1076"/>
          <ac:cxnSpMkLst>
            <pc:docMk/>
            <pc:sldMk cId="0" sldId="291"/>
            <ac:cxnSpMk id="463" creationId="{00000000-0000-0000-0000-000000000000}"/>
          </ac:cxnSpMkLst>
        </pc:cxnChg>
      </pc:sldChg>
      <pc:sldChg chg="modSp">
        <pc:chgData name="Nixon G. Vivar" userId="S::nixon.vivar@wels.net::e9afdd7c-609e-40d8-b694-b432dd74b124" providerId="AD" clId="Web-{B190EC7C-83D9-5150-A78C-64B85FE3850E}" dt="2025-01-13T18:30:44.737" v="41" actId="20577"/>
        <pc:sldMkLst>
          <pc:docMk/>
          <pc:sldMk cId="3184342960" sldId="323"/>
        </pc:sldMkLst>
        <pc:spChg chg="mod">
          <ac:chgData name="Nixon G. Vivar" userId="S::nixon.vivar@wels.net::e9afdd7c-609e-40d8-b694-b432dd74b124" providerId="AD" clId="Web-{B190EC7C-83D9-5150-A78C-64B85FE3850E}" dt="2025-01-13T18:30:44.737" v="41" actId="20577"/>
          <ac:spMkLst>
            <pc:docMk/>
            <pc:sldMk cId="3184342960" sldId="323"/>
            <ac:spMk id="299" creationId="{F84AD704-0F14-3F6E-2166-A5321951A9BE}"/>
          </ac:spMkLst>
        </pc:spChg>
      </pc:sldChg>
      <pc:sldChg chg="modSp">
        <pc:chgData name="Nixon G. Vivar" userId="S::nixon.vivar@wels.net::e9afdd7c-609e-40d8-b694-b432dd74b124" providerId="AD" clId="Web-{B190EC7C-83D9-5150-A78C-64B85FE3850E}" dt="2025-01-13T18:36:57.644" v="66" actId="20577"/>
        <pc:sldMkLst>
          <pc:docMk/>
          <pc:sldMk cId="2773459932" sldId="325"/>
        </pc:sldMkLst>
        <pc:spChg chg="mod">
          <ac:chgData name="Nixon G. Vivar" userId="S::nixon.vivar@wels.net::e9afdd7c-609e-40d8-b694-b432dd74b124" providerId="AD" clId="Web-{B190EC7C-83D9-5150-A78C-64B85FE3850E}" dt="2025-01-13T18:36:57.644" v="66" actId="20577"/>
          <ac:spMkLst>
            <pc:docMk/>
            <pc:sldMk cId="2773459932" sldId="325"/>
            <ac:spMk id="317" creationId="{17B0089A-AF96-DA74-E5F9-6AC7995A9D30}"/>
          </ac:spMkLst>
        </pc:spChg>
      </pc:sldChg>
      <pc:sldChg chg="modSp">
        <pc:chgData name="Nixon G. Vivar" userId="S::nixon.vivar@wels.net::e9afdd7c-609e-40d8-b694-b432dd74b124" providerId="AD" clId="Web-{B190EC7C-83D9-5150-A78C-64B85FE3850E}" dt="2025-01-13T18:37:48.331" v="68" actId="20577"/>
        <pc:sldMkLst>
          <pc:docMk/>
          <pc:sldMk cId="1942938185" sldId="326"/>
        </pc:sldMkLst>
        <pc:spChg chg="mod">
          <ac:chgData name="Nixon G. Vivar" userId="S::nixon.vivar@wels.net::e9afdd7c-609e-40d8-b694-b432dd74b124" providerId="AD" clId="Web-{B190EC7C-83D9-5150-A78C-64B85FE3850E}" dt="2025-01-13T18:37:48.331" v="68" actId="20577"/>
          <ac:spMkLst>
            <pc:docMk/>
            <pc:sldMk cId="1942938185" sldId="326"/>
            <ac:spMk id="317" creationId="{6F155C21-81CD-5D2C-136B-19CB40407A04}"/>
          </ac:spMkLst>
        </pc:spChg>
      </pc:sldChg>
      <pc:sldChg chg="modSp">
        <pc:chgData name="Nixon G. Vivar" userId="S::nixon.vivar@wels.net::e9afdd7c-609e-40d8-b694-b432dd74b124" providerId="AD" clId="Web-{B190EC7C-83D9-5150-A78C-64B85FE3850E}" dt="2025-01-13T18:39:35.128" v="70" actId="20577"/>
        <pc:sldMkLst>
          <pc:docMk/>
          <pc:sldMk cId="4258193976" sldId="327"/>
        </pc:sldMkLst>
        <pc:spChg chg="mod">
          <ac:chgData name="Nixon G. Vivar" userId="S::nixon.vivar@wels.net::e9afdd7c-609e-40d8-b694-b432dd74b124" providerId="AD" clId="Web-{B190EC7C-83D9-5150-A78C-64B85FE3850E}" dt="2025-01-13T18:39:35.128" v="70" actId="20577"/>
          <ac:spMkLst>
            <pc:docMk/>
            <pc:sldMk cId="4258193976" sldId="327"/>
            <ac:spMk id="317" creationId="{705A513D-F2FD-1CCA-ED6E-075602098DC2}"/>
          </ac:spMkLst>
        </pc:spChg>
      </pc:sldChg>
      <pc:sldChg chg="modSp">
        <pc:chgData name="Nixon G. Vivar" userId="S::nixon.vivar@wels.net::e9afdd7c-609e-40d8-b694-b432dd74b124" providerId="AD" clId="Web-{B190EC7C-83D9-5150-A78C-64B85FE3850E}" dt="2025-01-13T18:40:10.456" v="72" actId="20577"/>
        <pc:sldMkLst>
          <pc:docMk/>
          <pc:sldMk cId="3886255465" sldId="328"/>
        </pc:sldMkLst>
        <pc:spChg chg="mod">
          <ac:chgData name="Nixon G. Vivar" userId="S::nixon.vivar@wels.net::e9afdd7c-609e-40d8-b694-b432dd74b124" providerId="AD" clId="Web-{B190EC7C-83D9-5150-A78C-64B85FE3850E}" dt="2025-01-13T18:40:10.456" v="72" actId="20577"/>
          <ac:spMkLst>
            <pc:docMk/>
            <pc:sldMk cId="3886255465" sldId="328"/>
            <ac:spMk id="317" creationId="{4C78EAFD-0D45-9CB4-0706-90AAF4819A8B}"/>
          </ac:spMkLst>
        </pc:spChg>
      </pc:sldChg>
      <pc:sldChg chg="modSp">
        <pc:chgData name="Nixon G. Vivar" userId="S::nixon.vivar@wels.net::e9afdd7c-609e-40d8-b694-b432dd74b124" providerId="AD" clId="Web-{B190EC7C-83D9-5150-A78C-64B85FE3850E}" dt="2025-01-13T18:43:12.144" v="90" actId="20577"/>
        <pc:sldMkLst>
          <pc:docMk/>
          <pc:sldMk cId="1274958382" sldId="329"/>
        </pc:sldMkLst>
        <pc:spChg chg="mod">
          <ac:chgData name="Nixon G. Vivar" userId="S::nixon.vivar@wels.net::e9afdd7c-609e-40d8-b694-b432dd74b124" providerId="AD" clId="Web-{B190EC7C-83D9-5150-A78C-64B85FE3850E}" dt="2025-01-13T18:43:12.144" v="90" actId="20577"/>
          <ac:spMkLst>
            <pc:docMk/>
            <pc:sldMk cId="1274958382" sldId="329"/>
            <ac:spMk id="317" creationId="{E7CBF8E3-F2D3-EAC3-F45B-B47822A9E246}"/>
          </ac:spMkLst>
        </pc:spChg>
      </pc:sldChg>
      <pc:sldChg chg="modSp">
        <pc:chgData name="Nixon G. Vivar" userId="S::nixon.vivar@wels.net::e9afdd7c-609e-40d8-b694-b432dd74b124" providerId="AD" clId="Web-{B190EC7C-83D9-5150-A78C-64B85FE3850E}" dt="2025-01-13T18:48:33.144" v="144" actId="20577"/>
        <pc:sldMkLst>
          <pc:docMk/>
          <pc:sldMk cId="1634902928" sldId="330"/>
        </pc:sldMkLst>
        <pc:spChg chg="mod">
          <ac:chgData name="Nixon G. Vivar" userId="S::nixon.vivar@wels.net::e9afdd7c-609e-40d8-b694-b432dd74b124" providerId="AD" clId="Web-{B190EC7C-83D9-5150-A78C-64B85FE3850E}" dt="2025-01-13T18:48:33.144" v="144" actId="20577"/>
          <ac:spMkLst>
            <pc:docMk/>
            <pc:sldMk cId="1634902928" sldId="330"/>
            <ac:spMk id="317" creationId="{93C6A77A-0D50-20B1-42C3-215900BB76F7}"/>
          </ac:spMkLst>
        </pc:spChg>
      </pc:sldChg>
      <pc:sldChg chg="modSp">
        <pc:chgData name="Nixon G. Vivar" userId="S::nixon.vivar@wels.net::e9afdd7c-609e-40d8-b694-b432dd74b124" providerId="AD" clId="Web-{B190EC7C-83D9-5150-A78C-64B85FE3850E}" dt="2025-01-13T18:28:44.847" v="31" actId="20577"/>
        <pc:sldMkLst>
          <pc:docMk/>
          <pc:sldMk cId="0" sldId="331"/>
        </pc:sldMkLst>
        <pc:spChg chg="mod">
          <ac:chgData name="Nixon G. Vivar" userId="S::nixon.vivar@wels.net::e9afdd7c-609e-40d8-b694-b432dd74b124" providerId="AD" clId="Web-{B190EC7C-83D9-5150-A78C-64B85FE3850E}" dt="2025-01-13T18:27:30.034" v="24" actId="20577"/>
          <ac:spMkLst>
            <pc:docMk/>
            <pc:sldMk cId="0" sldId="331"/>
            <ac:spMk id="199" creationId="{00000000-0000-0000-0000-000000000000}"/>
          </ac:spMkLst>
        </pc:spChg>
        <pc:spChg chg="mod">
          <ac:chgData name="Nixon G. Vivar" userId="S::nixon.vivar@wels.net::e9afdd7c-609e-40d8-b694-b432dd74b124" providerId="AD" clId="Web-{B190EC7C-83D9-5150-A78C-64B85FE3850E}" dt="2025-01-13T18:28:44.847" v="31" actId="20577"/>
          <ac:spMkLst>
            <pc:docMk/>
            <pc:sldMk cId="0" sldId="331"/>
            <ac:spMk id="203" creationId="{00000000-0000-0000-0000-000000000000}"/>
          </ac:spMkLst>
        </pc:spChg>
      </pc:sldChg>
      <pc:sldChg chg="modSp">
        <pc:chgData name="Nixon G. Vivar" userId="S::nixon.vivar@wels.net::e9afdd7c-609e-40d8-b694-b432dd74b124" providerId="AD" clId="Web-{B190EC7C-83D9-5150-A78C-64B85FE3850E}" dt="2025-01-13T18:32:49.753" v="50" actId="20577"/>
        <pc:sldMkLst>
          <pc:docMk/>
          <pc:sldMk cId="3198769830" sldId="334"/>
        </pc:sldMkLst>
        <pc:spChg chg="mod">
          <ac:chgData name="Nixon G. Vivar" userId="S::nixon.vivar@wels.net::e9afdd7c-609e-40d8-b694-b432dd74b124" providerId="AD" clId="Web-{B190EC7C-83D9-5150-A78C-64B85FE3850E}" dt="2025-01-13T18:32:49.753" v="50" actId="20577"/>
          <ac:spMkLst>
            <pc:docMk/>
            <pc:sldMk cId="3198769830" sldId="334"/>
            <ac:spMk id="2" creationId="{47D95E7B-D59B-1501-0C31-7D1C2C098FCE}"/>
          </ac:spMkLst>
        </pc:spChg>
      </pc:sldChg>
      <pc:sldChg chg="modSp">
        <pc:chgData name="Nixon G. Vivar" userId="S::nixon.vivar@wels.net::e9afdd7c-609e-40d8-b694-b432dd74b124" providerId="AD" clId="Web-{B190EC7C-83D9-5150-A78C-64B85FE3850E}" dt="2025-01-13T18:36:43.769" v="64" actId="20577"/>
        <pc:sldMkLst>
          <pc:docMk/>
          <pc:sldMk cId="4231731877" sldId="338"/>
        </pc:sldMkLst>
        <pc:spChg chg="mod">
          <ac:chgData name="Nixon G. Vivar" userId="S::nixon.vivar@wels.net::e9afdd7c-609e-40d8-b694-b432dd74b124" providerId="AD" clId="Web-{B190EC7C-83D9-5150-A78C-64B85FE3850E}" dt="2025-01-13T18:36:43.769" v="64" actId="20577"/>
          <ac:spMkLst>
            <pc:docMk/>
            <pc:sldMk cId="4231731877" sldId="338"/>
            <ac:spMk id="2" creationId="{BFCC9740-E243-83CA-F896-A8018F6BF0FD}"/>
          </ac:spMkLst>
        </pc:spChg>
      </pc:sldChg>
      <pc:sldChg chg="modSp">
        <pc:chgData name="Nixon G. Vivar" userId="S::nixon.vivar@wels.net::e9afdd7c-609e-40d8-b694-b432dd74b124" providerId="AD" clId="Web-{B190EC7C-83D9-5150-A78C-64B85FE3850E}" dt="2025-01-13T18:41:37.253" v="80" actId="14100"/>
        <pc:sldMkLst>
          <pc:docMk/>
          <pc:sldMk cId="255998941" sldId="349"/>
        </pc:sldMkLst>
        <pc:spChg chg="mod">
          <ac:chgData name="Nixon G. Vivar" userId="S::nixon.vivar@wels.net::e9afdd7c-609e-40d8-b694-b432dd74b124" providerId="AD" clId="Web-{B190EC7C-83D9-5150-A78C-64B85FE3850E}" dt="2025-01-13T18:41:37.253" v="80" actId="14100"/>
          <ac:spMkLst>
            <pc:docMk/>
            <pc:sldMk cId="255998941" sldId="349"/>
            <ac:spMk id="317" creationId="{347EEE23-BD7A-B246-DF90-A9B0994B6299}"/>
          </ac:spMkLst>
        </pc:spChg>
      </pc:sldChg>
      <pc:sldChg chg="modSp">
        <pc:chgData name="Nixon G. Vivar" userId="S::nixon.vivar@wels.net::e9afdd7c-609e-40d8-b694-b432dd74b124" providerId="AD" clId="Web-{B190EC7C-83D9-5150-A78C-64B85FE3850E}" dt="2025-01-13T18:42:48.941" v="88" actId="20577"/>
        <pc:sldMkLst>
          <pc:docMk/>
          <pc:sldMk cId="3711960890" sldId="350"/>
        </pc:sldMkLst>
        <pc:spChg chg="mod">
          <ac:chgData name="Nixon G. Vivar" userId="S::nixon.vivar@wels.net::e9afdd7c-609e-40d8-b694-b432dd74b124" providerId="AD" clId="Web-{B190EC7C-83D9-5150-A78C-64B85FE3850E}" dt="2025-01-13T18:42:48.941" v="88" actId="20577"/>
          <ac:spMkLst>
            <pc:docMk/>
            <pc:sldMk cId="3711960890" sldId="350"/>
            <ac:spMk id="317" creationId="{22A2BABC-83EA-C00C-53CB-B3CD0F8AF73C}"/>
          </ac:spMkLst>
        </pc:spChg>
      </pc:sldChg>
      <pc:sldChg chg="modSp">
        <pc:chgData name="Nixon G. Vivar" userId="S::nixon.vivar@wels.net::e9afdd7c-609e-40d8-b694-b432dd74b124" providerId="AD" clId="Web-{B190EC7C-83D9-5150-A78C-64B85FE3850E}" dt="2025-01-13T18:44:48.269" v="105" actId="20577"/>
        <pc:sldMkLst>
          <pc:docMk/>
          <pc:sldMk cId="3304639539" sldId="353"/>
        </pc:sldMkLst>
        <pc:spChg chg="mod">
          <ac:chgData name="Nixon G. Vivar" userId="S::nixon.vivar@wels.net::e9afdd7c-609e-40d8-b694-b432dd74b124" providerId="AD" clId="Web-{B190EC7C-83D9-5150-A78C-64B85FE3850E}" dt="2025-01-13T18:44:48.269" v="105" actId="20577"/>
          <ac:spMkLst>
            <pc:docMk/>
            <pc:sldMk cId="3304639539" sldId="353"/>
            <ac:spMk id="2" creationId="{15FF5615-D25F-D1E4-8E45-BA30D4739A5E}"/>
          </ac:spMkLst>
        </pc:spChg>
      </pc:sldChg>
      <pc:sldChg chg="modSp">
        <pc:chgData name="Nixon G. Vivar" userId="S::nixon.vivar@wels.net::e9afdd7c-609e-40d8-b694-b432dd74b124" providerId="AD" clId="Web-{B190EC7C-83D9-5150-A78C-64B85FE3850E}" dt="2025-01-13T18:30:58.644" v="44" actId="20577"/>
        <pc:sldMkLst>
          <pc:docMk/>
          <pc:sldMk cId="199820097" sldId="355"/>
        </pc:sldMkLst>
        <pc:spChg chg="mod">
          <ac:chgData name="Nixon G. Vivar" userId="S::nixon.vivar@wels.net::e9afdd7c-609e-40d8-b694-b432dd74b124" providerId="AD" clId="Web-{B190EC7C-83D9-5150-A78C-64B85FE3850E}" dt="2025-01-13T18:30:58.644" v="44" actId="20577"/>
          <ac:spMkLst>
            <pc:docMk/>
            <pc:sldMk cId="199820097" sldId="355"/>
            <ac:spMk id="299" creationId="{ADB61043-57C1-62CB-10C4-EBC4C1DD27E3}"/>
          </ac:spMkLst>
        </pc:spChg>
      </pc:sldChg>
      <pc:sldChg chg="modSp">
        <pc:chgData name="Nixon G. Vivar" userId="S::nixon.vivar@wels.net::e9afdd7c-609e-40d8-b694-b432dd74b124" providerId="AD" clId="Web-{B190EC7C-83D9-5150-A78C-64B85FE3850E}" dt="2025-01-13T18:30:06.815" v="37" actId="20577"/>
        <pc:sldMkLst>
          <pc:docMk/>
          <pc:sldMk cId="3798942917" sldId="356"/>
        </pc:sldMkLst>
        <pc:spChg chg="mod">
          <ac:chgData name="Nixon G. Vivar" userId="S::nixon.vivar@wels.net::e9afdd7c-609e-40d8-b694-b432dd74b124" providerId="AD" clId="Web-{B190EC7C-83D9-5150-A78C-64B85FE3850E}" dt="2025-01-13T18:30:06.815" v="37" actId="20577"/>
          <ac:spMkLst>
            <pc:docMk/>
            <pc:sldMk cId="3798942917" sldId="356"/>
            <ac:spMk id="299" creationId="{3163B4BB-5828-7C82-FC19-2DE3D9C7B6F9}"/>
          </ac:spMkLst>
        </pc:spChg>
      </pc:sldChg>
      <pc:sldChg chg="modSp">
        <pc:chgData name="Nixon G. Vivar" userId="S::nixon.vivar@wels.net::e9afdd7c-609e-40d8-b694-b432dd74b124" providerId="AD" clId="Web-{B190EC7C-83D9-5150-A78C-64B85FE3850E}" dt="2025-01-13T18:32:03.456" v="48" actId="20577"/>
        <pc:sldMkLst>
          <pc:docMk/>
          <pc:sldMk cId="3235642824" sldId="357"/>
        </pc:sldMkLst>
        <pc:spChg chg="mod">
          <ac:chgData name="Nixon G. Vivar" userId="S::nixon.vivar@wels.net::e9afdd7c-609e-40d8-b694-b432dd74b124" providerId="AD" clId="Web-{B190EC7C-83D9-5150-A78C-64B85FE3850E}" dt="2025-01-13T18:32:03.456" v="48" actId="20577"/>
          <ac:spMkLst>
            <pc:docMk/>
            <pc:sldMk cId="3235642824" sldId="357"/>
            <ac:spMk id="317" creationId="{75F31CC6-7214-1E00-7E16-A10A608EC174}"/>
          </ac:spMkLst>
        </pc:spChg>
      </pc:sldChg>
    </pc:docChg>
  </pc:docChgLst>
  <pc:docChgLst>
    <pc:chgData name="Joel Sutton" userId="1e63f7443f7518ef" providerId="LiveId" clId="{C6721035-DA54-49A2-AAFC-464AFC465270}"/>
    <pc:docChg chg="undo custSel addSld delSld modSld sldOrd">
      <pc:chgData name="Joel Sutton" userId="1e63f7443f7518ef" providerId="LiveId" clId="{C6721035-DA54-49A2-AAFC-464AFC465270}" dt="2024-10-12T14:15:23.364" v="5215" actId="5793"/>
      <pc:docMkLst>
        <pc:docMk/>
      </pc:docMkLst>
      <pc:sldChg chg="modSp mod">
        <pc:chgData name="Joel Sutton" userId="1e63f7443f7518ef" providerId="LiveId" clId="{C6721035-DA54-49A2-AAFC-464AFC465270}" dt="2024-10-12T12:59:20.063" v="5127" actId="1076"/>
        <pc:sldMkLst>
          <pc:docMk/>
          <pc:sldMk cId="0" sldId="256"/>
        </pc:sldMkLst>
        <pc:spChg chg="mod">
          <ac:chgData name="Joel Sutton" userId="1e63f7443f7518ef" providerId="LiveId" clId="{C6721035-DA54-49A2-AAFC-464AFC465270}" dt="2024-10-08T17:18:14.048" v="22" actId="20577"/>
          <ac:spMkLst>
            <pc:docMk/>
            <pc:sldMk cId="0" sldId="256"/>
            <ac:spMk id="88" creationId="{00000000-0000-0000-0000-000000000000}"/>
          </ac:spMkLst>
        </pc:spChg>
        <pc:picChg chg="mod">
          <ac:chgData name="Joel Sutton" userId="1e63f7443f7518ef" providerId="LiveId" clId="{C6721035-DA54-49A2-AAFC-464AFC465270}" dt="2024-10-12T12:59:20.063" v="5127" actId="1076"/>
          <ac:picMkLst>
            <pc:docMk/>
            <pc:sldMk cId="0" sldId="256"/>
            <ac:picMk id="86" creationId="{00000000-0000-0000-0000-000000000000}"/>
          </ac:picMkLst>
        </pc:picChg>
      </pc:sldChg>
      <pc:sldChg chg="addSp delSp modSp del mod setBg">
        <pc:chgData name="Joel Sutton" userId="1e63f7443f7518ef" providerId="LiveId" clId="{C6721035-DA54-49A2-AAFC-464AFC465270}" dt="2024-10-08T17:45:23.504" v="67" actId="47"/>
        <pc:sldMkLst>
          <pc:docMk/>
          <pc:sldMk cId="0" sldId="257"/>
        </pc:sldMkLst>
      </pc:sldChg>
      <pc:sldChg chg="modSp mod">
        <pc:chgData name="Joel Sutton" userId="1e63f7443f7518ef" providerId="LiveId" clId="{C6721035-DA54-49A2-AAFC-464AFC465270}" dt="2024-10-09T17:39:24.423" v="3975" actId="20577"/>
        <pc:sldMkLst>
          <pc:docMk/>
          <pc:sldMk cId="0" sldId="258"/>
        </pc:sldMkLst>
        <pc:spChg chg="mod">
          <ac:chgData name="Joel Sutton" userId="1e63f7443f7518ef" providerId="LiveId" clId="{C6721035-DA54-49A2-AAFC-464AFC465270}" dt="2024-10-08T17:45:26.683" v="69" actId="20577"/>
          <ac:spMkLst>
            <pc:docMk/>
            <pc:sldMk cId="0" sldId="258"/>
            <ac:spMk id="100" creationId="{00000000-0000-0000-0000-000000000000}"/>
          </ac:spMkLst>
        </pc:spChg>
        <pc:spChg chg="mod">
          <ac:chgData name="Joel Sutton" userId="1e63f7443f7518ef" providerId="LiveId" clId="{C6721035-DA54-49A2-AAFC-464AFC465270}" dt="2024-10-09T17:39:24.423" v="3975" actId="20577"/>
          <ac:spMkLst>
            <pc:docMk/>
            <pc:sldMk cId="0" sldId="258"/>
            <ac:spMk id="102" creationId="{00000000-0000-0000-0000-000000000000}"/>
          </ac:spMkLst>
        </pc:spChg>
      </pc:sldChg>
      <pc:sldChg chg="modNotesTx">
        <pc:chgData name="Joel Sutton" userId="1e63f7443f7518ef" providerId="LiveId" clId="{C6721035-DA54-49A2-AAFC-464AFC465270}" dt="2024-10-08T17:46:46.121" v="165" actId="20577"/>
        <pc:sldMkLst>
          <pc:docMk/>
          <pc:sldMk cId="0" sldId="259"/>
        </pc:sldMkLst>
      </pc:sldChg>
      <pc:sldChg chg="modNotesTx">
        <pc:chgData name="Joel Sutton" userId="1e63f7443f7518ef" providerId="LiveId" clId="{C6721035-DA54-49A2-AAFC-464AFC465270}" dt="2024-10-08T17:46:52.513" v="166" actId="20577"/>
        <pc:sldMkLst>
          <pc:docMk/>
          <pc:sldMk cId="0" sldId="260"/>
        </pc:sldMkLst>
      </pc:sldChg>
      <pc:sldChg chg="modSp mod">
        <pc:chgData name="Joel Sutton" userId="1e63f7443f7518ef" providerId="LiveId" clId="{C6721035-DA54-49A2-AAFC-464AFC465270}" dt="2024-10-08T18:11:11.286" v="746" actId="20577"/>
        <pc:sldMkLst>
          <pc:docMk/>
          <pc:sldMk cId="0" sldId="261"/>
        </pc:sldMkLst>
        <pc:spChg chg="mod">
          <ac:chgData name="Joel Sutton" userId="1e63f7443f7518ef" providerId="LiveId" clId="{C6721035-DA54-49A2-AAFC-464AFC465270}" dt="2024-10-08T18:08:56.822" v="374" actId="20577"/>
          <ac:spMkLst>
            <pc:docMk/>
            <pc:sldMk cId="0" sldId="261"/>
            <ac:spMk id="132" creationId="{00000000-0000-0000-0000-000000000000}"/>
          </ac:spMkLst>
        </pc:spChg>
        <pc:spChg chg="mod">
          <ac:chgData name="Joel Sutton" userId="1e63f7443f7518ef" providerId="LiveId" clId="{C6721035-DA54-49A2-AAFC-464AFC465270}" dt="2024-10-08T18:11:11.286" v="746" actId="20577"/>
          <ac:spMkLst>
            <pc:docMk/>
            <pc:sldMk cId="0" sldId="261"/>
            <ac:spMk id="136" creationId="{00000000-0000-0000-0000-000000000000}"/>
          </ac:spMkLst>
        </pc:spChg>
        <pc:spChg chg="mod">
          <ac:chgData name="Joel Sutton" userId="1e63f7443f7518ef" providerId="LiveId" clId="{C6721035-DA54-49A2-AAFC-464AFC465270}" dt="2024-10-08T18:10:59.060" v="713" actId="6549"/>
          <ac:spMkLst>
            <pc:docMk/>
            <pc:sldMk cId="0" sldId="261"/>
            <ac:spMk id="140" creationId="{00000000-0000-0000-0000-000000000000}"/>
          </ac:spMkLst>
        </pc:spChg>
      </pc:sldChg>
      <pc:sldChg chg="modSp mod">
        <pc:chgData name="Joel Sutton" userId="1e63f7443f7518ef" providerId="LiveId" clId="{C6721035-DA54-49A2-AAFC-464AFC465270}" dt="2024-10-08T18:03:06.573" v="228" actId="20577"/>
        <pc:sldMkLst>
          <pc:docMk/>
          <pc:sldMk cId="0" sldId="262"/>
        </pc:sldMkLst>
        <pc:spChg chg="mod">
          <ac:chgData name="Joel Sutton" userId="1e63f7443f7518ef" providerId="LiveId" clId="{C6721035-DA54-49A2-AAFC-464AFC465270}" dt="2024-10-08T18:03:06.573" v="228" actId="20577"/>
          <ac:spMkLst>
            <pc:docMk/>
            <pc:sldMk cId="0" sldId="262"/>
            <ac:spMk id="149" creationId="{00000000-0000-0000-0000-000000000000}"/>
          </ac:spMkLst>
        </pc:spChg>
      </pc:sldChg>
      <pc:sldChg chg="addSp delSp modSp mod">
        <pc:chgData name="Joel Sutton" userId="1e63f7443f7518ef" providerId="LiveId" clId="{C6721035-DA54-49A2-AAFC-464AFC465270}" dt="2024-10-08T21:51:06.454" v="1059" actId="207"/>
        <pc:sldMkLst>
          <pc:docMk/>
          <pc:sldMk cId="0" sldId="263"/>
        </pc:sldMkLst>
      </pc:sldChg>
      <pc:sldChg chg="del">
        <pc:chgData name="Joel Sutton" userId="1e63f7443f7518ef" providerId="LiveId" clId="{C6721035-DA54-49A2-AAFC-464AFC465270}" dt="2024-10-08T21:51:36.690" v="1061" actId="47"/>
        <pc:sldMkLst>
          <pc:docMk/>
          <pc:sldMk cId="0" sldId="264"/>
        </pc:sldMkLst>
      </pc:sldChg>
      <pc:sldChg chg="addSp modSp mod modNotes">
        <pc:chgData name="Joel Sutton" userId="1e63f7443f7518ef" providerId="LiveId" clId="{C6721035-DA54-49A2-AAFC-464AFC465270}" dt="2024-10-08T21:58:51.909" v="1680" actId="20577"/>
        <pc:sldMkLst>
          <pc:docMk/>
          <pc:sldMk cId="0" sldId="265"/>
        </pc:sldMkLst>
      </pc:sldChg>
      <pc:sldChg chg="delSp modSp mod">
        <pc:chgData name="Joel Sutton" userId="1e63f7443f7518ef" providerId="LiveId" clId="{C6721035-DA54-49A2-AAFC-464AFC465270}" dt="2024-10-08T22:06:44.858" v="2393" actId="14100"/>
        <pc:sldMkLst>
          <pc:docMk/>
          <pc:sldMk cId="0" sldId="266"/>
        </pc:sldMkLst>
      </pc:sldChg>
      <pc:sldChg chg="modSp mod">
        <pc:chgData name="Joel Sutton" userId="1e63f7443f7518ef" providerId="LiveId" clId="{C6721035-DA54-49A2-AAFC-464AFC465270}" dt="2024-10-09T00:23:48.429" v="2478" actId="20577"/>
        <pc:sldMkLst>
          <pc:docMk/>
          <pc:sldMk cId="0" sldId="267"/>
        </pc:sldMkLst>
      </pc:sldChg>
      <pc:sldChg chg="modSp mod">
        <pc:chgData name="Joel Sutton" userId="1e63f7443f7518ef" providerId="LiveId" clId="{C6721035-DA54-49A2-AAFC-464AFC465270}" dt="2024-10-09T15:50:58.381" v="3183" actId="20577"/>
        <pc:sldMkLst>
          <pc:docMk/>
          <pc:sldMk cId="0" sldId="268"/>
        </pc:sldMkLst>
        <pc:spChg chg="mod">
          <ac:chgData name="Joel Sutton" userId="1e63f7443f7518ef" providerId="LiveId" clId="{C6721035-DA54-49A2-AAFC-464AFC465270}" dt="2024-10-09T00:24:04.811" v="2523" actId="20577"/>
          <ac:spMkLst>
            <pc:docMk/>
            <pc:sldMk cId="0" sldId="268"/>
            <ac:spMk id="231" creationId="{00000000-0000-0000-0000-000000000000}"/>
          </ac:spMkLst>
        </pc:spChg>
        <pc:spChg chg="mod">
          <ac:chgData name="Joel Sutton" userId="1e63f7443f7518ef" providerId="LiveId" clId="{C6721035-DA54-49A2-AAFC-464AFC465270}" dt="2024-10-09T15:50:58.381" v="3183" actId="20577"/>
          <ac:spMkLst>
            <pc:docMk/>
            <pc:sldMk cId="0" sldId="268"/>
            <ac:spMk id="236" creationId="{00000000-0000-0000-0000-000000000000}"/>
          </ac:spMkLst>
        </pc:spChg>
        <pc:spChg chg="mod">
          <ac:chgData name="Joel Sutton" userId="1e63f7443f7518ef" providerId="LiveId" clId="{C6721035-DA54-49A2-AAFC-464AFC465270}" dt="2024-10-09T00:24:23.803" v="2557" actId="20577"/>
          <ac:spMkLst>
            <pc:docMk/>
            <pc:sldMk cId="0" sldId="268"/>
            <ac:spMk id="237" creationId="{00000000-0000-0000-0000-000000000000}"/>
          </ac:spMkLst>
        </pc:spChg>
        <pc:spChg chg="mod">
          <ac:chgData name="Joel Sutton" userId="1e63f7443f7518ef" providerId="LiveId" clId="{C6721035-DA54-49A2-AAFC-464AFC465270}" dt="2024-10-09T15:34:03.221" v="2559" actId="1076"/>
          <ac:spMkLst>
            <pc:docMk/>
            <pc:sldMk cId="0" sldId="268"/>
            <ac:spMk id="238" creationId="{00000000-0000-0000-0000-000000000000}"/>
          </ac:spMkLst>
        </pc:spChg>
        <pc:spChg chg="mod">
          <ac:chgData name="Joel Sutton" userId="1e63f7443f7518ef" providerId="LiveId" clId="{C6721035-DA54-49A2-AAFC-464AFC465270}" dt="2024-10-09T15:34:42.197" v="2649" actId="20577"/>
          <ac:spMkLst>
            <pc:docMk/>
            <pc:sldMk cId="0" sldId="268"/>
            <ac:spMk id="242" creationId="{00000000-0000-0000-0000-000000000000}"/>
          </ac:spMkLst>
        </pc:spChg>
        <pc:spChg chg="mod">
          <ac:chgData name="Joel Sutton" userId="1e63f7443f7518ef" providerId="LiveId" clId="{C6721035-DA54-49A2-AAFC-464AFC465270}" dt="2024-10-09T15:34:59.334" v="2672" actId="20577"/>
          <ac:spMkLst>
            <pc:docMk/>
            <pc:sldMk cId="0" sldId="268"/>
            <ac:spMk id="248" creationId="{00000000-0000-0000-0000-000000000000}"/>
          </ac:spMkLst>
        </pc:spChg>
        <pc:spChg chg="mod">
          <ac:chgData name="Joel Sutton" userId="1e63f7443f7518ef" providerId="LiveId" clId="{C6721035-DA54-49A2-AAFC-464AFC465270}" dt="2024-10-09T15:35:06.031" v="2690" actId="20577"/>
          <ac:spMkLst>
            <pc:docMk/>
            <pc:sldMk cId="0" sldId="268"/>
            <ac:spMk id="254" creationId="{00000000-0000-0000-0000-000000000000}"/>
          </ac:spMkLst>
        </pc:spChg>
      </pc:sldChg>
      <pc:sldChg chg="del">
        <pc:chgData name="Joel Sutton" userId="1e63f7443f7518ef" providerId="LiveId" clId="{C6721035-DA54-49A2-AAFC-464AFC465270}" dt="2024-10-09T15:35:30.059" v="2692" actId="47"/>
        <pc:sldMkLst>
          <pc:docMk/>
          <pc:sldMk cId="0" sldId="269"/>
        </pc:sldMkLst>
      </pc:sldChg>
      <pc:sldChg chg="del">
        <pc:chgData name="Joel Sutton" userId="1e63f7443f7518ef" providerId="LiveId" clId="{C6721035-DA54-49A2-AAFC-464AFC465270}" dt="2024-10-09T15:35:32.525" v="2693" actId="47"/>
        <pc:sldMkLst>
          <pc:docMk/>
          <pc:sldMk cId="0" sldId="270"/>
        </pc:sldMkLst>
      </pc:sldChg>
      <pc:sldChg chg="modSp mod">
        <pc:chgData name="Joel Sutton" userId="1e63f7443f7518ef" providerId="LiveId" clId="{C6721035-DA54-49A2-AAFC-464AFC465270}" dt="2024-10-09T16:16:26.927" v="3407" actId="20577"/>
        <pc:sldMkLst>
          <pc:docMk/>
          <pc:sldMk cId="0" sldId="271"/>
        </pc:sldMkLst>
        <pc:spChg chg="mod">
          <ac:chgData name="Joel Sutton" userId="1e63f7443f7518ef" providerId="LiveId" clId="{C6721035-DA54-49A2-AAFC-464AFC465270}" dt="2024-10-09T16:16:26.927" v="3407" actId="20577"/>
          <ac:spMkLst>
            <pc:docMk/>
            <pc:sldMk cId="0" sldId="271"/>
            <ac:spMk id="299" creationId="{00000000-0000-0000-0000-000000000000}"/>
          </ac:spMkLst>
        </pc:spChg>
      </pc:sldChg>
      <pc:sldChg chg="del">
        <pc:chgData name="Joel Sutton" userId="1e63f7443f7518ef" providerId="LiveId" clId="{C6721035-DA54-49A2-AAFC-464AFC465270}" dt="2024-10-09T17:40:21.157" v="3994" actId="47"/>
        <pc:sldMkLst>
          <pc:docMk/>
          <pc:sldMk cId="0" sldId="272"/>
        </pc:sldMkLst>
      </pc:sldChg>
      <pc:sldChg chg="modSp mod modNotesTx">
        <pc:chgData name="Joel Sutton" userId="1e63f7443f7518ef" providerId="LiveId" clId="{C6721035-DA54-49A2-AAFC-464AFC465270}" dt="2024-10-09T17:41:41.216" v="3998" actId="20577"/>
        <pc:sldMkLst>
          <pc:docMk/>
          <pc:sldMk cId="0" sldId="273"/>
        </pc:sldMkLst>
      </pc:sldChg>
      <pc:sldChg chg="del">
        <pc:chgData name="Joel Sutton" userId="1e63f7443f7518ef" providerId="LiveId" clId="{C6721035-DA54-49A2-AAFC-464AFC465270}" dt="2024-10-09T18:02:54.436" v="4722" actId="47"/>
        <pc:sldMkLst>
          <pc:docMk/>
          <pc:sldMk cId="0" sldId="274"/>
        </pc:sldMkLst>
      </pc:sldChg>
      <pc:sldChg chg="del">
        <pc:chgData name="Joel Sutton" userId="1e63f7443f7518ef" providerId="LiveId" clId="{C6721035-DA54-49A2-AAFC-464AFC465270}" dt="2024-10-09T17:55:14.565" v="4313" actId="47"/>
        <pc:sldMkLst>
          <pc:docMk/>
          <pc:sldMk cId="0" sldId="275"/>
        </pc:sldMkLst>
      </pc:sldChg>
      <pc:sldChg chg="del">
        <pc:chgData name="Joel Sutton" userId="1e63f7443f7518ef" providerId="LiveId" clId="{C6721035-DA54-49A2-AAFC-464AFC465270}" dt="2024-10-09T18:02:55.190" v="4723" actId="47"/>
        <pc:sldMkLst>
          <pc:docMk/>
          <pc:sldMk cId="0" sldId="276"/>
        </pc:sldMkLst>
      </pc:sldChg>
      <pc:sldChg chg="del">
        <pc:chgData name="Joel Sutton" userId="1e63f7443f7518ef" providerId="LiveId" clId="{C6721035-DA54-49A2-AAFC-464AFC465270}" dt="2024-10-09T18:02:55.641" v="4724" actId="47"/>
        <pc:sldMkLst>
          <pc:docMk/>
          <pc:sldMk cId="0" sldId="277"/>
        </pc:sldMkLst>
      </pc:sldChg>
      <pc:sldChg chg="del">
        <pc:chgData name="Joel Sutton" userId="1e63f7443f7518ef" providerId="LiveId" clId="{C6721035-DA54-49A2-AAFC-464AFC465270}" dt="2024-10-09T18:02:56.247" v="4725" actId="47"/>
        <pc:sldMkLst>
          <pc:docMk/>
          <pc:sldMk cId="0" sldId="278"/>
        </pc:sldMkLst>
      </pc:sldChg>
      <pc:sldChg chg="del">
        <pc:chgData name="Joel Sutton" userId="1e63f7443f7518ef" providerId="LiveId" clId="{C6721035-DA54-49A2-AAFC-464AFC465270}" dt="2024-10-09T17:56:23.356" v="4314" actId="47"/>
        <pc:sldMkLst>
          <pc:docMk/>
          <pc:sldMk cId="0" sldId="279"/>
        </pc:sldMkLst>
      </pc:sldChg>
      <pc:sldChg chg="del">
        <pc:chgData name="Joel Sutton" userId="1e63f7443f7518ef" providerId="LiveId" clId="{C6721035-DA54-49A2-AAFC-464AFC465270}" dt="2024-10-09T18:02:56.982" v="4726" actId="47"/>
        <pc:sldMkLst>
          <pc:docMk/>
          <pc:sldMk cId="0" sldId="280"/>
        </pc:sldMkLst>
      </pc:sldChg>
      <pc:sldChg chg="del">
        <pc:chgData name="Joel Sutton" userId="1e63f7443f7518ef" providerId="LiveId" clId="{C6721035-DA54-49A2-AAFC-464AFC465270}" dt="2024-10-09T18:02:57.789" v="4727" actId="47"/>
        <pc:sldMkLst>
          <pc:docMk/>
          <pc:sldMk cId="0" sldId="281"/>
        </pc:sldMkLst>
      </pc:sldChg>
      <pc:sldChg chg="del">
        <pc:chgData name="Joel Sutton" userId="1e63f7443f7518ef" providerId="LiveId" clId="{C6721035-DA54-49A2-AAFC-464AFC465270}" dt="2024-10-09T18:02:58.389" v="4728" actId="47"/>
        <pc:sldMkLst>
          <pc:docMk/>
          <pc:sldMk cId="0" sldId="282"/>
        </pc:sldMkLst>
      </pc:sldChg>
      <pc:sldChg chg="del">
        <pc:chgData name="Joel Sutton" userId="1e63f7443f7518ef" providerId="LiveId" clId="{C6721035-DA54-49A2-AAFC-464AFC465270}" dt="2024-10-09T18:02:59.189" v="4729" actId="47"/>
        <pc:sldMkLst>
          <pc:docMk/>
          <pc:sldMk cId="0" sldId="283"/>
        </pc:sldMkLst>
      </pc:sldChg>
      <pc:sldChg chg="del">
        <pc:chgData name="Joel Sutton" userId="1e63f7443f7518ef" providerId="LiveId" clId="{C6721035-DA54-49A2-AAFC-464AFC465270}" dt="2024-10-09T18:03:00.368" v="4730" actId="47"/>
        <pc:sldMkLst>
          <pc:docMk/>
          <pc:sldMk cId="0" sldId="284"/>
        </pc:sldMkLst>
      </pc:sldChg>
      <pc:sldChg chg="ord modNotes">
        <pc:chgData name="Joel Sutton" userId="1e63f7443f7518ef" providerId="LiveId" clId="{C6721035-DA54-49A2-AAFC-464AFC465270}" dt="2024-10-09T18:03:12.519" v="4734"/>
        <pc:sldMkLst>
          <pc:docMk/>
          <pc:sldMk cId="0" sldId="285"/>
        </pc:sldMkLst>
      </pc:sldChg>
      <pc:sldChg chg="del">
        <pc:chgData name="Joel Sutton" userId="1e63f7443f7518ef" providerId="LiveId" clId="{C6721035-DA54-49A2-AAFC-464AFC465270}" dt="2024-10-09T18:03:31.725" v="4735" actId="47"/>
        <pc:sldMkLst>
          <pc:docMk/>
          <pc:sldMk cId="0" sldId="286"/>
        </pc:sldMkLst>
      </pc:sldChg>
      <pc:sldChg chg="modSp mod">
        <pc:chgData name="Joel Sutton" userId="1e63f7443f7518ef" providerId="LiveId" clId="{C6721035-DA54-49A2-AAFC-464AFC465270}" dt="2024-10-09T18:04:14.361" v="4857" actId="20577"/>
        <pc:sldMkLst>
          <pc:docMk/>
          <pc:sldMk cId="0" sldId="287"/>
        </pc:sldMkLst>
      </pc:sldChg>
      <pc:sldChg chg="modSp add del mod">
        <pc:chgData name="Joel Sutton" userId="1e63f7443f7518ef" providerId="LiveId" clId="{C6721035-DA54-49A2-AAFC-464AFC465270}" dt="2024-10-09T18:05:17.396" v="4967" actId="14100"/>
        <pc:sldMkLst>
          <pc:docMk/>
          <pc:sldMk cId="0" sldId="288"/>
        </pc:sldMkLst>
      </pc:sldChg>
      <pc:sldChg chg="modSp del mod">
        <pc:chgData name="Joel Sutton" userId="1e63f7443f7518ef" providerId="LiveId" clId="{C6721035-DA54-49A2-AAFC-464AFC465270}" dt="2024-10-09T18:05:43.133" v="4986" actId="47"/>
        <pc:sldMkLst>
          <pc:docMk/>
          <pc:sldMk cId="0" sldId="289"/>
        </pc:sldMkLst>
      </pc:sldChg>
      <pc:sldChg chg="modSp mod ord modNotes">
        <pc:chgData name="Joel Sutton" userId="1e63f7443f7518ef" providerId="LiveId" clId="{C6721035-DA54-49A2-AAFC-464AFC465270}" dt="2024-10-09T18:06:27.074" v="5125" actId="20577"/>
        <pc:sldMkLst>
          <pc:docMk/>
          <pc:sldMk cId="0" sldId="291"/>
        </pc:sldMkLst>
        <pc:spChg chg="mod">
          <ac:chgData name="Joel Sutton" userId="1e63f7443f7518ef" providerId="LiveId" clId="{C6721035-DA54-49A2-AAFC-464AFC465270}" dt="2024-10-09T18:06:27.074" v="5125" actId="20577"/>
          <ac:spMkLst>
            <pc:docMk/>
            <pc:sldMk cId="0" sldId="291"/>
            <ac:spMk id="466" creationId="{00000000-0000-0000-0000-000000000000}"/>
          </ac:spMkLst>
        </pc:spChg>
      </pc:sldChg>
      <pc:sldChg chg="addSp delSp modSp add mod">
        <pc:chgData name="Joel Sutton" userId="1e63f7443f7518ef" providerId="LiveId" clId="{C6721035-DA54-49A2-AAFC-464AFC465270}" dt="2024-10-08T17:45:20.903" v="66" actId="1076"/>
        <pc:sldMkLst>
          <pc:docMk/>
          <pc:sldMk cId="3030450202" sldId="294"/>
        </pc:sldMkLst>
        <pc:spChg chg="mod">
          <ac:chgData name="Joel Sutton" userId="1e63f7443f7518ef" providerId="LiveId" clId="{C6721035-DA54-49A2-AAFC-464AFC465270}" dt="2024-10-08T17:45:14.719" v="64" actId="404"/>
          <ac:spMkLst>
            <pc:docMk/>
            <pc:sldMk cId="3030450202" sldId="294"/>
            <ac:spMk id="88" creationId="{00000000-0000-0000-0000-000000000000}"/>
          </ac:spMkLst>
        </pc:spChg>
        <pc:picChg chg="add mod">
          <ac:chgData name="Joel Sutton" userId="1e63f7443f7518ef" providerId="LiveId" clId="{C6721035-DA54-49A2-AAFC-464AFC465270}" dt="2024-10-08T17:45:20.903" v="66" actId="1076"/>
          <ac:picMkLst>
            <pc:docMk/>
            <pc:sldMk cId="3030450202" sldId="294"/>
            <ac:picMk id="2" creationId="{1E2162B5-A7F0-D8DB-66BD-C3C5B4F5D7C8}"/>
          </ac:picMkLst>
        </pc:picChg>
      </pc:sldChg>
      <pc:sldChg chg="delSp add del mod">
        <pc:chgData name="Joel Sutton" userId="1e63f7443f7518ef" providerId="LiveId" clId="{C6721035-DA54-49A2-AAFC-464AFC465270}" dt="2024-10-08T18:11:38.460" v="749" actId="47"/>
        <pc:sldMkLst>
          <pc:docMk/>
          <pc:sldMk cId="1375224538" sldId="295"/>
        </pc:sldMkLst>
      </pc:sldChg>
      <pc:sldChg chg="add del">
        <pc:chgData name="Joel Sutton" userId="1e63f7443f7518ef" providerId="LiveId" clId="{C6721035-DA54-49A2-AAFC-464AFC465270}" dt="2024-10-08T21:51:21.560" v="1060" actId="47"/>
        <pc:sldMkLst>
          <pc:docMk/>
          <pc:sldMk cId="1380116520" sldId="295"/>
        </pc:sldMkLst>
      </pc:sldChg>
      <pc:sldChg chg="addSp modSp add del mod">
        <pc:chgData name="Joel Sutton" userId="1e63f7443f7518ef" providerId="LiveId" clId="{C6721035-DA54-49A2-AAFC-464AFC465270}" dt="2024-10-09T15:42:41.268" v="2922" actId="47"/>
        <pc:sldMkLst>
          <pc:docMk/>
          <pc:sldMk cId="2695458016" sldId="295"/>
        </pc:sldMkLst>
      </pc:sldChg>
      <pc:sldChg chg="modSp add mod">
        <pc:chgData name="Joel Sutton" userId="1e63f7443f7518ef" providerId="LiveId" clId="{C6721035-DA54-49A2-AAFC-464AFC465270}" dt="2024-10-09T16:10:02.247" v="3373" actId="20577"/>
        <pc:sldMkLst>
          <pc:docMk/>
          <pc:sldMk cId="4085133289" sldId="295"/>
        </pc:sldMkLst>
        <pc:spChg chg="mod">
          <ac:chgData name="Joel Sutton" userId="1e63f7443f7518ef" providerId="LiveId" clId="{C6721035-DA54-49A2-AAFC-464AFC465270}" dt="2024-10-09T15:42:59.487" v="2940" actId="20577"/>
          <ac:spMkLst>
            <pc:docMk/>
            <pc:sldMk cId="4085133289" sldId="295"/>
            <ac:spMk id="231" creationId="{CAADDB8C-F603-2228-6990-0B7F72D8640F}"/>
          </ac:spMkLst>
        </pc:spChg>
        <pc:spChg chg="mod">
          <ac:chgData name="Joel Sutton" userId="1e63f7443f7518ef" providerId="LiveId" clId="{C6721035-DA54-49A2-AAFC-464AFC465270}" dt="2024-10-09T15:42:47.716" v="2924" actId="20577"/>
          <ac:spMkLst>
            <pc:docMk/>
            <pc:sldMk cId="4085133289" sldId="295"/>
            <ac:spMk id="235" creationId="{4B8C0C7A-B2E0-9B9E-912D-8239AEC43BF4}"/>
          </ac:spMkLst>
        </pc:spChg>
        <pc:spChg chg="mod">
          <ac:chgData name="Joel Sutton" userId="1e63f7443f7518ef" providerId="LiveId" clId="{C6721035-DA54-49A2-AAFC-464AFC465270}" dt="2024-10-09T15:45:44.614" v="3078" actId="20577"/>
          <ac:spMkLst>
            <pc:docMk/>
            <pc:sldMk cId="4085133289" sldId="295"/>
            <ac:spMk id="236" creationId="{4C9A9425-806B-DE73-28BA-362D3B39B22C}"/>
          </ac:spMkLst>
        </pc:spChg>
        <pc:spChg chg="mod">
          <ac:chgData name="Joel Sutton" userId="1e63f7443f7518ef" providerId="LiveId" clId="{C6721035-DA54-49A2-AAFC-464AFC465270}" dt="2024-10-09T15:43:18.317" v="3038" actId="20577"/>
          <ac:spMkLst>
            <pc:docMk/>
            <pc:sldMk cId="4085133289" sldId="295"/>
            <ac:spMk id="237" creationId="{DA35E65B-9C8E-44BC-A17E-E0A6F76196BC}"/>
          </ac:spMkLst>
        </pc:spChg>
        <pc:spChg chg="mod">
          <ac:chgData name="Joel Sutton" userId="1e63f7443f7518ef" providerId="LiveId" clId="{C6721035-DA54-49A2-AAFC-464AFC465270}" dt="2024-10-09T15:42:49.509" v="2925" actId="20577"/>
          <ac:spMkLst>
            <pc:docMk/>
            <pc:sldMk cId="4085133289" sldId="295"/>
            <ac:spMk id="241" creationId="{BDD48B79-EC12-6170-B3BD-3339E7577AC1}"/>
          </ac:spMkLst>
        </pc:spChg>
        <pc:spChg chg="mod">
          <ac:chgData name="Joel Sutton" userId="1e63f7443f7518ef" providerId="LiveId" clId="{C6721035-DA54-49A2-AAFC-464AFC465270}" dt="2024-10-09T15:49:09.956" v="3127" actId="20577"/>
          <ac:spMkLst>
            <pc:docMk/>
            <pc:sldMk cId="4085133289" sldId="295"/>
            <ac:spMk id="242" creationId="{A2B8DC81-35F8-2017-D68F-783F0B63D3B3}"/>
          </ac:spMkLst>
        </pc:spChg>
        <pc:spChg chg="mod">
          <ac:chgData name="Joel Sutton" userId="1e63f7443f7518ef" providerId="LiveId" clId="{C6721035-DA54-49A2-AAFC-464AFC465270}" dt="2024-10-09T16:10:02.247" v="3373" actId="20577"/>
          <ac:spMkLst>
            <pc:docMk/>
            <pc:sldMk cId="4085133289" sldId="295"/>
            <ac:spMk id="243" creationId="{E7862350-49E0-C2DA-A562-5D9EC1931A6F}"/>
          </ac:spMkLst>
        </pc:spChg>
        <pc:spChg chg="mod">
          <ac:chgData name="Joel Sutton" userId="1e63f7443f7518ef" providerId="LiveId" clId="{C6721035-DA54-49A2-AAFC-464AFC465270}" dt="2024-10-09T15:42:51.561" v="2926" actId="20577"/>
          <ac:spMkLst>
            <pc:docMk/>
            <pc:sldMk cId="4085133289" sldId="295"/>
            <ac:spMk id="247" creationId="{C4D2F610-3131-AB2B-463A-E4410174368A}"/>
          </ac:spMkLst>
        </pc:spChg>
        <pc:spChg chg="mod">
          <ac:chgData name="Joel Sutton" userId="1e63f7443f7518ef" providerId="LiveId" clId="{C6721035-DA54-49A2-AAFC-464AFC465270}" dt="2024-10-09T16:09:53.357" v="3356" actId="20577"/>
          <ac:spMkLst>
            <pc:docMk/>
            <pc:sldMk cId="4085133289" sldId="295"/>
            <ac:spMk id="248" creationId="{05A6F8FA-9A1A-734B-4CD3-678BAFBFD6DC}"/>
          </ac:spMkLst>
        </pc:spChg>
        <pc:spChg chg="mod">
          <ac:chgData name="Joel Sutton" userId="1e63f7443f7518ef" providerId="LiveId" clId="{C6721035-DA54-49A2-AAFC-464AFC465270}" dt="2024-10-09T16:09:57.810" v="3360" actId="20577"/>
          <ac:spMkLst>
            <pc:docMk/>
            <pc:sldMk cId="4085133289" sldId="295"/>
            <ac:spMk id="249" creationId="{BE536649-62D3-2940-E24B-CD6E64022522}"/>
          </ac:spMkLst>
        </pc:spChg>
        <pc:spChg chg="mod">
          <ac:chgData name="Joel Sutton" userId="1e63f7443f7518ef" providerId="LiveId" clId="{C6721035-DA54-49A2-AAFC-464AFC465270}" dt="2024-10-09T15:42:53.572" v="2927" actId="20577"/>
          <ac:spMkLst>
            <pc:docMk/>
            <pc:sldMk cId="4085133289" sldId="295"/>
            <ac:spMk id="253" creationId="{31FBBBDB-CC2F-0C0E-796C-1EB903EEF172}"/>
          </ac:spMkLst>
        </pc:spChg>
        <pc:spChg chg="mod">
          <ac:chgData name="Joel Sutton" userId="1e63f7443f7518ef" providerId="LiveId" clId="{C6721035-DA54-49A2-AAFC-464AFC465270}" dt="2024-10-09T16:09:40.229" v="3308" actId="404"/>
          <ac:spMkLst>
            <pc:docMk/>
            <pc:sldMk cId="4085133289" sldId="295"/>
            <ac:spMk id="254" creationId="{59CBEB21-4691-167A-0DE1-A8D8599E795E}"/>
          </ac:spMkLst>
        </pc:spChg>
      </pc:sldChg>
      <pc:sldChg chg="addSp delSp modSp add mod modNotesTx">
        <pc:chgData name="Joel Sutton" userId="1e63f7443f7518ef" providerId="LiveId" clId="{C6721035-DA54-49A2-AAFC-464AFC465270}" dt="2024-10-09T17:40:13.032" v="3992" actId="20577"/>
        <pc:sldMkLst>
          <pc:docMk/>
          <pc:sldMk cId="3034776381" sldId="296"/>
        </pc:sldMkLst>
      </pc:sldChg>
      <pc:sldChg chg="modSp add mod ord">
        <pc:chgData name="Joel Sutton" userId="1e63f7443f7518ef" providerId="LiveId" clId="{C6721035-DA54-49A2-AAFC-464AFC465270}" dt="2024-10-09T17:40:15.824" v="3993" actId="20577"/>
        <pc:sldMkLst>
          <pc:docMk/>
          <pc:sldMk cId="3361211071" sldId="297"/>
        </pc:sldMkLst>
      </pc:sldChg>
      <pc:sldChg chg="modSp add mod ord">
        <pc:chgData name="Joel Sutton" userId="1e63f7443f7518ef" providerId="LiveId" clId="{C6721035-DA54-49A2-AAFC-464AFC465270}" dt="2024-10-12T13:02:17.898" v="5154"/>
        <pc:sldMkLst>
          <pc:docMk/>
          <pc:sldMk cId="2580216400" sldId="298"/>
        </pc:sldMkLst>
      </pc:sldChg>
      <pc:sldChg chg="modSp add del mod">
        <pc:chgData name="Joel Sutton" userId="1e63f7443f7518ef" providerId="LiveId" clId="{C6721035-DA54-49A2-AAFC-464AFC465270}" dt="2024-10-09T17:40:34.825" v="3996" actId="47"/>
        <pc:sldMkLst>
          <pc:docMk/>
          <pc:sldMk cId="3261850636" sldId="298"/>
        </pc:sldMkLst>
      </pc:sldChg>
      <pc:sldChg chg="modSp add del mod">
        <pc:chgData name="Joel Sutton" userId="1e63f7443f7518ef" providerId="LiveId" clId="{C6721035-DA54-49A2-AAFC-464AFC465270}" dt="2024-10-09T17:56:35.241" v="4315" actId="47"/>
        <pc:sldMkLst>
          <pc:docMk/>
          <pc:sldMk cId="970051447" sldId="299"/>
        </pc:sldMkLst>
      </pc:sldChg>
      <pc:sldChg chg="modSp add mod">
        <pc:chgData name="Joel Sutton" userId="1e63f7443f7518ef" providerId="LiveId" clId="{C6721035-DA54-49A2-AAFC-464AFC465270}" dt="2024-10-12T14:01:32.139" v="5174" actId="1076"/>
        <pc:sldMkLst>
          <pc:docMk/>
          <pc:sldMk cId="2322347200" sldId="300"/>
        </pc:sldMkLst>
      </pc:sldChg>
      <pc:sldChg chg="modSp add mod">
        <pc:chgData name="Joel Sutton" userId="1e63f7443f7518ef" providerId="LiveId" clId="{C6721035-DA54-49A2-AAFC-464AFC465270}" dt="2024-10-09T17:58:16.971" v="4474" actId="20577"/>
        <pc:sldMkLst>
          <pc:docMk/>
          <pc:sldMk cId="3202246897" sldId="301"/>
        </pc:sldMkLst>
      </pc:sldChg>
      <pc:sldChg chg="modSp add mod">
        <pc:chgData name="Joel Sutton" userId="1e63f7443f7518ef" providerId="LiveId" clId="{C6721035-DA54-49A2-AAFC-464AFC465270}" dt="2024-10-09T17:57:00.044" v="4350" actId="20577"/>
        <pc:sldMkLst>
          <pc:docMk/>
          <pc:sldMk cId="4145483757" sldId="302"/>
        </pc:sldMkLst>
      </pc:sldChg>
      <pc:sldChg chg="modSp add mod">
        <pc:chgData name="Joel Sutton" userId="1e63f7443f7518ef" providerId="LiveId" clId="{C6721035-DA54-49A2-AAFC-464AFC465270}" dt="2024-10-09T18:00:01.247" v="4619" actId="20577"/>
        <pc:sldMkLst>
          <pc:docMk/>
          <pc:sldMk cId="565518761" sldId="303"/>
        </pc:sldMkLst>
      </pc:sldChg>
      <pc:sldChg chg="modSp add mod">
        <pc:chgData name="Joel Sutton" userId="1e63f7443f7518ef" providerId="LiveId" clId="{C6721035-DA54-49A2-AAFC-464AFC465270}" dt="2024-10-09T18:00:27.825" v="4655" actId="20577"/>
        <pc:sldMkLst>
          <pc:docMk/>
          <pc:sldMk cId="4243922758" sldId="304"/>
        </pc:sldMkLst>
      </pc:sldChg>
      <pc:sldChg chg="modSp add mod">
        <pc:chgData name="Joel Sutton" userId="1e63f7443f7518ef" providerId="LiveId" clId="{C6721035-DA54-49A2-AAFC-464AFC465270}" dt="2024-10-09T18:02:17.939" v="4721" actId="20577"/>
        <pc:sldMkLst>
          <pc:docMk/>
          <pc:sldMk cId="962525709" sldId="305"/>
        </pc:sldMkLst>
      </pc:sldChg>
      <pc:sldChg chg="modSp add mod">
        <pc:chgData name="Joel Sutton" userId="1e63f7443f7518ef" providerId="LiveId" clId="{C6721035-DA54-49A2-AAFC-464AFC465270}" dt="2024-10-12T13:01:46.598" v="5142" actId="20577"/>
        <pc:sldMkLst>
          <pc:docMk/>
          <pc:sldMk cId="3931286111" sldId="306"/>
        </pc:sldMkLst>
      </pc:sldChg>
      <pc:sldChg chg="modSp add mod">
        <pc:chgData name="Joel Sutton" userId="1e63f7443f7518ef" providerId="LiveId" clId="{C6721035-DA54-49A2-AAFC-464AFC465270}" dt="2024-10-12T13:02:36.913" v="5157" actId="1076"/>
        <pc:sldMkLst>
          <pc:docMk/>
          <pc:sldMk cId="2510198296" sldId="307"/>
        </pc:sldMkLst>
      </pc:sldChg>
      <pc:sldChg chg="modSp add mod">
        <pc:chgData name="Joel Sutton" userId="1e63f7443f7518ef" providerId="LiveId" clId="{C6721035-DA54-49A2-AAFC-464AFC465270}" dt="2024-10-12T13:03:09.172" v="5163" actId="1076"/>
        <pc:sldMkLst>
          <pc:docMk/>
          <pc:sldMk cId="1590246765" sldId="308"/>
        </pc:sldMkLst>
      </pc:sldChg>
      <pc:sldChg chg="add">
        <pc:chgData name="Joel Sutton" userId="1e63f7443f7518ef" providerId="LiveId" clId="{C6721035-DA54-49A2-AAFC-464AFC465270}" dt="2024-10-12T13:57:55.848" v="5164" actId="2890"/>
        <pc:sldMkLst>
          <pc:docMk/>
          <pc:sldMk cId="577281136" sldId="309"/>
        </pc:sldMkLst>
      </pc:sldChg>
      <pc:sldChg chg="modSp add mod">
        <pc:chgData name="Joel Sutton" userId="1e63f7443f7518ef" providerId="LiveId" clId="{C6721035-DA54-49A2-AAFC-464AFC465270}" dt="2024-10-12T14:01:22.241" v="5172" actId="20577"/>
        <pc:sldMkLst>
          <pc:docMk/>
          <pc:sldMk cId="2400844847" sldId="310"/>
        </pc:sldMkLst>
      </pc:sldChg>
      <pc:sldChg chg="add del">
        <pc:chgData name="Joel Sutton" userId="1e63f7443f7518ef" providerId="LiveId" clId="{C6721035-DA54-49A2-AAFC-464AFC465270}" dt="2024-10-12T14:00:59.997" v="5169" actId="47"/>
        <pc:sldMkLst>
          <pc:docMk/>
          <pc:sldMk cId="3494286450" sldId="310"/>
        </pc:sldMkLst>
      </pc:sldChg>
      <pc:sldChg chg="modSp add del mod ord">
        <pc:chgData name="Joel Sutton" userId="1e63f7443f7518ef" providerId="LiveId" clId="{C6721035-DA54-49A2-AAFC-464AFC465270}" dt="2024-10-12T14:12:38.263" v="5193" actId="47"/>
        <pc:sldMkLst>
          <pc:docMk/>
          <pc:sldMk cId="1437793448" sldId="311"/>
        </pc:sldMkLst>
      </pc:sldChg>
      <pc:sldChg chg="modSp add mod ord">
        <pc:chgData name="Joel Sutton" userId="1e63f7443f7518ef" providerId="LiveId" clId="{C6721035-DA54-49A2-AAFC-464AFC465270}" dt="2024-10-12T14:13:03.402" v="5196" actId="20577"/>
        <pc:sldMkLst>
          <pc:docMk/>
          <pc:sldMk cId="62116733" sldId="312"/>
        </pc:sldMkLst>
      </pc:sldChg>
      <pc:sldChg chg="modSp add mod">
        <pc:chgData name="Joel Sutton" userId="1e63f7443f7518ef" providerId="LiveId" clId="{C6721035-DA54-49A2-AAFC-464AFC465270}" dt="2024-10-12T14:13:41.157" v="5200" actId="6549"/>
        <pc:sldMkLst>
          <pc:docMk/>
          <pc:sldMk cId="1411508416" sldId="313"/>
        </pc:sldMkLst>
      </pc:sldChg>
      <pc:sldChg chg="modSp add mod">
        <pc:chgData name="Joel Sutton" userId="1e63f7443f7518ef" providerId="LiveId" clId="{C6721035-DA54-49A2-AAFC-464AFC465270}" dt="2024-10-12T14:14:11.484" v="5208" actId="14100"/>
        <pc:sldMkLst>
          <pc:docMk/>
          <pc:sldMk cId="1302094734" sldId="314"/>
        </pc:sldMkLst>
      </pc:sldChg>
      <pc:sldChg chg="modSp add mod">
        <pc:chgData name="Joel Sutton" userId="1e63f7443f7518ef" providerId="LiveId" clId="{C6721035-DA54-49A2-AAFC-464AFC465270}" dt="2024-10-12T14:15:23.364" v="5215" actId="5793"/>
        <pc:sldMkLst>
          <pc:docMk/>
          <pc:sldMk cId="111573990" sldId="315"/>
        </pc:sldMkLst>
      </pc:sldChg>
      <pc:sldChg chg="modSp add mod">
        <pc:chgData name="Joel Sutton" userId="1e63f7443f7518ef" providerId="LiveId" clId="{C6721035-DA54-49A2-AAFC-464AFC465270}" dt="2024-10-12T14:15:19.973" v="5214" actId="5793"/>
        <pc:sldMkLst>
          <pc:docMk/>
          <pc:sldMk cId="2126601752" sldId="316"/>
        </pc:sldMkLst>
      </pc:sldChg>
    </pc:docChg>
  </pc:docChgLst>
  <pc:docChgLst>
    <pc:chgData name="Nixon G. Vivar" userId="S::nixon.vivar@wels.net::e9afdd7c-609e-40d8-b694-b432dd74b124" providerId="AD" clId="Web-{A050DC3B-EA79-2B56-A67E-D48D5BA58F8C}"/>
    <pc:docChg chg="modSld">
      <pc:chgData name="Nixon G. Vivar" userId="S::nixon.vivar@wels.net::e9afdd7c-609e-40d8-b694-b432dd74b124" providerId="AD" clId="Web-{A050DC3B-EA79-2B56-A67E-D48D5BA58F8C}" dt="2025-01-07T18:36:59.296" v="20" actId="20577"/>
      <pc:docMkLst>
        <pc:docMk/>
      </pc:docMkLst>
      <pc:sldChg chg="modSp">
        <pc:chgData name="Nixon G. Vivar" userId="S::nixon.vivar@wels.net::e9afdd7c-609e-40d8-b694-b432dd74b124" providerId="AD" clId="Web-{A050DC3B-EA79-2B56-A67E-D48D5BA58F8C}" dt="2025-01-07T18:36:59.296" v="20" actId="20577"/>
        <pc:sldMkLst>
          <pc:docMk/>
          <pc:sldMk cId="0" sldId="291"/>
        </pc:sldMkLst>
        <pc:spChg chg="mod">
          <ac:chgData name="Nixon G. Vivar" userId="S::nixon.vivar@wels.net::e9afdd7c-609e-40d8-b694-b432dd74b124" providerId="AD" clId="Web-{A050DC3B-EA79-2B56-A67E-D48D5BA58F8C}" dt="2025-01-07T18:36:59.296" v="20" actId="20577"/>
          <ac:spMkLst>
            <pc:docMk/>
            <pc:sldMk cId="0" sldId="291"/>
            <ac:spMk id="466" creationId="{00000000-0000-0000-0000-000000000000}"/>
          </ac:spMkLst>
        </pc:spChg>
      </pc:sldChg>
      <pc:sldChg chg="modSp">
        <pc:chgData name="Nixon G. Vivar" userId="S::nixon.vivar@wels.net::e9afdd7c-609e-40d8-b694-b432dd74b124" providerId="AD" clId="Web-{A050DC3B-EA79-2B56-A67E-D48D5BA58F8C}" dt="2025-01-07T18:25:25.722" v="5" actId="20577"/>
        <pc:sldMkLst>
          <pc:docMk/>
          <pc:sldMk cId="0" sldId="331"/>
        </pc:sldMkLst>
        <pc:spChg chg="mod">
          <ac:chgData name="Nixon G. Vivar" userId="S::nixon.vivar@wels.net::e9afdd7c-609e-40d8-b694-b432dd74b124" providerId="AD" clId="Web-{A050DC3B-EA79-2B56-A67E-D48D5BA58F8C}" dt="2025-01-07T18:25:25.722" v="5" actId="20577"/>
          <ac:spMkLst>
            <pc:docMk/>
            <pc:sldMk cId="0" sldId="331"/>
            <ac:spMk id="199" creationId="{00000000-0000-0000-0000-000000000000}"/>
          </ac:spMkLst>
        </pc:spChg>
      </pc:sldChg>
    </pc:docChg>
  </pc:docChgLst>
  <pc:docChgLst>
    <pc:chgData name="Joel Sutton" userId="1e63f7443f7518ef" providerId="LiveId" clId="{860BBDB8-041E-4C8E-9328-5F84FEDE40FB}"/>
    <pc:docChg chg="undo custSel addSld delSld modSld sldOrd">
      <pc:chgData name="Joel Sutton" userId="1e63f7443f7518ef" providerId="LiveId" clId="{860BBDB8-041E-4C8E-9328-5F84FEDE40FB}" dt="2024-10-24T23:48:32.596" v="4143" actId="1076"/>
      <pc:docMkLst>
        <pc:docMk/>
      </pc:docMkLst>
      <pc:sldChg chg="modSp mod">
        <pc:chgData name="Joel Sutton" userId="1e63f7443f7518ef" providerId="LiveId" clId="{860BBDB8-041E-4C8E-9328-5F84FEDE40FB}" dt="2024-10-21T23:39:57.234" v="65" actId="20577"/>
        <pc:sldMkLst>
          <pc:docMk/>
          <pc:sldMk cId="0" sldId="258"/>
        </pc:sldMkLst>
        <pc:spChg chg="mod">
          <ac:chgData name="Joel Sutton" userId="1e63f7443f7518ef" providerId="LiveId" clId="{860BBDB8-041E-4C8E-9328-5F84FEDE40FB}" dt="2024-10-21T23:39:13.964" v="1" actId="20577"/>
          <ac:spMkLst>
            <pc:docMk/>
            <pc:sldMk cId="0" sldId="258"/>
            <ac:spMk id="100" creationId="{00000000-0000-0000-0000-000000000000}"/>
          </ac:spMkLst>
        </pc:spChg>
        <pc:spChg chg="mod">
          <ac:chgData name="Joel Sutton" userId="1e63f7443f7518ef" providerId="LiveId" clId="{860BBDB8-041E-4C8E-9328-5F84FEDE40FB}" dt="2024-10-21T23:39:57.234" v="65" actId="20577"/>
          <ac:spMkLst>
            <pc:docMk/>
            <pc:sldMk cId="0" sldId="258"/>
            <ac:spMk id="102" creationId="{00000000-0000-0000-0000-000000000000}"/>
          </ac:spMkLst>
        </pc:spChg>
      </pc:sldChg>
      <pc:sldChg chg="modSp mod modNotesTx">
        <pc:chgData name="Joel Sutton" userId="1e63f7443f7518ef" providerId="LiveId" clId="{860BBDB8-041E-4C8E-9328-5F84FEDE40FB}" dt="2024-10-22T23:41:23.864" v="630" actId="20577"/>
        <pc:sldMkLst>
          <pc:docMk/>
          <pc:sldMk cId="0" sldId="261"/>
        </pc:sldMkLst>
        <pc:spChg chg="mod">
          <ac:chgData name="Joel Sutton" userId="1e63f7443f7518ef" providerId="LiveId" clId="{860BBDB8-041E-4C8E-9328-5F84FEDE40FB}" dt="2024-10-22T23:41:23.864" v="630" actId="20577"/>
          <ac:spMkLst>
            <pc:docMk/>
            <pc:sldMk cId="0" sldId="261"/>
            <ac:spMk id="132" creationId="{00000000-0000-0000-0000-000000000000}"/>
          </ac:spMkLst>
        </pc:spChg>
        <pc:spChg chg="mod">
          <ac:chgData name="Joel Sutton" userId="1e63f7443f7518ef" providerId="LiveId" clId="{860BBDB8-041E-4C8E-9328-5F84FEDE40FB}" dt="2024-10-21T23:41:52.894" v="76" actId="20577"/>
          <ac:spMkLst>
            <pc:docMk/>
            <pc:sldMk cId="0" sldId="261"/>
            <ac:spMk id="136" creationId="{00000000-0000-0000-0000-000000000000}"/>
          </ac:spMkLst>
        </pc:spChg>
        <pc:spChg chg="mod">
          <ac:chgData name="Joel Sutton" userId="1e63f7443f7518ef" providerId="LiveId" clId="{860BBDB8-041E-4C8E-9328-5F84FEDE40FB}" dt="2024-10-21T23:41:55.210" v="79" actId="20577"/>
          <ac:spMkLst>
            <pc:docMk/>
            <pc:sldMk cId="0" sldId="261"/>
            <ac:spMk id="140" creationId="{00000000-0000-0000-0000-000000000000}"/>
          </ac:spMkLst>
        </pc:spChg>
      </pc:sldChg>
      <pc:sldChg chg="modSp mod ord">
        <pc:chgData name="Joel Sutton" userId="1e63f7443f7518ef" providerId="LiveId" clId="{860BBDB8-041E-4C8E-9328-5F84FEDE40FB}" dt="2024-10-21T23:44:13.400" v="107"/>
        <pc:sldMkLst>
          <pc:docMk/>
          <pc:sldMk cId="0" sldId="268"/>
        </pc:sldMkLst>
        <pc:spChg chg="mod">
          <ac:chgData name="Joel Sutton" userId="1e63f7443f7518ef" providerId="LiveId" clId="{860BBDB8-041E-4C8E-9328-5F84FEDE40FB}" dt="2024-10-21T23:42:26.536" v="94" actId="20577"/>
          <ac:spMkLst>
            <pc:docMk/>
            <pc:sldMk cId="0" sldId="268"/>
            <ac:spMk id="243" creationId="{00000000-0000-0000-0000-000000000000}"/>
          </ac:spMkLst>
        </pc:spChg>
        <pc:spChg chg="mod">
          <ac:chgData name="Joel Sutton" userId="1e63f7443f7518ef" providerId="LiveId" clId="{860BBDB8-041E-4C8E-9328-5F84FEDE40FB}" dt="2024-10-21T23:42:30.708" v="105" actId="20577"/>
          <ac:spMkLst>
            <pc:docMk/>
            <pc:sldMk cId="0" sldId="268"/>
            <ac:spMk id="249" creationId="{00000000-0000-0000-0000-000000000000}"/>
          </ac:spMkLst>
        </pc:spChg>
      </pc:sldChg>
      <pc:sldChg chg="del">
        <pc:chgData name="Joel Sutton" userId="1e63f7443f7518ef" providerId="LiveId" clId="{860BBDB8-041E-4C8E-9328-5F84FEDE40FB}" dt="2024-10-22T21:54:42.132" v="199" actId="47"/>
        <pc:sldMkLst>
          <pc:docMk/>
          <pc:sldMk cId="0" sldId="271"/>
        </pc:sldMkLst>
      </pc:sldChg>
      <pc:sldChg chg="modSp del mod">
        <pc:chgData name="Joel Sutton" userId="1e63f7443f7518ef" providerId="LiveId" clId="{860BBDB8-041E-4C8E-9328-5F84FEDE40FB}" dt="2024-10-21T23:54:17.505" v="193" actId="47"/>
        <pc:sldMkLst>
          <pc:docMk/>
          <pc:sldMk cId="0" sldId="273"/>
        </pc:sldMkLst>
      </pc:sldChg>
      <pc:sldChg chg="modSp mod">
        <pc:chgData name="Joel Sutton" userId="1e63f7443f7518ef" providerId="LiveId" clId="{860BBDB8-041E-4C8E-9328-5F84FEDE40FB}" dt="2024-10-24T23:48:32.596" v="4143" actId="1076"/>
        <pc:sldMkLst>
          <pc:docMk/>
          <pc:sldMk cId="0" sldId="291"/>
        </pc:sldMkLst>
        <pc:spChg chg="mod">
          <ac:chgData name="Joel Sutton" userId="1e63f7443f7518ef" providerId="LiveId" clId="{860BBDB8-041E-4C8E-9328-5F84FEDE40FB}" dt="2024-10-24T23:48:32.596" v="4143" actId="1076"/>
          <ac:spMkLst>
            <pc:docMk/>
            <pc:sldMk cId="0" sldId="291"/>
            <ac:spMk id="466" creationId="{00000000-0000-0000-0000-000000000000}"/>
          </ac:spMkLst>
        </pc:spChg>
      </pc:sldChg>
      <pc:sldChg chg="ord">
        <pc:chgData name="Joel Sutton" userId="1e63f7443f7518ef" providerId="LiveId" clId="{860BBDB8-041E-4C8E-9328-5F84FEDE40FB}" dt="2024-10-21T23:44:13.400" v="107"/>
        <pc:sldMkLst>
          <pc:docMk/>
          <pc:sldMk cId="4085133289" sldId="295"/>
        </pc:sldMkLst>
      </pc:sldChg>
      <pc:sldChg chg="del">
        <pc:chgData name="Joel Sutton" userId="1e63f7443f7518ef" providerId="LiveId" clId="{860BBDB8-041E-4C8E-9328-5F84FEDE40FB}" dt="2024-10-21T23:51:51.595" v="121" actId="47"/>
        <pc:sldMkLst>
          <pc:docMk/>
          <pc:sldMk cId="3931286111" sldId="306"/>
        </pc:sldMkLst>
      </pc:sldChg>
      <pc:sldChg chg="modSp mod">
        <pc:chgData name="Joel Sutton" userId="1e63f7443f7518ef" providerId="LiveId" clId="{860BBDB8-041E-4C8E-9328-5F84FEDE40FB}" dt="2024-10-22T21:56:32.778" v="219" actId="255"/>
        <pc:sldMkLst>
          <pc:docMk/>
          <pc:sldMk cId="4067986275" sldId="317"/>
        </pc:sldMkLst>
        <pc:spChg chg="mod">
          <ac:chgData name="Joel Sutton" userId="1e63f7443f7518ef" providerId="LiveId" clId="{860BBDB8-041E-4C8E-9328-5F84FEDE40FB}" dt="2024-10-22T21:56:15.244" v="214" actId="20577"/>
          <ac:spMkLst>
            <pc:docMk/>
            <pc:sldMk cId="4067986275" sldId="317"/>
            <ac:spMk id="313" creationId="{34169755-C761-271C-7355-768D3E428BB7}"/>
          </ac:spMkLst>
        </pc:spChg>
        <pc:spChg chg="mod">
          <ac:chgData name="Joel Sutton" userId="1e63f7443f7518ef" providerId="LiveId" clId="{860BBDB8-041E-4C8E-9328-5F84FEDE40FB}" dt="2024-10-22T21:56:32.778" v="219" actId="255"/>
          <ac:spMkLst>
            <pc:docMk/>
            <pc:sldMk cId="4067986275" sldId="317"/>
            <ac:spMk id="317" creationId="{EBC866EC-48A8-D54D-6555-510441CFE1D8}"/>
          </ac:spMkLst>
        </pc:spChg>
      </pc:sldChg>
      <pc:sldChg chg="delSp modSp del mod">
        <pc:chgData name="Joel Sutton" userId="1e63f7443f7518ef" providerId="LiveId" clId="{860BBDB8-041E-4C8E-9328-5F84FEDE40FB}" dt="2024-10-23T23:40:55.336" v="3717" actId="47"/>
        <pc:sldMkLst>
          <pc:docMk/>
          <pc:sldMk cId="1134139841" sldId="318"/>
        </pc:sldMkLst>
      </pc:sldChg>
      <pc:sldChg chg="del">
        <pc:chgData name="Joel Sutton" userId="1e63f7443f7518ef" providerId="LiveId" clId="{860BBDB8-041E-4C8E-9328-5F84FEDE40FB}" dt="2024-10-21T23:54:15.012" v="188" actId="47"/>
        <pc:sldMkLst>
          <pc:docMk/>
          <pc:sldMk cId="535754615" sldId="319"/>
        </pc:sldMkLst>
      </pc:sldChg>
      <pc:sldChg chg="del">
        <pc:chgData name="Joel Sutton" userId="1e63f7443f7518ef" providerId="LiveId" clId="{860BBDB8-041E-4C8E-9328-5F84FEDE40FB}" dt="2024-10-21T23:54:15.427" v="190" actId="47"/>
        <pc:sldMkLst>
          <pc:docMk/>
          <pc:sldMk cId="1368425562" sldId="320"/>
        </pc:sldMkLst>
      </pc:sldChg>
      <pc:sldChg chg="del">
        <pc:chgData name="Joel Sutton" userId="1e63f7443f7518ef" providerId="LiveId" clId="{860BBDB8-041E-4C8E-9328-5F84FEDE40FB}" dt="2024-10-21T23:54:16.467" v="192" actId="47"/>
        <pc:sldMkLst>
          <pc:docMk/>
          <pc:sldMk cId="177475473" sldId="321"/>
        </pc:sldMkLst>
      </pc:sldChg>
      <pc:sldChg chg="del">
        <pc:chgData name="Joel Sutton" userId="1e63f7443f7518ef" providerId="LiveId" clId="{860BBDB8-041E-4C8E-9328-5F84FEDE40FB}" dt="2024-10-21T23:52:06.783" v="122" actId="47"/>
        <pc:sldMkLst>
          <pc:docMk/>
          <pc:sldMk cId="64529949" sldId="322"/>
        </pc:sldMkLst>
      </pc:sldChg>
      <pc:sldChg chg="del">
        <pc:chgData name="Joel Sutton" userId="1e63f7443f7518ef" providerId="LiveId" clId="{860BBDB8-041E-4C8E-9328-5F84FEDE40FB}" dt="2024-10-21T23:47:47.357" v="112" actId="47"/>
        <pc:sldMkLst>
          <pc:docMk/>
          <pc:sldMk cId="3184342960" sldId="323"/>
        </pc:sldMkLst>
      </pc:sldChg>
      <pc:sldChg chg="modSp del mod modAnim">
        <pc:chgData name="Joel Sutton" userId="1e63f7443f7518ef" providerId="LiveId" clId="{860BBDB8-041E-4C8E-9328-5F84FEDE40FB}" dt="2024-10-23T23:40:54.397" v="3716" actId="47"/>
        <pc:sldMkLst>
          <pc:docMk/>
          <pc:sldMk cId="293829403" sldId="324"/>
        </pc:sldMkLst>
      </pc:sldChg>
      <pc:sldChg chg="del">
        <pc:chgData name="Joel Sutton" userId="1e63f7443f7518ef" providerId="LiveId" clId="{860BBDB8-041E-4C8E-9328-5F84FEDE40FB}" dt="2024-10-21T23:54:15.231" v="189" actId="47"/>
        <pc:sldMkLst>
          <pc:docMk/>
          <pc:sldMk cId="1558993683" sldId="325"/>
        </pc:sldMkLst>
      </pc:sldChg>
      <pc:sldChg chg="modSp add mod">
        <pc:chgData name="Joel Sutton" userId="1e63f7443f7518ef" providerId="LiveId" clId="{860BBDB8-041E-4C8E-9328-5F84FEDE40FB}" dt="2024-10-22T21:57:32.076" v="232" actId="20577"/>
        <pc:sldMkLst>
          <pc:docMk/>
          <pc:sldMk cId="2773459932" sldId="325"/>
        </pc:sldMkLst>
        <pc:spChg chg="mod">
          <ac:chgData name="Joel Sutton" userId="1e63f7443f7518ef" providerId="LiveId" clId="{860BBDB8-041E-4C8E-9328-5F84FEDE40FB}" dt="2024-10-22T21:57:32.076" v="232" actId="20577"/>
          <ac:spMkLst>
            <pc:docMk/>
            <pc:sldMk cId="2773459932" sldId="325"/>
            <ac:spMk id="313" creationId="{821C3EB5-E76A-9EA1-AC10-2E28B5C88698}"/>
          </ac:spMkLst>
        </pc:spChg>
        <pc:spChg chg="mod">
          <ac:chgData name="Joel Sutton" userId="1e63f7443f7518ef" providerId="LiveId" clId="{860BBDB8-041E-4C8E-9328-5F84FEDE40FB}" dt="2024-10-22T21:57:17.891" v="226" actId="255"/>
          <ac:spMkLst>
            <pc:docMk/>
            <pc:sldMk cId="2773459932" sldId="325"/>
            <ac:spMk id="317" creationId="{17B0089A-AF96-DA74-E5F9-6AC7995A9D30}"/>
          </ac:spMkLst>
        </pc:spChg>
      </pc:sldChg>
      <pc:sldChg chg="modSp add mod">
        <pc:chgData name="Joel Sutton" userId="1e63f7443f7518ef" providerId="LiveId" clId="{860BBDB8-041E-4C8E-9328-5F84FEDE40FB}" dt="2024-10-22T21:58:16.343" v="242" actId="404"/>
        <pc:sldMkLst>
          <pc:docMk/>
          <pc:sldMk cId="1942938185" sldId="326"/>
        </pc:sldMkLst>
        <pc:spChg chg="mod">
          <ac:chgData name="Joel Sutton" userId="1e63f7443f7518ef" providerId="LiveId" clId="{860BBDB8-041E-4C8E-9328-5F84FEDE40FB}" dt="2024-10-22T21:57:56.341" v="240" actId="20577"/>
          <ac:spMkLst>
            <pc:docMk/>
            <pc:sldMk cId="1942938185" sldId="326"/>
            <ac:spMk id="313" creationId="{C10EE0AE-2E47-C333-0C55-35E9ED01A774}"/>
          </ac:spMkLst>
        </pc:spChg>
        <pc:spChg chg="mod">
          <ac:chgData name="Joel Sutton" userId="1e63f7443f7518ef" providerId="LiveId" clId="{860BBDB8-041E-4C8E-9328-5F84FEDE40FB}" dt="2024-10-22T21:58:16.343" v="242" actId="404"/>
          <ac:spMkLst>
            <pc:docMk/>
            <pc:sldMk cId="1942938185" sldId="326"/>
            <ac:spMk id="317" creationId="{6F155C21-81CD-5D2C-136B-19CB40407A04}"/>
          </ac:spMkLst>
        </pc:spChg>
      </pc:sldChg>
      <pc:sldChg chg="del">
        <pc:chgData name="Joel Sutton" userId="1e63f7443f7518ef" providerId="LiveId" clId="{860BBDB8-041E-4C8E-9328-5F84FEDE40FB}" dt="2024-10-21T23:52:56.952" v="187" actId="47"/>
        <pc:sldMkLst>
          <pc:docMk/>
          <pc:sldMk cId="2670943639" sldId="326"/>
        </pc:sldMkLst>
      </pc:sldChg>
      <pc:sldChg chg="modSp del mod">
        <pc:chgData name="Joel Sutton" userId="1e63f7443f7518ef" providerId="LiveId" clId="{860BBDB8-041E-4C8E-9328-5F84FEDE40FB}" dt="2024-10-21T23:54:16.024" v="191" actId="47"/>
        <pc:sldMkLst>
          <pc:docMk/>
          <pc:sldMk cId="2780014988" sldId="327"/>
        </pc:sldMkLst>
      </pc:sldChg>
      <pc:sldChg chg="modSp add mod">
        <pc:chgData name="Joel Sutton" userId="1e63f7443f7518ef" providerId="LiveId" clId="{860BBDB8-041E-4C8E-9328-5F84FEDE40FB}" dt="2024-10-22T21:59:26.674" v="285" actId="20577"/>
        <pc:sldMkLst>
          <pc:docMk/>
          <pc:sldMk cId="4258193976" sldId="327"/>
        </pc:sldMkLst>
        <pc:spChg chg="mod">
          <ac:chgData name="Joel Sutton" userId="1e63f7443f7518ef" providerId="LiveId" clId="{860BBDB8-041E-4C8E-9328-5F84FEDE40FB}" dt="2024-10-22T21:59:26.674" v="285" actId="20577"/>
          <ac:spMkLst>
            <pc:docMk/>
            <pc:sldMk cId="4258193976" sldId="327"/>
            <ac:spMk id="313" creationId="{02D38857-7DCC-C072-87BB-05F4AF7EC988}"/>
          </ac:spMkLst>
        </pc:spChg>
        <pc:spChg chg="mod">
          <ac:chgData name="Joel Sutton" userId="1e63f7443f7518ef" providerId="LiveId" clId="{860BBDB8-041E-4C8E-9328-5F84FEDE40FB}" dt="2024-10-22T21:59:21.622" v="278" actId="1076"/>
          <ac:spMkLst>
            <pc:docMk/>
            <pc:sldMk cId="4258193976" sldId="327"/>
            <ac:spMk id="317" creationId="{705A513D-F2FD-1CCA-ED6E-075602098DC2}"/>
          </ac:spMkLst>
        </pc:spChg>
      </pc:sldChg>
      <pc:sldChg chg="del">
        <pc:chgData name="Joel Sutton" userId="1e63f7443f7518ef" providerId="LiveId" clId="{860BBDB8-041E-4C8E-9328-5F84FEDE40FB}" dt="2024-10-21T23:54:18.412" v="194" actId="47"/>
        <pc:sldMkLst>
          <pc:docMk/>
          <pc:sldMk cId="3205472914" sldId="328"/>
        </pc:sldMkLst>
      </pc:sldChg>
      <pc:sldChg chg="modSp add mod">
        <pc:chgData name="Joel Sutton" userId="1e63f7443f7518ef" providerId="LiveId" clId="{860BBDB8-041E-4C8E-9328-5F84FEDE40FB}" dt="2024-10-22T21:59:56.396" v="296" actId="255"/>
        <pc:sldMkLst>
          <pc:docMk/>
          <pc:sldMk cId="3886255465" sldId="328"/>
        </pc:sldMkLst>
        <pc:spChg chg="mod">
          <ac:chgData name="Joel Sutton" userId="1e63f7443f7518ef" providerId="LiveId" clId="{860BBDB8-041E-4C8E-9328-5F84FEDE40FB}" dt="2024-10-22T21:59:40.540" v="291" actId="20577"/>
          <ac:spMkLst>
            <pc:docMk/>
            <pc:sldMk cId="3886255465" sldId="328"/>
            <ac:spMk id="313" creationId="{59CFD257-95AE-AF48-A89E-045ADFED7B7F}"/>
          </ac:spMkLst>
        </pc:spChg>
        <pc:spChg chg="mod">
          <ac:chgData name="Joel Sutton" userId="1e63f7443f7518ef" providerId="LiveId" clId="{860BBDB8-041E-4C8E-9328-5F84FEDE40FB}" dt="2024-10-22T21:59:56.396" v="296" actId="255"/>
          <ac:spMkLst>
            <pc:docMk/>
            <pc:sldMk cId="3886255465" sldId="328"/>
            <ac:spMk id="317" creationId="{4C78EAFD-0D45-9CB4-0706-90AAF4819A8B}"/>
          </ac:spMkLst>
        </pc:spChg>
      </pc:sldChg>
      <pc:sldChg chg="modSp add mod">
        <pc:chgData name="Joel Sutton" userId="1e63f7443f7518ef" providerId="LiveId" clId="{860BBDB8-041E-4C8E-9328-5F84FEDE40FB}" dt="2024-10-22T22:00:29.699" v="308" actId="20577"/>
        <pc:sldMkLst>
          <pc:docMk/>
          <pc:sldMk cId="1274958382" sldId="329"/>
        </pc:sldMkLst>
        <pc:spChg chg="mod">
          <ac:chgData name="Joel Sutton" userId="1e63f7443f7518ef" providerId="LiveId" clId="{860BBDB8-041E-4C8E-9328-5F84FEDE40FB}" dt="2024-10-22T22:00:29.699" v="308" actId="20577"/>
          <ac:spMkLst>
            <pc:docMk/>
            <pc:sldMk cId="1274958382" sldId="329"/>
            <ac:spMk id="313" creationId="{1EC89B0E-8214-2F84-5D3E-03DA89B392BC}"/>
          </ac:spMkLst>
        </pc:spChg>
        <pc:spChg chg="mod">
          <ac:chgData name="Joel Sutton" userId="1e63f7443f7518ef" providerId="LiveId" clId="{860BBDB8-041E-4C8E-9328-5F84FEDE40FB}" dt="2024-10-22T22:00:22.759" v="300" actId="404"/>
          <ac:spMkLst>
            <pc:docMk/>
            <pc:sldMk cId="1274958382" sldId="329"/>
            <ac:spMk id="317" creationId="{E7CBF8E3-F2D3-EAC3-F45B-B47822A9E246}"/>
          </ac:spMkLst>
        </pc:spChg>
      </pc:sldChg>
      <pc:sldChg chg="del">
        <pc:chgData name="Joel Sutton" userId="1e63f7443f7518ef" providerId="LiveId" clId="{860BBDB8-041E-4C8E-9328-5F84FEDE40FB}" dt="2024-10-21T23:54:20.037" v="195" actId="47"/>
        <pc:sldMkLst>
          <pc:docMk/>
          <pc:sldMk cId="2276236653" sldId="329"/>
        </pc:sldMkLst>
      </pc:sldChg>
      <pc:sldChg chg="modSp del mod">
        <pc:chgData name="Joel Sutton" userId="1e63f7443f7518ef" providerId="LiveId" clId="{860BBDB8-041E-4C8E-9328-5F84FEDE40FB}" dt="2024-10-21T23:47:49.237" v="113" actId="47"/>
        <pc:sldMkLst>
          <pc:docMk/>
          <pc:sldMk cId="199820097" sldId="330"/>
        </pc:sldMkLst>
      </pc:sldChg>
      <pc:sldChg chg="modSp add mod modNotesTx">
        <pc:chgData name="Joel Sutton" userId="1e63f7443f7518ef" providerId="LiveId" clId="{860BBDB8-041E-4C8E-9328-5F84FEDE40FB}" dt="2024-10-24T22:08:15.553" v="3738" actId="20577"/>
        <pc:sldMkLst>
          <pc:docMk/>
          <pc:sldMk cId="1634902928" sldId="330"/>
        </pc:sldMkLst>
        <pc:spChg chg="mod">
          <ac:chgData name="Joel Sutton" userId="1e63f7443f7518ef" providerId="LiveId" clId="{860BBDB8-041E-4C8E-9328-5F84FEDE40FB}" dt="2024-10-23T22:46:33.878" v="3659" actId="20577"/>
          <ac:spMkLst>
            <pc:docMk/>
            <pc:sldMk cId="1634902928" sldId="330"/>
            <ac:spMk id="313" creationId="{93A548F2-5AD7-D15E-0460-A63B9EB90685}"/>
          </ac:spMkLst>
        </pc:spChg>
        <pc:spChg chg="mod">
          <ac:chgData name="Joel Sutton" userId="1e63f7443f7518ef" providerId="LiveId" clId="{860BBDB8-041E-4C8E-9328-5F84FEDE40FB}" dt="2024-10-22T22:00:50.865" v="319" actId="404"/>
          <ac:spMkLst>
            <pc:docMk/>
            <pc:sldMk cId="1634902928" sldId="330"/>
            <ac:spMk id="317" creationId="{93C6A77A-0D50-20B1-42C3-215900BB76F7}"/>
          </ac:spMkLst>
        </pc:spChg>
      </pc:sldChg>
      <pc:sldChg chg="addSp delSp modSp add mod modNotesTx">
        <pc:chgData name="Joel Sutton" userId="1e63f7443f7518ef" providerId="LiveId" clId="{860BBDB8-041E-4C8E-9328-5F84FEDE40FB}" dt="2024-10-22T23:48:52.621" v="673" actId="115"/>
        <pc:sldMkLst>
          <pc:docMk/>
          <pc:sldMk cId="3969804674" sldId="331"/>
        </pc:sldMkLst>
      </pc:sldChg>
      <pc:sldChg chg="delSp modSp add mod">
        <pc:chgData name="Joel Sutton" userId="1e63f7443f7518ef" providerId="LiveId" clId="{860BBDB8-041E-4C8E-9328-5F84FEDE40FB}" dt="2024-10-22T23:49:42.938" v="700" actId="6549"/>
        <pc:sldMkLst>
          <pc:docMk/>
          <pc:sldMk cId="3887869119" sldId="332"/>
        </pc:sldMkLst>
      </pc:sldChg>
      <pc:sldChg chg="modSp add mod modNotesTx">
        <pc:chgData name="Joel Sutton" userId="1e63f7443f7518ef" providerId="LiveId" clId="{860BBDB8-041E-4C8E-9328-5F84FEDE40FB}" dt="2024-10-22T23:50:32.587" v="730"/>
        <pc:sldMkLst>
          <pc:docMk/>
          <pc:sldMk cId="3020509062" sldId="333"/>
        </pc:sldMkLst>
        <pc:spChg chg="mod">
          <ac:chgData name="Joel Sutton" userId="1e63f7443f7518ef" providerId="LiveId" clId="{860BBDB8-041E-4C8E-9328-5F84FEDE40FB}" dt="2024-10-22T23:50:29.986" v="729" actId="6549"/>
          <ac:spMkLst>
            <pc:docMk/>
            <pc:sldMk cId="3020509062" sldId="333"/>
            <ac:spMk id="2" creationId="{9D215DA5-4BA4-620F-A74D-0CB3D7C5CFAD}"/>
          </ac:spMkLst>
        </pc:spChg>
      </pc:sldChg>
      <pc:sldChg chg="modSp add mod modNotesTx">
        <pc:chgData name="Joel Sutton" userId="1e63f7443f7518ef" providerId="LiveId" clId="{860BBDB8-041E-4C8E-9328-5F84FEDE40FB}" dt="2024-10-23T17:19:49.075" v="2139" actId="20577"/>
        <pc:sldMkLst>
          <pc:docMk/>
          <pc:sldMk cId="3198769830" sldId="334"/>
        </pc:sldMkLst>
        <pc:spChg chg="mod">
          <ac:chgData name="Joel Sutton" userId="1e63f7443f7518ef" providerId="LiveId" clId="{860BBDB8-041E-4C8E-9328-5F84FEDE40FB}" dt="2024-10-22T23:51:28.895" v="760" actId="20577"/>
          <ac:spMkLst>
            <pc:docMk/>
            <pc:sldMk cId="3198769830" sldId="334"/>
            <ac:spMk id="2" creationId="{47D95E7B-D59B-1501-0C31-7D1C2C098FCE}"/>
          </ac:spMkLst>
        </pc:spChg>
      </pc:sldChg>
      <pc:sldChg chg="modSp add mod modNotesTx">
        <pc:chgData name="Joel Sutton" userId="1e63f7443f7518ef" providerId="LiveId" clId="{860BBDB8-041E-4C8E-9328-5F84FEDE40FB}" dt="2024-10-22T23:52:47.736" v="860" actId="20577"/>
        <pc:sldMkLst>
          <pc:docMk/>
          <pc:sldMk cId="1040246077" sldId="335"/>
        </pc:sldMkLst>
        <pc:spChg chg="mod">
          <ac:chgData name="Joel Sutton" userId="1e63f7443f7518ef" providerId="LiveId" clId="{860BBDB8-041E-4C8E-9328-5F84FEDE40FB}" dt="2024-10-22T23:51:49.381" v="767" actId="20577"/>
          <ac:spMkLst>
            <pc:docMk/>
            <pc:sldMk cId="1040246077" sldId="335"/>
            <ac:spMk id="2" creationId="{1A008F51-4AB2-2C25-90BD-46C81BDA9BB2}"/>
          </ac:spMkLst>
        </pc:spChg>
      </pc:sldChg>
      <pc:sldChg chg="modSp add mod modNotesTx">
        <pc:chgData name="Joel Sutton" userId="1e63f7443f7518ef" providerId="LiveId" clId="{860BBDB8-041E-4C8E-9328-5F84FEDE40FB}" dt="2024-10-22T23:53:24.883" v="880" actId="20577"/>
        <pc:sldMkLst>
          <pc:docMk/>
          <pc:sldMk cId="1942524680" sldId="336"/>
        </pc:sldMkLst>
        <pc:spChg chg="mod">
          <ac:chgData name="Joel Sutton" userId="1e63f7443f7518ef" providerId="LiveId" clId="{860BBDB8-041E-4C8E-9328-5F84FEDE40FB}" dt="2024-10-22T23:53:18.874" v="871" actId="20577"/>
          <ac:spMkLst>
            <pc:docMk/>
            <pc:sldMk cId="1942524680" sldId="336"/>
            <ac:spMk id="2" creationId="{C7995FAA-EEC8-1C45-4A19-DBF2D1E14FF8}"/>
          </ac:spMkLst>
        </pc:spChg>
      </pc:sldChg>
      <pc:sldChg chg="modSp add mod modNotesTx">
        <pc:chgData name="Joel Sutton" userId="1e63f7443f7518ef" providerId="LiveId" clId="{860BBDB8-041E-4C8E-9328-5F84FEDE40FB}" dt="2024-10-23T13:09:56.335" v="947" actId="20577"/>
        <pc:sldMkLst>
          <pc:docMk/>
          <pc:sldMk cId="1154888115" sldId="337"/>
        </pc:sldMkLst>
        <pc:spChg chg="mod">
          <ac:chgData name="Joel Sutton" userId="1e63f7443f7518ef" providerId="LiveId" clId="{860BBDB8-041E-4C8E-9328-5F84FEDE40FB}" dt="2024-10-22T23:54:02.125" v="911" actId="313"/>
          <ac:spMkLst>
            <pc:docMk/>
            <pc:sldMk cId="1154888115" sldId="337"/>
            <ac:spMk id="2" creationId="{C6EBF146-C61B-0633-F355-31B9D16A105B}"/>
          </ac:spMkLst>
        </pc:spChg>
      </pc:sldChg>
      <pc:sldChg chg="modSp add mod modNotesTx">
        <pc:chgData name="Joel Sutton" userId="1e63f7443f7518ef" providerId="LiveId" clId="{860BBDB8-041E-4C8E-9328-5F84FEDE40FB}" dt="2024-10-23T13:20:14.431" v="1100" actId="20577"/>
        <pc:sldMkLst>
          <pc:docMk/>
          <pc:sldMk cId="4231731877" sldId="338"/>
        </pc:sldMkLst>
        <pc:spChg chg="mod">
          <ac:chgData name="Joel Sutton" userId="1e63f7443f7518ef" providerId="LiveId" clId="{860BBDB8-041E-4C8E-9328-5F84FEDE40FB}" dt="2024-10-22T23:54:26.437" v="941" actId="20577"/>
          <ac:spMkLst>
            <pc:docMk/>
            <pc:sldMk cId="4231731877" sldId="338"/>
            <ac:spMk id="2" creationId="{BFCC9740-E243-83CA-F896-A8018F6BF0FD}"/>
          </ac:spMkLst>
        </pc:spChg>
      </pc:sldChg>
      <pc:sldChg chg="modSp add mod modNotesTx">
        <pc:chgData name="Joel Sutton" userId="1e63f7443f7518ef" providerId="LiveId" clId="{860BBDB8-041E-4C8E-9328-5F84FEDE40FB}" dt="2024-10-23T13:19:47.701" v="1021" actId="20577"/>
        <pc:sldMkLst>
          <pc:docMk/>
          <pc:sldMk cId="804726063" sldId="339"/>
        </pc:sldMkLst>
        <pc:spChg chg="mod">
          <ac:chgData name="Joel Sutton" userId="1e63f7443f7518ef" providerId="LiveId" clId="{860BBDB8-041E-4C8E-9328-5F84FEDE40FB}" dt="2024-10-23T13:19:21.725" v="968" actId="20577"/>
          <ac:spMkLst>
            <pc:docMk/>
            <pc:sldMk cId="804726063" sldId="339"/>
            <ac:spMk id="2" creationId="{3064093B-63A5-13CF-D777-486E2F02314E}"/>
          </ac:spMkLst>
        </pc:spChg>
      </pc:sldChg>
      <pc:sldChg chg="addSp modSp add mod modNotesTx">
        <pc:chgData name="Joel Sutton" userId="1e63f7443f7518ef" providerId="LiveId" clId="{860BBDB8-041E-4C8E-9328-5F84FEDE40FB}" dt="2024-10-23T14:10:59.476" v="1143" actId="14100"/>
        <pc:sldMkLst>
          <pc:docMk/>
          <pc:sldMk cId="157086707" sldId="340"/>
        </pc:sldMkLst>
        <pc:spChg chg="add mod">
          <ac:chgData name="Joel Sutton" userId="1e63f7443f7518ef" providerId="LiveId" clId="{860BBDB8-041E-4C8E-9328-5F84FEDE40FB}" dt="2024-10-23T13:53:40.311" v="1141" actId="313"/>
          <ac:spMkLst>
            <pc:docMk/>
            <pc:sldMk cId="157086707" sldId="340"/>
            <ac:spMk id="2" creationId="{DC1A4956-BAC4-0B14-AA39-692936B9C627}"/>
          </ac:spMkLst>
        </pc:spChg>
        <pc:spChg chg="mod">
          <ac:chgData name="Joel Sutton" userId="1e63f7443f7518ef" providerId="LiveId" clId="{860BBDB8-041E-4C8E-9328-5F84FEDE40FB}" dt="2024-10-23T14:10:59.476" v="1143" actId="14100"/>
          <ac:spMkLst>
            <pc:docMk/>
            <pc:sldMk cId="157086707" sldId="340"/>
            <ac:spMk id="317" creationId="{B476592B-B577-A293-77C6-E97743C5D996}"/>
          </ac:spMkLst>
        </pc:spChg>
      </pc:sldChg>
      <pc:sldChg chg="modSp add mod modNotesTx">
        <pc:chgData name="Joel Sutton" userId="1e63f7443f7518ef" providerId="LiveId" clId="{860BBDB8-041E-4C8E-9328-5F84FEDE40FB}" dt="2024-10-23T14:33:53.159" v="1449" actId="20577"/>
        <pc:sldMkLst>
          <pc:docMk/>
          <pc:sldMk cId="3655965391" sldId="341"/>
        </pc:sldMkLst>
        <pc:spChg chg="mod">
          <ac:chgData name="Joel Sutton" userId="1e63f7443f7518ef" providerId="LiveId" clId="{860BBDB8-041E-4C8E-9328-5F84FEDE40FB}" dt="2024-10-23T14:17:32.788" v="1250" actId="114"/>
          <ac:spMkLst>
            <pc:docMk/>
            <pc:sldMk cId="3655965391" sldId="341"/>
            <ac:spMk id="2" creationId="{C3C2ADB9-D640-5410-5788-AB394D55B7E8}"/>
          </ac:spMkLst>
        </pc:spChg>
      </pc:sldChg>
      <pc:sldChg chg="modSp add mod modNotesTx">
        <pc:chgData name="Joel Sutton" userId="1e63f7443f7518ef" providerId="LiveId" clId="{860BBDB8-041E-4C8E-9328-5F84FEDE40FB}" dt="2024-10-23T14:37:33.411" v="1585" actId="114"/>
        <pc:sldMkLst>
          <pc:docMk/>
          <pc:sldMk cId="3197043322" sldId="342"/>
        </pc:sldMkLst>
        <pc:spChg chg="mod">
          <ac:chgData name="Joel Sutton" userId="1e63f7443f7518ef" providerId="LiveId" clId="{860BBDB8-041E-4C8E-9328-5F84FEDE40FB}" dt="2024-10-23T14:37:33.411" v="1585" actId="114"/>
          <ac:spMkLst>
            <pc:docMk/>
            <pc:sldMk cId="3197043322" sldId="342"/>
            <ac:spMk id="2" creationId="{EE997C65-E891-A8EE-DFAB-97F6EC77288D}"/>
          </ac:spMkLst>
        </pc:spChg>
      </pc:sldChg>
      <pc:sldChg chg="addSp modSp add mod modNotesTx">
        <pc:chgData name="Joel Sutton" userId="1e63f7443f7518ef" providerId="LiveId" clId="{860BBDB8-041E-4C8E-9328-5F84FEDE40FB}" dt="2024-10-23T14:37:29.669" v="1584" actId="114"/>
        <pc:sldMkLst>
          <pc:docMk/>
          <pc:sldMk cId="2535962700" sldId="343"/>
        </pc:sldMkLst>
        <pc:spChg chg="add mod">
          <ac:chgData name="Joel Sutton" userId="1e63f7443f7518ef" providerId="LiveId" clId="{860BBDB8-041E-4C8E-9328-5F84FEDE40FB}" dt="2024-10-23T14:37:29.669" v="1584" actId="114"/>
          <ac:spMkLst>
            <pc:docMk/>
            <pc:sldMk cId="2535962700" sldId="343"/>
            <ac:spMk id="2" creationId="{5AD7489A-63CE-4729-C178-56EC45140E72}"/>
          </ac:spMkLst>
        </pc:spChg>
        <pc:spChg chg="mod">
          <ac:chgData name="Joel Sutton" userId="1e63f7443f7518ef" providerId="LiveId" clId="{860BBDB8-041E-4C8E-9328-5F84FEDE40FB}" dt="2024-10-23T14:35:41.647" v="1547" actId="14100"/>
          <ac:spMkLst>
            <pc:docMk/>
            <pc:sldMk cId="2535962700" sldId="343"/>
            <ac:spMk id="317" creationId="{E2BA023F-3244-722A-AF31-6E80623A6370}"/>
          </ac:spMkLst>
        </pc:spChg>
      </pc:sldChg>
      <pc:sldChg chg="addSp modSp add mod modNotesTx">
        <pc:chgData name="Joel Sutton" userId="1e63f7443f7518ef" providerId="LiveId" clId="{860BBDB8-041E-4C8E-9328-5F84FEDE40FB}" dt="2024-10-23T17:37:56.031" v="2504"/>
        <pc:sldMkLst>
          <pc:docMk/>
          <pc:sldMk cId="454747166" sldId="344"/>
        </pc:sldMkLst>
        <pc:spChg chg="add mod">
          <ac:chgData name="Joel Sutton" userId="1e63f7443f7518ef" providerId="LiveId" clId="{860BBDB8-041E-4C8E-9328-5F84FEDE40FB}" dt="2024-10-23T17:14:13.124" v="1922" actId="14100"/>
          <ac:spMkLst>
            <pc:docMk/>
            <pc:sldMk cId="454747166" sldId="344"/>
            <ac:spMk id="2" creationId="{918BE63A-F8E1-AFB6-33CF-D45FB99FC354}"/>
          </ac:spMkLst>
        </pc:spChg>
        <pc:spChg chg="mod">
          <ac:chgData name="Joel Sutton" userId="1e63f7443f7518ef" providerId="LiveId" clId="{860BBDB8-041E-4C8E-9328-5F84FEDE40FB}" dt="2024-10-23T14:37:22.026" v="1583" actId="14100"/>
          <ac:spMkLst>
            <pc:docMk/>
            <pc:sldMk cId="454747166" sldId="344"/>
            <ac:spMk id="317" creationId="{67A43220-07C9-C892-2255-1ACF75DCF6EB}"/>
          </ac:spMkLst>
        </pc:spChg>
      </pc:sldChg>
      <pc:sldChg chg="modSp add mod modNotesTx">
        <pc:chgData name="Joel Sutton" userId="1e63f7443f7518ef" providerId="LiveId" clId="{860BBDB8-041E-4C8E-9328-5F84FEDE40FB}" dt="2024-10-23T14:41:07.323" v="1643" actId="20577"/>
        <pc:sldMkLst>
          <pc:docMk/>
          <pc:sldMk cId="2240555478" sldId="345"/>
        </pc:sldMkLst>
        <pc:spChg chg="mod">
          <ac:chgData name="Joel Sutton" userId="1e63f7443f7518ef" providerId="LiveId" clId="{860BBDB8-041E-4C8E-9328-5F84FEDE40FB}" dt="2024-10-23T14:40:11.515" v="1641" actId="20577"/>
          <ac:spMkLst>
            <pc:docMk/>
            <pc:sldMk cId="2240555478" sldId="345"/>
            <ac:spMk id="2" creationId="{52B93E12-6D72-D523-91F1-2B44BF3A7D39}"/>
          </ac:spMkLst>
        </pc:spChg>
      </pc:sldChg>
      <pc:sldChg chg="delSp modSp add mod modNotesTx">
        <pc:chgData name="Joel Sutton" userId="1e63f7443f7518ef" providerId="LiveId" clId="{860BBDB8-041E-4C8E-9328-5F84FEDE40FB}" dt="2024-10-23T14:45:53.345" v="1880" actId="20577"/>
        <pc:sldMkLst>
          <pc:docMk/>
          <pc:sldMk cId="1618319856" sldId="346"/>
        </pc:sldMkLst>
        <pc:spChg chg="mod">
          <ac:chgData name="Joel Sutton" userId="1e63f7443f7518ef" providerId="LiveId" clId="{860BBDB8-041E-4C8E-9328-5F84FEDE40FB}" dt="2024-10-23T14:45:13.728" v="1875" actId="6549"/>
          <ac:spMkLst>
            <pc:docMk/>
            <pc:sldMk cId="1618319856" sldId="346"/>
            <ac:spMk id="2" creationId="{1E25B99C-DE1F-4EF2-1E90-49880FF2E86E}"/>
          </ac:spMkLst>
        </pc:spChg>
        <pc:spChg chg="mod">
          <ac:chgData name="Joel Sutton" userId="1e63f7443f7518ef" providerId="LiveId" clId="{860BBDB8-041E-4C8E-9328-5F84FEDE40FB}" dt="2024-10-23T14:42:23.771" v="1648" actId="20577"/>
          <ac:spMkLst>
            <pc:docMk/>
            <pc:sldMk cId="1618319856" sldId="346"/>
            <ac:spMk id="313" creationId="{7E6FF8C3-BB16-7879-1D32-478B7BC36C87}"/>
          </ac:spMkLst>
        </pc:spChg>
      </pc:sldChg>
      <pc:sldChg chg="add del">
        <pc:chgData name="Joel Sutton" userId="1e63f7443f7518ef" providerId="LiveId" clId="{860BBDB8-041E-4C8E-9328-5F84FEDE40FB}" dt="2024-10-23T14:42:07.424" v="1645" actId="47"/>
        <pc:sldMkLst>
          <pc:docMk/>
          <pc:sldMk cId="4077815498" sldId="346"/>
        </pc:sldMkLst>
      </pc:sldChg>
      <pc:sldChg chg="modSp mod modNotesTx">
        <pc:chgData name="Joel Sutton" userId="1e63f7443f7518ef" providerId="LiveId" clId="{860BBDB8-041E-4C8E-9328-5F84FEDE40FB}" dt="2024-10-23T17:16:43.467" v="2006"/>
        <pc:sldMkLst>
          <pc:docMk/>
          <pc:sldMk cId="173373267" sldId="347"/>
        </pc:sldMkLst>
        <pc:spChg chg="mod">
          <ac:chgData name="Joel Sutton" userId="1e63f7443f7518ef" providerId="LiveId" clId="{860BBDB8-041E-4C8E-9328-5F84FEDE40FB}" dt="2024-10-23T17:16:37.786" v="2005" actId="20577"/>
          <ac:spMkLst>
            <pc:docMk/>
            <pc:sldMk cId="173373267" sldId="347"/>
            <ac:spMk id="2" creationId="{4730ED5B-0A88-C573-B67B-57C8532FF5BB}"/>
          </ac:spMkLst>
        </pc:spChg>
      </pc:sldChg>
      <pc:sldChg chg="add modNotesTx">
        <pc:chgData name="Joel Sutton" userId="1e63f7443f7518ef" providerId="LiveId" clId="{860BBDB8-041E-4C8E-9328-5F84FEDE40FB}" dt="2024-10-23T17:16:53.786" v="2007"/>
        <pc:sldMkLst>
          <pc:docMk/>
          <pc:sldMk cId="3941502398" sldId="348"/>
        </pc:sldMkLst>
      </pc:sldChg>
      <pc:sldChg chg="addSp modSp add mod modNotesTx">
        <pc:chgData name="Joel Sutton" userId="1e63f7443f7518ef" providerId="LiveId" clId="{860BBDB8-041E-4C8E-9328-5F84FEDE40FB}" dt="2024-10-23T17:42:36.996" v="2791" actId="20577"/>
        <pc:sldMkLst>
          <pc:docMk/>
          <pc:sldMk cId="255998941" sldId="349"/>
        </pc:sldMkLst>
        <pc:spChg chg="add mod">
          <ac:chgData name="Joel Sutton" userId="1e63f7443f7518ef" providerId="LiveId" clId="{860BBDB8-041E-4C8E-9328-5F84FEDE40FB}" dt="2024-10-23T17:21:14.015" v="2170" actId="20577"/>
          <ac:spMkLst>
            <pc:docMk/>
            <pc:sldMk cId="255998941" sldId="349"/>
            <ac:spMk id="2" creationId="{3CCA1613-8BCD-A2B8-1DD7-17C8462E5DB3}"/>
          </ac:spMkLst>
        </pc:spChg>
        <pc:spChg chg="mod">
          <ac:chgData name="Joel Sutton" userId="1e63f7443f7518ef" providerId="LiveId" clId="{860BBDB8-041E-4C8E-9328-5F84FEDE40FB}" dt="2024-10-23T17:20:43.120" v="2143" actId="20577"/>
          <ac:spMkLst>
            <pc:docMk/>
            <pc:sldMk cId="255998941" sldId="349"/>
            <ac:spMk id="317" creationId="{347EEE23-BD7A-B246-DF90-A9B0994B6299}"/>
          </ac:spMkLst>
        </pc:spChg>
      </pc:sldChg>
      <pc:sldChg chg="modSp add mod modNotesTx">
        <pc:chgData name="Joel Sutton" userId="1e63f7443f7518ef" providerId="LiveId" clId="{860BBDB8-041E-4C8E-9328-5F84FEDE40FB}" dt="2024-10-23T17:43:04.025" v="2826" actId="6549"/>
        <pc:sldMkLst>
          <pc:docMk/>
          <pc:sldMk cId="3711960890" sldId="350"/>
        </pc:sldMkLst>
        <pc:spChg chg="mod">
          <ac:chgData name="Joel Sutton" userId="1e63f7443f7518ef" providerId="LiveId" clId="{860BBDB8-041E-4C8E-9328-5F84FEDE40FB}" dt="2024-10-23T17:25:05.209" v="2207" actId="20577"/>
          <ac:spMkLst>
            <pc:docMk/>
            <pc:sldMk cId="3711960890" sldId="350"/>
            <ac:spMk id="2" creationId="{4AF82BD7-C479-752B-3653-0311D1B7BAAE}"/>
          </ac:spMkLst>
        </pc:spChg>
        <pc:spChg chg="mod">
          <ac:chgData name="Joel Sutton" userId="1e63f7443f7518ef" providerId="LiveId" clId="{860BBDB8-041E-4C8E-9328-5F84FEDE40FB}" dt="2024-10-23T17:27:04.770" v="2381" actId="1076"/>
          <ac:spMkLst>
            <pc:docMk/>
            <pc:sldMk cId="3711960890" sldId="350"/>
            <ac:spMk id="317" creationId="{22A2BABC-83EA-C00C-53CB-B3CD0F8AF73C}"/>
          </ac:spMkLst>
        </pc:spChg>
      </pc:sldChg>
      <pc:sldChg chg="modSp add mod">
        <pc:chgData name="Joel Sutton" userId="1e63f7443f7518ef" providerId="LiveId" clId="{860BBDB8-041E-4C8E-9328-5F84FEDE40FB}" dt="2024-10-23T17:38:22.348" v="2506" actId="20577"/>
        <pc:sldMkLst>
          <pc:docMk/>
          <pc:sldMk cId="1283915641" sldId="351"/>
        </pc:sldMkLst>
        <pc:spChg chg="mod">
          <ac:chgData name="Joel Sutton" userId="1e63f7443f7518ef" providerId="LiveId" clId="{860BBDB8-041E-4C8E-9328-5F84FEDE40FB}" dt="2024-10-23T17:38:22.348" v="2506" actId="20577"/>
          <ac:spMkLst>
            <pc:docMk/>
            <pc:sldMk cId="1283915641" sldId="351"/>
            <ac:spMk id="2" creationId="{AB180B15-1FA9-3173-E656-35D1ED0383AA}"/>
          </ac:spMkLst>
        </pc:spChg>
        <pc:spChg chg="mod">
          <ac:chgData name="Joel Sutton" userId="1e63f7443f7518ef" providerId="LiveId" clId="{860BBDB8-041E-4C8E-9328-5F84FEDE40FB}" dt="2024-10-23T17:27:57.803" v="2391" actId="14100"/>
          <ac:spMkLst>
            <pc:docMk/>
            <pc:sldMk cId="1283915641" sldId="351"/>
            <ac:spMk id="317" creationId="{C4A49676-1BE2-1939-2537-D33B6E757E90}"/>
          </ac:spMkLst>
        </pc:spChg>
      </pc:sldChg>
      <pc:sldChg chg="new del">
        <pc:chgData name="Joel Sutton" userId="1e63f7443f7518ef" providerId="LiveId" clId="{860BBDB8-041E-4C8E-9328-5F84FEDE40FB}" dt="2024-10-23T17:30:30.357" v="2465" actId="680"/>
        <pc:sldMkLst>
          <pc:docMk/>
          <pc:sldMk cId="403326418" sldId="352"/>
        </pc:sldMkLst>
      </pc:sldChg>
      <pc:sldChg chg="add del">
        <pc:chgData name="Joel Sutton" userId="1e63f7443f7518ef" providerId="LiveId" clId="{860BBDB8-041E-4C8E-9328-5F84FEDE40FB}" dt="2024-10-23T17:38:26.676" v="2507" actId="47"/>
        <pc:sldMkLst>
          <pc:docMk/>
          <pc:sldMk cId="4072227125" sldId="352"/>
        </pc:sldMkLst>
      </pc:sldChg>
      <pc:sldChg chg="delSp modSp add mod ord modNotesTx">
        <pc:chgData name="Joel Sutton" userId="1e63f7443f7518ef" providerId="LiveId" clId="{860BBDB8-041E-4C8E-9328-5F84FEDE40FB}" dt="2024-10-23T19:33:51.456" v="3208" actId="20577"/>
        <pc:sldMkLst>
          <pc:docMk/>
          <pc:sldMk cId="3304639539" sldId="353"/>
        </pc:sldMkLst>
        <pc:spChg chg="mod">
          <ac:chgData name="Joel Sutton" userId="1e63f7443f7518ef" providerId="LiveId" clId="{860BBDB8-041E-4C8E-9328-5F84FEDE40FB}" dt="2024-10-23T17:44:53.251" v="3038" actId="20577"/>
          <ac:spMkLst>
            <pc:docMk/>
            <pc:sldMk cId="3304639539" sldId="353"/>
            <ac:spMk id="2" creationId="{15FF5615-D25F-D1E4-8E45-BA30D4739A5E}"/>
          </ac:spMkLst>
        </pc:spChg>
        <pc:spChg chg="mod">
          <ac:chgData name="Joel Sutton" userId="1e63f7443f7518ef" providerId="LiveId" clId="{860BBDB8-041E-4C8E-9328-5F84FEDE40FB}" dt="2024-10-23T17:32:31.587" v="2487" actId="20577"/>
          <ac:spMkLst>
            <pc:docMk/>
            <pc:sldMk cId="3304639539" sldId="353"/>
            <ac:spMk id="313" creationId="{AD33076D-01BC-1548-4827-2B60AB50ED56}"/>
          </ac:spMkLst>
        </pc:spChg>
      </pc:sldChg>
      <pc:sldChg chg="modSp add mod ord modNotesTx">
        <pc:chgData name="Joel Sutton" userId="1e63f7443f7518ef" providerId="LiveId" clId="{860BBDB8-041E-4C8E-9328-5F84FEDE40FB}" dt="2024-10-23T19:39:23.499" v="3632" actId="20577"/>
        <pc:sldMkLst>
          <pc:docMk/>
          <pc:sldMk cId="1122220066" sldId="354"/>
        </pc:sldMkLst>
        <pc:spChg chg="mod">
          <ac:chgData name="Joel Sutton" userId="1e63f7443f7518ef" providerId="LiveId" clId="{860BBDB8-041E-4C8E-9328-5F84FEDE40FB}" dt="2024-10-23T19:36:39.704" v="3306" actId="20577"/>
          <ac:spMkLst>
            <pc:docMk/>
            <pc:sldMk cId="1122220066" sldId="354"/>
            <ac:spMk id="2" creationId="{B2D8CF8E-8478-EADE-655B-88DEF54ED36A}"/>
          </ac:spMkLst>
        </pc:spChg>
        <pc:spChg chg="mod">
          <ac:chgData name="Joel Sutton" userId="1e63f7443f7518ef" providerId="LiveId" clId="{860BBDB8-041E-4C8E-9328-5F84FEDE40FB}" dt="2024-10-23T19:36:52.834" v="3322" actId="5793"/>
          <ac:spMkLst>
            <pc:docMk/>
            <pc:sldMk cId="1122220066" sldId="354"/>
            <ac:spMk id="313" creationId="{745BEC44-328E-AB41-46BD-D940379F5C4C}"/>
          </ac:spMkLst>
        </pc:spChg>
      </pc:sldChg>
    </pc:docChg>
  </pc:docChgLst>
  <pc:docChgLst>
    <pc:chgData name="Joel Sutton" userId="1e63f7443f7518ef" providerId="LiveId" clId="{C6020E11-B57B-48C6-B224-186EB7E1B2CB}"/>
    <pc:docChg chg="undo custSel addSld delSld modSld sldOrd">
      <pc:chgData name="Joel Sutton" userId="1e63f7443f7518ef" providerId="LiveId" clId="{C6020E11-B57B-48C6-B224-186EB7E1B2CB}" dt="2024-10-21T22:28:09.521" v="3308" actId="6549"/>
      <pc:docMkLst>
        <pc:docMk/>
      </pc:docMkLst>
      <pc:sldChg chg="modNotesTx">
        <pc:chgData name="Joel Sutton" userId="1e63f7443f7518ef" providerId="LiveId" clId="{C6020E11-B57B-48C6-B224-186EB7E1B2CB}" dt="2024-10-18T18:15:21.020" v="104" actId="20577"/>
        <pc:sldMkLst>
          <pc:docMk/>
          <pc:sldMk cId="0" sldId="256"/>
        </pc:sldMkLst>
      </pc:sldChg>
      <pc:sldChg chg="modSp mod">
        <pc:chgData name="Joel Sutton" userId="1e63f7443f7518ef" providerId="LiveId" clId="{C6020E11-B57B-48C6-B224-186EB7E1B2CB}" dt="2024-10-12T20:37:36.238" v="25" actId="20577"/>
        <pc:sldMkLst>
          <pc:docMk/>
          <pc:sldMk cId="0" sldId="258"/>
        </pc:sldMkLst>
        <pc:spChg chg="mod">
          <ac:chgData name="Joel Sutton" userId="1e63f7443f7518ef" providerId="LiveId" clId="{C6020E11-B57B-48C6-B224-186EB7E1B2CB}" dt="2024-10-12T20:37:17.605" v="1" actId="20577"/>
          <ac:spMkLst>
            <pc:docMk/>
            <pc:sldMk cId="0" sldId="258"/>
            <ac:spMk id="100" creationId="{00000000-0000-0000-0000-000000000000}"/>
          </ac:spMkLst>
        </pc:spChg>
        <pc:spChg chg="mod">
          <ac:chgData name="Joel Sutton" userId="1e63f7443f7518ef" providerId="LiveId" clId="{C6020E11-B57B-48C6-B224-186EB7E1B2CB}" dt="2024-10-12T20:37:36.238" v="25" actId="20577"/>
          <ac:spMkLst>
            <pc:docMk/>
            <pc:sldMk cId="0" sldId="258"/>
            <ac:spMk id="102" creationId="{00000000-0000-0000-0000-000000000000}"/>
          </ac:spMkLst>
        </pc:spChg>
      </pc:sldChg>
      <pc:sldChg chg="modSp mod">
        <pc:chgData name="Joel Sutton" userId="1e63f7443f7518ef" providerId="LiveId" clId="{C6020E11-B57B-48C6-B224-186EB7E1B2CB}" dt="2024-10-12T20:37:51.430" v="30" actId="20577"/>
        <pc:sldMkLst>
          <pc:docMk/>
          <pc:sldMk cId="0" sldId="261"/>
        </pc:sldMkLst>
        <pc:spChg chg="mod">
          <ac:chgData name="Joel Sutton" userId="1e63f7443f7518ef" providerId="LiveId" clId="{C6020E11-B57B-48C6-B224-186EB7E1B2CB}" dt="2024-10-12T20:37:47.170" v="28" actId="20577"/>
          <ac:spMkLst>
            <pc:docMk/>
            <pc:sldMk cId="0" sldId="261"/>
            <ac:spMk id="132" creationId="{00000000-0000-0000-0000-000000000000}"/>
          </ac:spMkLst>
        </pc:spChg>
        <pc:spChg chg="mod">
          <ac:chgData name="Joel Sutton" userId="1e63f7443f7518ef" providerId="LiveId" clId="{C6020E11-B57B-48C6-B224-186EB7E1B2CB}" dt="2024-10-12T20:37:49.271" v="29" actId="20577"/>
          <ac:spMkLst>
            <pc:docMk/>
            <pc:sldMk cId="0" sldId="261"/>
            <ac:spMk id="136" creationId="{00000000-0000-0000-0000-000000000000}"/>
          </ac:spMkLst>
        </pc:spChg>
        <pc:spChg chg="mod">
          <ac:chgData name="Joel Sutton" userId="1e63f7443f7518ef" providerId="LiveId" clId="{C6020E11-B57B-48C6-B224-186EB7E1B2CB}" dt="2024-10-12T20:37:51.430" v="30" actId="20577"/>
          <ac:spMkLst>
            <pc:docMk/>
            <pc:sldMk cId="0" sldId="261"/>
            <ac:spMk id="140" creationId="{00000000-0000-0000-0000-000000000000}"/>
          </ac:spMkLst>
        </pc:spChg>
      </pc:sldChg>
      <pc:sldChg chg="del">
        <pc:chgData name="Joel Sutton" userId="1e63f7443f7518ef" providerId="LiveId" clId="{C6020E11-B57B-48C6-B224-186EB7E1B2CB}" dt="2024-10-12T20:38:06.350" v="31" actId="47"/>
        <pc:sldMkLst>
          <pc:docMk/>
          <pc:sldMk cId="0" sldId="263"/>
        </pc:sldMkLst>
      </pc:sldChg>
      <pc:sldChg chg="del">
        <pc:chgData name="Joel Sutton" userId="1e63f7443f7518ef" providerId="LiveId" clId="{C6020E11-B57B-48C6-B224-186EB7E1B2CB}" dt="2024-10-12T20:38:24.723" v="32" actId="47"/>
        <pc:sldMkLst>
          <pc:docMk/>
          <pc:sldMk cId="0" sldId="266"/>
        </pc:sldMkLst>
      </pc:sldChg>
      <pc:sldChg chg="del">
        <pc:chgData name="Joel Sutton" userId="1e63f7443f7518ef" providerId="LiveId" clId="{C6020E11-B57B-48C6-B224-186EB7E1B2CB}" dt="2024-10-12T20:38:31.677" v="33" actId="47"/>
        <pc:sldMkLst>
          <pc:docMk/>
          <pc:sldMk cId="0" sldId="267"/>
        </pc:sldMkLst>
      </pc:sldChg>
      <pc:sldChg chg="delSp modSp mod modNotesTx">
        <pc:chgData name="Joel Sutton" userId="1e63f7443f7518ef" providerId="LiveId" clId="{C6020E11-B57B-48C6-B224-186EB7E1B2CB}" dt="2024-10-19T08:39:50.269" v="211" actId="478"/>
        <pc:sldMkLst>
          <pc:docMk/>
          <pc:sldMk cId="0" sldId="271"/>
        </pc:sldMkLst>
        <pc:spChg chg="mod">
          <ac:chgData name="Joel Sutton" userId="1e63f7443f7518ef" providerId="LiveId" clId="{C6020E11-B57B-48C6-B224-186EB7E1B2CB}" dt="2024-10-18T18:25:00.111" v="207" actId="20577"/>
          <ac:spMkLst>
            <pc:docMk/>
            <pc:sldMk cId="0" sldId="271"/>
            <ac:spMk id="299" creationId="{00000000-0000-0000-0000-000000000000}"/>
          </ac:spMkLst>
        </pc:spChg>
      </pc:sldChg>
      <pc:sldChg chg="modSp mod">
        <pc:chgData name="Joel Sutton" userId="1e63f7443f7518ef" providerId="LiveId" clId="{C6020E11-B57B-48C6-B224-186EB7E1B2CB}" dt="2024-10-19T19:09:17.858" v="1594" actId="5793"/>
        <pc:sldMkLst>
          <pc:docMk/>
          <pc:sldMk cId="0" sldId="273"/>
        </pc:sldMkLst>
      </pc:sldChg>
      <pc:sldChg chg="del">
        <pc:chgData name="Joel Sutton" userId="1e63f7443f7518ef" providerId="LiveId" clId="{C6020E11-B57B-48C6-B224-186EB7E1B2CB}" dt="2024-10-19T19:10:16.733" v="1676" actId="47"/>
        <pc:sldMkLst>
          <pc:docMk/>
          <pc:sldMk cId="0" sldId="285"/>
        </pc:sldMkLst>
      </pc:sldChg>
      <pc:sldChg chg="modSp mod modNotesTx">
        <pc:chgData name="Joel Sutton" userId="1e63f7443f7518ef" providerId="LiveId" clId="{C6020E11-B57B-48C6-B224-186EB7E1B2CB}" dt="2024-10-21T22:21:32.594" v="3139" actId="20577"/>
        <pc:sldMkLst>
          <pc:docMk/>
          <pc:sldMk cId="0" sldId="287"/>
        </pc:sldMkLst>
      </pc:sldChg>
      <pc:sldChg chg="del modNotesTx">
        <pc:chgData name="Joel Sutton" userId="1e63f7443f7518ef" providerId="LiveId" clId="{C6020E11-B57B-48C6-B224-186EB7E1B2CB}" dt="2024-10-21T22:21:38.252" v="3140" actId="47"/>
        <pc:sldMkLst>
          <pc:docMk/>
          <pc:sldMk cId="0" sldId="288"/>
        </pc:sldMkLst>
      </pc:sldChg>
      <pc:sldChg chg="modSp mod">
        <pc:chgData name="Joel Sutton" userId="1e63f7443f7518ef" providerId="LiveId" clId="{C6020E11-B57B-48C6-B224-186EB7E1B2CB}" dt="2024-10-21T22:28:09.521" v="3308" actId="6549"/>
        <pc:sldMkLst>
          <pc:docMk/>
          <pc:sldMk cId="0" sldId="291"/>
        </pc:sldMkLst>
        <pc:spChg chg="mod">
          <ac:chgData name="Joel Sutton" userId="1e63f7443f7518ef" providerId="LiveId" clId="{C6020E11-B57B-48C6-B224-186EB7E1B2CB}" dt="2024-10-21T22:28:09.521" v="3308" actId="6549"/>
          <ac:spMkLst>
            <pc:docMk/>
            <pc:sldMk cId="0" sldId="291"/>
            <ac:spMk id="466" creationId="{00000000-0000-0000-0000-000000000000}"/>
          </ac:spMkLst>
        </pc:spChg>
      </pc:sldChg>
      <pc:sldChg chg="modNotesTx">
        <pc:chgData name="Joel Sutton" userId="1e63f7443f7518ef" providerId="LiveId" clId="{C6020E11-B57B-48C6-B224-186EB7E1B2CB}" dt="2024-10-15T15:52:07.006" v="41" actId="20577"/>
        <pc:sldMkLst>
          <pc:docMk/>
          <pc:sldMk cId="3030450202" sldId="294"/>
        </pc:sldMkLst>
      </pc:sldChg>
      <pc:sldChg chg="del">
        <pc:chgData name="Joel Sutton" userId="1e63f7443f7518ef" providerId="LiveId" clId="{C6020E11-B57B-48C6-B224-186EB7E1B2CB}" dt="2024-10-18T18:25:13.001" v="209" actId="47"/>
        <pc:sldMkLst>
          <pc:docMk/>
          <pc:sldMk cId="3034776381" sldId="296"/>
        </pc:sldMkLst>
      </pc:sldChg>
      <pc:sldChg chg="del">
        <pc:chgData name="Joel Sutton" userId="1e63f7443f7518ef" providerId="LiveId" clId="{C6020E11-B57B-48C6-B224-186EB7E1B2CB}" dt="2024-10-18T18:25:11.244" v="208" actId="47"/>
        <pc:sldMkLst>
          <pc:docMk/>
          <pc:sldMk cId="3361211071" sldId="297"/>
        </pc:sldMkLst>
      </pc:sldChg>
      <pc:sldChg chg="del">
        <pc:chgData name="Joel Sutton" userId="1e63f7443f7518ef" providerId="LiveId" clId="{C6020E11-B57B-48C6-B224-186EB7E1B2CB}" dt="2024-10-19T19:10:06.622" v="1667" actId="47"/>
        <pc:sldMkLst>
          <pc:docMk/>
          <pc:sldMk cId="2580216400" sldId="298"/>
        </pc:sldMkLst>
      </pc:sldChg>
      <pc:sldChg chg="del">
        <pc:chgData name="Joel Sutton" userId="1e63f7443f7518ef" providerId="LiveId" clId="{C6020E11-B57B-48C6-B224-186EB7E1B2CB}" dt="2024-10-19T19:10:08.695" v="1668" actId="47"/>
        <pc:sldMkLst>
          <pc:docMk/>
          <pc:sldMk cId="2322347200" sldId="300"/>
        </pc:sldMkLst>
      </pc:sldChg>
      <pc:sldChg chg="del">
        <pc:chgData name="Joel Sutton" userId="1e63f7443f7518ef" providerId="LiveId" clId="{C6020E11-B57B-48C6-B224-186EB7E1B2CB}" dt="2024-10-19T19:10:11.541" v="1671" actId="47"/>
        <pc:sldMkLst>
          <pc:docMk/>
          <pc:sldMk cId="3202246897" sldId="301"/>
        </pc:sldMkLst>
      </pc:sldChg>
      <pc:sldChg chg="modSp del mod">
        <pc:chgData name="Joel Sutton" userId="1e63f7443f7518ef" providerId="LiveId" clId="{C6020E11-B57B-48C6-B224-186EB7E1B2CB}" dt="2024-10-19T19:10:04.244" v="1666" actId="47"/>
        <pc:sldMkLst>
          <pc:docMk/>
          <pc:sldMk cId="4145483757" sldId="302"/>
        </pc:sldMkLst>
      </pc:sldChg>
      <pc:sldChg chg="del">
        <pc:chgData name="Joel Sutton" userId="1e63f7443f7518ef" providerId="LiveId" clId="{C6020E11-B57B-48C6-B224-186EB7E1B2CB}" dt="2024-10-19T19:10:15.940" v="1675" actId="47"/>
        <pc:sldMkLst>
          <pc:docMk/>
          <pc:sldMk cId="565518761" sldId="303"/>
        </pc:sldMkLst>
      </pc:sldChg>
      <pc:sldChg chg="del">
        <pc:chgData name="Joel Sutton" userId="1e63f7443f7518ef" providerId="LiveId" clId="{C6020E11-B57B-48C6-B224-186EB7E1B2CB}" dt="2024-10-19T19:10:17.511" v="1677" actId="47"/>
        <pc:sldMkLst>
          <pc:docMk/>
          <pc:sldMk cId="4243922758" sldId="304"/>
        </pc:sldMkLst>
      </pc:sldChg>
      <pc:sldChg chg="del">
        <pc:chgData name="Joel Sutton" userId="1e63f7443f7518ef" providerId="LiveId" clId="{C6020E11-B57B-48C6-B224-186EB7E1B2CB}" dt="2024-10-19T19:10:18.068" v="1678" actId="47"/>
        <pc:sldMkLst>
          <pc:docMk/>
          <pc:sldMk cId="962525709" sldId="305"/>
        </pc:sldMkLst>
      </pc:sldChg>
      <pc:sldChg chg="modSp mod ord">
        <pc:chgData name="Joel Sutton" userId="1e63f7443f7518ef" providerId="LiveId" clId="{C6020E11-B57B-48C6-B224-186EB7E1B2CB}" dt="2024-10-15T16:03:03.498" v="62" actId="6549"/>
        <pc:sldMkLst>
          <pc:docMk/>
          <pc:sldMk cId="3931286111" sldId="306"/>
        </pc:sldMkLst>
      </pc:sldChg>
      <pc:sldChg chg="del">
        <pc:chgData name="Joel Sutton" userId="1e63f7443f7518ef" providerId="LiveId" clId="{C6020E11-B57B-48C6-B224-186EB7E1B2CB}" dt="2024-10-19T19:08:59.218" v="1590" actId="47"/>
        <pc:sldMkLst>
          <pc:docMk/>
          <pc:sldMk cId="2510198296" sldId="307"/>
        </pc:sldMkLst>
      </pc:sldChg>
      <pc:sldChg chg="del">
        <pc:chgData name="Joel Sutton" userId="1e63f7443f7518ef" providerId="LiveId" clId="{C6020E11-B57B-48C6-B224-186EB7E1B2CB}" dt="2024-10-19T19:09:00.332" v="1591" actId="47"/>
        <pc:sldMkLst>
          <pc:docMk/>
          <pc:sldMk cId="1590246765" sldId="308"/>
        </pc:sldMkLst>
      </pc:sldChg>
      <pc:sldChg chg="del">
        <pc:chgData name="Joel Sutton" userId="1e63f7443f7518ef" providerId="LiveId" clId="{C6020E11-B57B-48C6-B224-186EB7E1B2CB}" dt="2024-10-19T19:10:10.579" v="1670" actId="47"/>
        <pc:sldMkLst>
          <pc:docMk/>
          <pc:sldMk cId="577281136" sldId="309"/>
        </pc:sldMkLst>
      </pc:sldChg>
      <pc:sldChg chg="del">
        <pc:chgData name="Joel Sutton" userId="1e63f7443f7518ef" providerId="LiveId" clId="{C6020E11-B57B-48C6-B224-186EB7E1B2CB}" dt="2024-10-19T19:10:09.456" v="1669" actId="47"/>
        <pc:sldMkLst>
          <pc:docMk/>
          <pc:sldMk cId="2400844847" sldId="310"/>
        </pc:sldMkLst>
      </pc:sldChg>
      <pc:sldChg chg="del">
        <pc:chgData name="Joel Sutton" userId="1e63f7443f7518ef" providerId="LiveId" clId="{C6020E11-B57B-48C6-B224-186EB7E1B2CB}" dt="2024-10-19T19:10:12.433" v="1672" actId="47"/>
        <pc:sldMkLst>
          <pc:docMk/>
          <pc:sldMk cId="62116733" sldId="312"/>
        </pc:sldMkLst>
      </pc:sldChg>
      <pc:sldChg chg="del">
        <pc:chgData name="Joel Sutton" userId="1e63f7443f7518ef" providerId="LiveId" clId="{C6020E11-B57B-48C6-B224-186EB7E1B2CB}" dt="2024-10-19T19:10:13.185" v="1673" actId="47"/>
        <pc:sldMkLst>
          <pc:docMk/>
          <pc:sldMk cId="1411508416" sldId="313"/>
        </pc:sldMkLst>
      </pc:sldChg>
      <pc:sldChg chg="del">
        <pc:chgData name="Joel Sutton" userId="1e63f7443f7518ef" providerId="LiveId" clId="{C6020E11-B57B-48C6-B224-186EB7E1B2CB}" dt="2024-10-19T19:10:14.145" v="1674" actId="47"/>
        <pc:sldMkLst>
          <pc:docMk/>
          <pc:sldMk cId="1302094734" sldId="314"/>
        </pc:sldMkLst>
      </pc:sldChg>
      <pc:sldChg chg="del">
        <pc:chgData name="Joel Sutton" userId="1e63f7443f7518ef" providerId="LiveId" clId="{C6020E11-B57B-48C6-B224-186EB7E1B2CB}" dt="2024-10-19T19:10:19.135" v="1679" actId="47"/>
        <pc:sldMkLst>
          <pc:docMk/>
          <pc:sldMk cId="111573990" sldId="315"/>
        </pc:sldMkLst>
      </pc:sldChg>
      <pc:sldChg chg="del">
        <pc:chgData name="Joel Sutton" userId="1e63f7443f7518ef" providerId="LiveId" clId="{C6020E11-B57B-48C6-B224-186EB7E1B2CB}" dt="2024-10-19T19:10:19.745" v="1680" actId="47"/>
        <pc:sldMkLst>
          <pc:docMk/>
          <pc:sldMk cId="2126601752" sldId="316"/>
        </pc:sldMkLst>
      </pc:sldChg>
      <pc:sldChg chg="modSp add mod ord">
        <pc:chgData name="Joel Sutton" userId="1e63f7443f7518ef" providerId="LiveId" clId="{C6020E11-B57B-48C6-B224-186EB7E1B2CB}" dt="2024-10-15T16:02:54.879" v="61"/>
        <pc:sldMkLst>
          <pc:docMk/>
          <pc:sldMk cId="4067986275" sldId="317"/>
        </pc:sldMkLst>
        <pc:spChg chg="mod">
          <ac:chgData name="Joel Sutton" userId="1e63f7443f7518ef" providerId="LiveId" clId="{C6020E11-B57B-48C6-B224-186EB7E1B2CB}" dt="2024-10-15T16:02:51.739" v="59" actId="20577"/>
          <ac:spMkLst>
            <pc:docMk/>
            <pc:sldMk cId="4067986275" sldId="317"/>
            <ac:spMk id="317" creationId="{EBC866EC-48A8-D54D-6555-510441CFE1D8}"/>
          </ac:spMkLst>
        </pc:spChg>
      </pc:sldChg>
      <pc:sldChg chg="modSp add del mod modNotesTx">
        <pc:chgData name="Joel Sutton" userId="1e63f7443f7518ef" providerId="LiveId" clId="{C6020E11-B57B-48C6-B224-186EB7E1B2CB}" dt="2024-10-19T08:50:19.387" v="1019" actId="20577"/>
        <pc:sldMkLst>
          <pc:docMk/>
          <pc:sldMk cId="1134139841" sldId="318"/>
        </pc:sldMkLst>
      </pc:sldChg>
      <pc:sldChg chg="modSp add mod modNotesTx">
        <pc:chgData name="Joel Sutton" userId="1e63f7443f7518ef" providerId="LiveId" clId="{C6020E11-B57B-48C6-B224-186EB7E1B2CB}" dt="2024-10-19T08:51:55.231" v="1087" actId="20577"/>
        <pc:sldMkLst>
          <pc:docMk/>
          <pc:sldMk cId="535754615" sldId="319"/>
        </pc:sldMkLst>
      </pc:sldChg>
      <pc:sldChg chg="modSp add mod">
        <pc:chgData name="Joel Sutton" userId="1e63f7443f7518ef" providerId="LiveId" clId="{C6020E11-B57B-48C6-B224-186EB7E1B2CB}" dt="2024-10-19T19:02:31.401" v="1440" actId="20577"/>
        <pc:sldMkLst>
          <pc:docMk/>
          <pc:sldMk cId="1368425562" sldId="320"/>
        </pc:sldMkLst>
      </pc:sldChg>
      <pc:sldChg chg="modSp add mod">
        <pc:chgData name="Joel Sutton" userId="1e63f7443f7518ef" providerId="LiveId" clId="{C6020E11-B57B-48C6-B224-186EB7E1B2CB}" dt="2024-10-19T19:02:45.623" v="1443" actId="20577"/>
        <pc:sldMkLst>
          <pc:docMk/>
          <pc:sldMk cId="177475473" sldId="321"/>
        </pc:sldMkLst>
      </pc:sldChg>
      <pc:sldChg chg="modSp add mod">
        <pc:chgData name="Joel Sutton" userId="1e63f7443f7518ef" providerId="LiveId" clId="{C6020E11-B57B-48C6-B224-186EB7E1B2CB}" dt="2024-10-19T19:03:16.162" v="1446" actId="20577"/>
        <pc:sldMkLst>
          <pc:docMk/>
          <pc:sldMk cId="64529949" sldId="322"/>
        </pc:sldMkLst>
      </pc:sldChg>
      <pc:sldChg chg="delSp modSp add mod">
        <pc:chgData name="Joel Sutton" userId="1e63f7443f7518ef" providerId="LiveId" clId="{C6020E11-B57B-48C6-B224-186EB7E1B2CB}" dt="2024-10-21T22:17:20.807" v="2790" actId="21"/>
        <pc:sldMkLst>
          <pc:docMk/>
          <pc:sldMk cId="3184342960" sldId="323"/>
        </pc:sldMkLst>
        <pc:spChg chg="mod">
          <ac:chgData name="Joel Sutton" userId="1e63f7443f7518ef" providerId="LiveId" clId="{C6020E11-B57B-48C6-B224-186EB7E1B2CB}" dt="2024-10-21T22:17:20.807" v="2790" actId="21"/>
          <ac:spMkLst>
            <pc:docMk/>
            <pc:sldMk cId="3184342960" sldId="323"/>
            <ac:spMk id="299" creationId="{F84AD704-0F14-3F6E-2166-A5321951A9BE}"/>
          </ac:spMkLst>
        </pc:spChg>
      </pc:sldChg>
      <pc:sldChg chg="modSp add mod setBg modAnim">
        <pc:chgData name="Joel Sutton" userId="1e63f7443f7518ef" providerId="LiveId" clId="{C6020E11-B57B-48C6-B224-186EB7E1B2CB}" dt="2024-10-21T22:19:26.219" v="2866"/>
        <pc:sldMkLst>
          <pc:docMk/>
          <pc:sldMk cId="293829403" sldId="324"/>
        </pc:sldMkLst>
      </pc:sldChg>
      <pc:sldChg chg="modSp add mod ord">
        <pc:chgData name="Joel Sutton" userId="1e63f7443f7518ef" providerId="LiveId" clId="{C6020E11-B57B-48C6-B224-186EB7E1B2CB}" dt="2024-10-19T17:49:10.207" v="1291" actId="20577"/>
        <pc:sldMkLst>
          <pc:docMk/>
          <pc:sldMk cId="1558993683" sldId="325"/>
        </pc:sldMkLst>
      </pc:sldChg>
      <pc:sldChg chg="addSp modSp add mod">
        <pc:chgData name="Joel Sutton" userId="1e63f7443f7518ef" providerId="LiveId" clId="{C6020E11-B57B-48C6-B224-186EB7E1B2CB}" dt="2024-10-21T22:19:54.955" v="2870" actId="255"/>
        <pc:sldMkLst>
          <pc:docMk/>
          <pc:sldMk cId="2670943639" sldId="326"/>
        </pc:sldMkLst>
      </pc:sldChg>
      <pc:sldChg chg="add del">
        <pc:chgData name="Joel Sutton" userId="1e63f7443f7518ef" providerId="LiveId" clId="{C6020E11-B57B-48C6-B224-186EB7E1B2CB}" dt="2024-10-19T08:43:02.766" v="656"/>
        <pc:sldMkLst>
          <pc:docMk/>
          <pc:sldMk cId="3750271561" sldId="326"/>
        </pc:sldMkLst>
      </pc:sldChg>
      <pc:sldChg chg="modSp add mod setBg">
        <pc:chgData name="Joel Sutton" userId="1e63f7443f7518ef" providerId="LiveId" clId="{C6020E11-B57B-48C6-B224-186EB7E1B2CB}" dt="2024-10-19T19:00:57.437" v="1438" actId="6549"/>
        <pc:sldMkLst>
          <pc:docMk/>
          <pc:sldMk cId="2780014988" sldId="327"/>
        </pc:sldMkLst>
      </pc:sldChg>
      <pc:sldChg chg="modSp add mod">
        <pc:chgData name="Joel Sutton" userId="1e63f7443f7518ef" providerId="LiveId" clId="{C6020E11-B57B-48C6-B224-186EB7E1B2CB}" dt="2024-10-19T19:10:00.716" v="1665" actId="6549"/>
        <pc:sldMkLst>
          <pc:docMk/>
          <pc:sldMk cId="3205472914" sldId="328"/>
        </pc:sldMkLst>
      </pc:sldChg>
      <pc:sldChg chg="modSp add mod">
        <pc:chgData name="Joel Sutton" userId="1e63f7443f7518ef" providerId="LiveId" clId="{C6020E11-B57B-48C6-B224-186EB7E1B2CB}" dt="2024-10-19T19:18:46.691" v="2389" actId="14100"/>
        <pc:sldMkLst>
          <pc:docMk/>
          <pc:sldMk cId="2276236653" sldId="329"/>
        </pc:sldMkLst>
      </pc:sldChg>
      <pc:sldChg chg="modSp add mod ord">
        <pc:chgData name="Joel Sutton" userId="1e63f7443f7518ef" providerId="LiveId" clId="{C6020E11-B57B-48C6-B224-186EB7E1B2CB}" dt="2024-10-21T22:18:43.318" v="2862" actId="114"/>
        <pc:sldMkLst>
          <pc:docMk/>
          <pc:sldMk cId="199820097" sldId="330"/>
        </pc:sldMkLst>
      </pc:sldChg>
    </pc:docChg>
  </pc:docChgLst>
  <pc:docChgLst>
    <pc:chgData name="Joel Sutton" userId="1e63f7443f7518ef" providerId="LiveId" clId="{C7F5C907-CCCF-4657-B196-8A14CA0B73AB}"/>
    <pc:docChg chg="undo custSel addSld delSld modSld sldOrd">
      <pc:chgData name="Joel Sutton" userId="1e63f7443f7518ef" providerId="LiveId" clId="{C7F5C907-CCCF-4657-B196-8A14CA0B73AB}" dt="2024-12-30T23:55:39.819" v="1377"/>
      <pc:docMkLst>
        <pc:docMk/>
      </pc:docMkLst>
      <pc:sldChg chg="del">
        <pc:chgData name="Joel Sutton" userId="1e63f7443f7518ef" providerId="LiveId" clId="{C7F5C907-CCCF-4657-B196-8A14CA0B73AB}" dt="2024-12-30T23:55:37.801" v="1376" actId="47"/>
        <pc:sldMkLst>
          <pc:docMk/>
          <pc:sldMk cId="0" sldId="265"/>
        </pc:sldMkLst>
      </pc:sldChg>
      <pc:sldChg chg="modSp add mod setBg">
        <pc:chgData name="Joel Sutton" userId="1e63f7443f7518ef" providerId="LiveId" clId="{C7F5C907-CCCF-4657-B196-8A14CA0B73AB}" dt="2024-12-30T08:36:46.758" v="1" actId="6549"/>
        <pc:sldMkLst>
          <pc:docMk/>
          <pc:sldMk cId="0" sldId="271"/>
        </pc:sldMkLst>
        <pc:spChg chg="mod">
          <ac:chgData name="Joel Sutton" userId="1e63f7443f7518ef" providerId="LiveId" clId="{C7F5C907-CCCF-4657-B196-8A14CA0B73AB}" dt="2024-12-30T08:36:46.758" v="1" actId="6549"/>
          <ac:spMkLst>
            <pc:docMk/>
            <pc:sldMk cId="0" sldId="271"/>
            <ac:spMk id="299" creationId="{00000000-0000-0000-0000-000000000000}"/>
          </ac:spMkLst>
        </pc:spChg>
      </pc:sldChg>
      <pc:sldChg chg="del">
        <pc:chgData name="Joel Sutton" userId="1e63f7443f7518ef" providerId="LiveId" clId="{C7F5C907-CCCF-4657-B196-8A14CA0B73AB}" dt="2024-12-30T18:43:13.779" v="1337" actId="47"/>
        <pc:sldMkLst>
          <pc:docMk/>
          <pc:sldMk cId="0" sldId="287"/>
        </pc:sldMkLst>
      </pc:sldChg>
      <pc:sldChg chg="modSp mod">
        <pc:chgData name="Joel Sutton" userId="1e63f7443f7518ef" providerId="LiveId" clId="{C7F5C907-CCCF-4657-B196-8A14CA0B73AB}" dt="2024-12-30T18:44:01.017" v="1375" actId="5793"/>
        <pc:sldMkLst>
          <pc:docMk/>
          <pc:sldMk cId="0" sldId="291"/>
        </pc:sldMkLst>
        <pc:spChg chg="mod">
          <ac:chgData name="Joel Sutton" userId="1e63f7443f7518ef" providerId="LiveId" clId="{C7F5C907-CCCF-4657-B196-8A14CA0B73AB}" dt="2024-12-30T18:43:45.985" v="1368" actId="1076"/>
          <ac:spMkLst>
            <pc:docMk/>
            <pc:sldMk cId="0" sldId="291"/>
            <ac:spMk id="462" creationId="{00000000-0000-0000-0000-000000000000}"/>
          </ac:spMkLst>
        </pc:spChg>
        <pc:spChg chg="mod">
          <ac:chgData name="Joel Sutton" userId="1e63f7443f7518ef" providerId="LiveId" clId="{C7F5C907-CCCF-4657-B196-8A14CA0B73AB}" dt="2024-12-30T18:44:01.017" v="1375" actId="5793"/>
          <ac:spMkLst>
            <pc:docMk/>
            <pc:sldMk cId="0" sldId="291"/>
            <ac:spMk id="466" creationId="{00000000-0000-0000-0000-000000000000}"/>
          </ac:spMkLst>
        </pc:spChg>
        <pc:cxnChg chg="mod">
          <ac:chgData name="Joel Sutton" userId="1e63f7443f7518ef" providerId="LiveId" clId="{C7F5C907-CCCF-4657-B196-8A14CA0B73AB}" dt="2024-12-30T18:43:49.863" v="1370" actId="1076"/>
          <ac:cxnSpMkLst>
            <pc:docMk/>
            <pc:sldMk cId="0" sldId="291"/>
            <ac:cxnSpMk id="463" creationId="{00000000-0000-0000-0000-000000000000}"/>
          </ac:cxnSpMkLst>
        </pc:cxnChg>
      </pc:sldChg>
      <pc:sldChg chg="addSp modSp mod modNotesTx">
        <pc:chgData name="Joel Sutton" userId="1e63f7443f7518ef" providerId="LiveId" clId="{C7F5C907-CCCF-4657-B196-8A14CA0B73AB}" dt="2024-12-30T08:57:05.753" v="1023" actId="20577"/>
        <pc:sldMkLst>
          <pc:docMk/>
          <pc:sldMk cId="4067986275" sldId="317"/>
        </pc:sldMkLst>
        <pc:spChg chg="add mod">
          <ac:chgData name="Joel Sutton" userId="1e63f7443f7518ef" providerId="LiveId" clId="{C7F5C907-CCCF-4657-B196-8A14CA0B73AB}" dt="2024-12-30T08:54:08.861" v="370"/>
          <ac:spMkLst>
            <pc:docMk/>
            <pc:sldMk cId="4067986275" sldId="317"/>
            <ac:spMk id="3" creationId="{7EBE043F-22D2-CB87-BEAF-49A2DD5BC263}"/>
          </ac:spMkLst>
        </pc:spChg>
        <pc:spChg chg="mod">
          <ac:chgData name="Joel Sutton" userId="1e63f7443f7518ef" providerId="LiveId" clId="{C7F5C907-CCCF-4657-B196-8A14CA0B73AB}" dt="2024-12-30T08:53:15.675" v="164" actId="20577"/>
          <ac:spMkLst>
            <pc:docMk/>
            <pc:sldMk cId="4067986275" sldId="317"/>
            <ac:spMk id="313" creationId="{34169755-C761-271C-7355-768D3E428BB7}"/>
          </ac:spMkLst>
        </pc:spChg>
        <pc:spChg chg="mod">
          <ac:chgData name="Joel Sutton" userId="1e63f7443f7518ef" providerId="LiveId" clId="{C7F5C907-CCCF-4657-B196-8A14CA0B73AB}" dt="2024-12-30T08:53:44.101" v="367" actId="20577"/>
          <ac:spMkLst>
            <pc:docMk/>
            <pc:sldMk cId="4067986275" sldId="317"/>
            <ac:spMk id="317" creationId="{EBC866EC-48A8-D54D-6555-510441CFE1D8}"/>
          </ac:spMkLst>
        </pc:spChg>
        <pc:picChg chg="add mod">
          <ac:chgData name="Joel Sutton" userId="1e63f7443f7518ef" providerId="LiveId" clId="{C7F5C907-CCCF-4657-B196-8A14CA0B73AB}" dt="2024-12-30T08:53:47.432" v="369" actId="1076"/>
          <ac:picMkLst>
            <pc:docMk/>
            <pc:sldMk cId="4067986275" sldId="317"/>
            <ac:picMk id="2" creationId="{EE97019A-6D6A-1C14-E315-F0F895EFF4F9}"/>
          </ac:picMkLst>
        </pc:picChg>
      </pc:sldChg>
      <pc:sldChg chg="addSp modSp add mod ord setBg">
        <pc:chgData name="Joel Sutton" userId="1e63f7443f7518ef" providerId="LiveId" clId="{C7F5C907-CCCF-4657-B196-8A14CA0B73AB}" dt="2024-12-30T08:39:15.380" v="93"/>
        <pc:sldMkLst>
          <pc:docMk/>
          <pc:sldMk cId="3184342960" sldId="323"/>
        </pc:sldMkLst>
        <pc:spChg chg="add mod">
          <ac:chgData name="Joel Sutton" userId="1e63f7443f7518ef" providerId="LiveId" clId="{C7F5C907-CCCF-4657-B196-8A14CA0B73AB}" dt="2024-12-30T08:39:15.380" v="93"/>
          <ac:spMkLst>
            <pc:docMk/>
            <pc:sldMk cId="3184342960" sldId="323"/>
            <ac:spMk id="3" creationId="{BFDA7A1E-424C-4489-4A64-3ACBFF6636C3}"/>
          </ac:spMkLst>
        </pc:spChg>
        <pc:spChg chg="mod">
          <ac:chgData name="Joel Sutton" userId="1e63f7443f7518ef" providerId="LiveId" clId="{C7F5C907-CCCF-4657-B196-8A14CA0B73AB}" dt="2024-12-30T08:37:47.216" v="72" actId="20577"/>
          <ac:spMkLst>
            <pc:docMk/>
            <pc:sldMk cId="3184342960" sldId="323"/>
            <ac:spMk id="299" creationId="{F84AD704-0F14-3F6E-2166-A5321951A9BE}"/>
          </ac:spMkLst>
        </pc:spChg>
        <pc:cxnChg chg="add mod">
          <ac:chgData name="Joel Sutton" userId="1e63f7443f7518ef" providerId="LiveId" clId="{C7F5C907-CCCF-4657-B196-8A14CA0B73AB}" dt="2024-12-30T08:39:10.789" v="92"/>
          <ac:cxnSpMkLst>
            <pc:docMk/>
            <pc:sldMk cId="3184342960" sldId="323"/>
            <ac:cxnSpMk id="2" creationId="{D76C5DA8-E7F8-9FBC-7F58-C27E19157630}"/>
          </ac:cxnSpMkLst>
        </pc:cxnChg>
      </pc:sldChg>
      <pc:sldChg chg="modNotesTx">
        <pc:chgData name="Joel Sutton" userId="1e63f7443f7518ef" providerId="LiveId" clId="{C7F5C907-CCCF-4657-B196-8A14CA0B73AB}" dt="2024-12-30T18:43:03.747" v="1336" actId="5793"/>
        <pc:sldMkLst>
          <pc:docMk/>
          <pc:sldMk cId="1634902928" sldId="330"/>
        </pc:sldMkLst>
      </pc:sldChg>
      <pc:sldChg chg="add">
        <pc:chgData name="Joel Sutton" userId="1e63f7443f7518ef" providerId="LiveId" clId="{C7F5C907-CCCF-4657-B196-8A14CA0B73AB}" dt="2024-12-30T23:55:39.819" v="1377"/>
        <pc:sldMkLst>
          <pc:docMk/>
          <pc:sldMk cId="0" sldId="331"/>
        </pc:sldMkLst>
      </pc:sldChg>
      <pc:sldChg chg="del modNotesTx">
        <pc:chgData name="Joel Sutton" userId="1e63f7443f7518ef" providerId="LiveId" clId="{C7F5C907-CCCF-4657-B196-8A14CA0B73AB}" dt="2024-12-30T08:57:33.440" v="1028" actId="47"/>
        <pc:sldMkLst>
          <pc:docMk/>
          <pc:sldMk cId="3969804674" sldId="331"/>
        </pc:sldMkLst>
      </pc:sldChg>
      <pc:sldChg chg="del">
        <pc:chgData name="Joel Sutton" userId="1e63f7443f7518ef" providerId="LiveId" clId="{C7F5C907-CCCF-4657-B196-8A14CA0B73AB}" dt="2024-12-30T08:57:36.255" v="1029" actId="47"/>
        <pc:sldMkLst>
          <pc:docMk/>
          <pc:sldMk cId="3887869119" sldId="332"/>
        </pc:sldMkLst>
      </pc:sldChg>
      <pc:sldChg chg="modNotesTx">
        <pc:chgData name="Joel Sutton" userId="1e63f7443f7518ef" providerId="LiveId" clId="{C7F5C907-CCCF-4657-B196-8A14CA0B73AB}" dt="2024-12-30T08:58:02.883" v="1032" actId="20577"/>
        <pc:sldMkLst>
          <pc:docMk/>
          <pc:sldMk cId="4231731877" sldId="338"/>
        </pc:sldMkLst>
      </pc:sldChg>
      <pc:sldChg chg="modNotesTx">
        <pc:chgData name="Joel Sutton" userId="1e63f7443f7518ef" providerId="LiveId" clId="{C7F5C907-CCCF-4657-B196-8A14CA0B73AB}" dt="2024-12-30T09:07:54.206" v="1159" actId="20577"/>
        <pc:sldMkLst>
          <pc:docMk/>
          <pc:sldMk cId="454747166" sldId="344"/>
        </pc:sldMkLst>
      </pc:sldChg>
      <pc:sldChg chg="modNotesTx">
        <pc:chgData name="Joel Sutton" userId="1e63f7443f7518ef" providerId="LiveId" clId="{C7F5C907-CCCF-4657-B196-8A14CA0B73AB}" dt="2024-12-30T18:40:25.017" v="1161" actId="20577"/>
        <pc:sldMkLst>
          <pc:docMk/>
          <pc:sldMk cId="173373267" sldId="347"/>
        </pc:sldMkLst>
      </pc:sldChg>
      <pc:sldChg chg="modNotesTx">
        <pc:chgData name="Joel Sutton" userId="1e63f7443f7518ef" providerId="LiveId" clId="{C7F5C907-CCCF-4657-B196-8A14CA0B73AB}" dt="2024-12-30T18:40:52.789" v="1180" actId="6549"/>
        <pc:sldMkLst>
          <pc:docMk/>
          <pc:sldMk cId="3941502398" sldId="348"/>
        </pc:sldMkLst>
      </pc:sldChg>
      <pc:sldChg chg="modNotesTx">
        <pc:chgData name="Joel Sutton" userId="1e63f7443f7518ef" providerId="LiveId" clId="{C7F5C907-CCCF-4657-B196-8A14CA0B73AB}" dt="2024-12-30T18:41:59.036" v="1316" actId="20577"/>
        <pc:sldMkLst>
          <pc:docMk/>
          <pc:sldMk cId="1283915641" sldId="351"/>
        </pc:sldMkLst>
      </pc:sldChg>
      <pc:sldChg chg="addSp modSp add mod setBg">
        <pc:chgData name="Joel Sutton" userId="1e63f7443f7518ef" providerId="LiveId" clId="{C7F5C907-CCCF-4657-B196-8A14CA0B73AB}" dt="2024-12-30T08:40:23.995" v="135" actId="404"/>
        <pc:sldMkLst>
          <pc:docMk/>
          <pc:sldMk cId="199820097" sldId="355"/>
        </pc:sldMkLst>
        <pc:spChg chg="add mod">
          <ac:chgData name="Joel Sutton" userId="1e63f7443f7518ef" providerId="LiveId" clId="{C7F5C907-CCCF-4657-B196-8A14CA0B73AB}" dt="2024-12-30T08:40:23.995" v="135" actId="404"/>
          <ac:spMkLst>
            <pc:docMk/>
            <pc:sldMk cId="199820097" sldId="355"/>
            <ac:spMk id="2" creationId="{62D618FD-31F3-7B03-5DCD-4081A9EA26A3}"/>
          </ac:spMkLst>
        </pc:spChg>
        <pc:spChg chg="mod">
          <ac:chgData name="Joel Sutton" userId="1e63f7443f7518ef" providerId="LiveId" clId="{C7F5C907-CCCF-4657-B196-8A14CA0B73AB}" dt="2024-12-30T08:39:48.932" v="110" actId="1076"/>
          <ac:spMkLst>
            <pc:docMk/>
            <pc:sldMk cId="199820097" sldId="355"/>
            <ac:spMk id="299" creationId="{ADB61043-57C1-62CB-10C4-EBC4C1DD27E3}"/>
          </ac:spMkLst>
        </pc:spChg>
        <pc:cxnChg chg="add mod">
          <ac:chgData name="Joel Sutton" userId="1e63f7443f7518ef" providerId="LiveId" clId="{C7F5C907-CCCF-4657-B196-8A14CA0B73AB}" dt="2024-12-30T08:40:00.270" v="113" actId="1076"/>
          <ac:cxnSpMkLst>
            <pc:docMk/>
            <pc:sldMk cId="199820097" sldId="355"/>
            <ac:cxnSpMk id="3" creationId="{AAC3C523-9823-5B84-784E-1A88BDA1DD7E}"/>
          </ac:cxnSpMkLst>
        </pc:cxnChg>
      </pc:sldChg>
      <pc:sldChg chg="addSp modSp add mod">
        <pc:chgData name="Joel Sutton" userId="1e63f7443f7518ef" providerId="LiveId" clId="{C7F5C907-CCCF-4657-B196-8A14CA0B73AB}" dt="2024-12-30T08:39:05.633" v="91" actId="1076"/>
        <pc:sldMkLst>
          <pc:docMk/>
          <pc:sldMk cId="3798942917" sldId="356"/>
        </pc:sldMkLst>
        <pc:spChg chg="add mod">
          <ac:chgData name="Joel Sutton" userId="1e63f7443f7518ef" providerId="LiveId" clId="{C7F5C907-CCCF-4657-B196-8A14CA0B73AB}" dt="2024-12-30T08:39:05.633" v="91" actId="1076"/>
          <ac:spMkLst>
            <pc:docMk/>
            <pc:sldMk cId="3798942917" sldId="356"/>
            <ac:spMk id="2" creationId="{B5C5B505-72C5-18FE-0CDE-FDE355FEB1C2}"/>
          </ac:spMkLst>
        </pc:spChg>
        <pc:spChg chg="mod">
          <ac:chgData name="Joel Sutton" userId="1e63f7443f7518ef" providerId="LiveId" clId="{C7F5C907-CCCF-4657-B196-8A14CA0B73AB}" dt="2024-12-30T08:37:14.896" v="6" actId="1076"/>
          <ac:spMkLst>
            <pc:docMk/>
            <pc:sldMk cId="3798942917" sldId="356"/>
            <ac:spMk id="299" creationId="{3163B4BB-5828-7C82-FC19-2DE3D9C7B6F9}"/>
          </ac:spMkLst>
        </pc:spChg>
        <pc:cxnChg chg="add mod">
          <ac:chgData name="Joel Sutton" userId="1e63f7443f7518ef" providerId="LiveId" clId="{C7F5C907-CCCF-4657-B196-8A14CA0B73AB}" dt="2024-12-30T08:39:01.959" v="90"/>
          <ac:cxnSpMkLst>
            <pc:docMk/>
            <pc:sldMk cId="3798942917" sldId="356"/>
            <ac:cxnSpMk id="3" creationId="{184BFCC5-7CFB-3C12-7465-693E4CDB38CC}"/>
          </ac:cxnSpMkLst>
        </pc:cxnChg>
      </pc:sldChg>
      <pc:sldChg chg="add">
        <pc:chgData name="Joel Sutton" userId="1e63f7443f7518ef" providerId="LiveId" clId="{C7F5C907-CCCF-4657-B196-8A14CA0B73AB}" dt="2024-12-30T08:53:10.182" v="160" actId="2890"/>
        <pc:sldMkLst>
          <pc:docMk/>
          <pc:sldMk cId="3235642824" sldId="357"/>
        </pc:sldMkLst>
      </pc:sldChg>
      <pc:sldChg chg="addSp delSp modSp add mod">
        <pc:chgData name="Joel Sutton" userId="1e63f7443f7518ef" providerId="LiveId" clId="{C7F5C907-CCCF-4657-B196-8A14CA0B73AB}" dt="2024-12-30T08:57:26.877" v="1027" actId="1076"/>
        <pc:sldMkLst>
          <pc:docMk/>
          <pc:sldMk cId="1114519243" sldId="358"/>
        </pc:sldMkLst>
        <pc:spChg chg="add mod">
          <ac:chgData name="Joel Sutton" userId="1e63f7443f7518ef" providerId="LiveId" clId="{C7F5C907-CCCF-4657-B196-8A14CA0B73AB}" dt="2024-12-30T08:57:26.877" v="1027" actId="1076"/>
          <ac:spMkLst>
            <pc:docMk/>
            <pc:sldMk cId="1114519243" sldId="358"/>
            <ac:spMk id="3" creationId="{FEE70B2E-6510-6D6A-7977-8EA3E537D5BB}"/>
          </ac:spMkLst>
        </pc:spChg>
        <pc:picChg chg="del">
          <ac:chgData name="Joel Sutton" userId="1e63f7443f7518ef" providerId="LiveId" clId="{C7F5C907-CCCF-4657-B196-8A14CA0B73AB}" dt="2024-12-30T08:57:22.260" v="1025" actId="478"/>
          <ac:picMkLst>
            <pc:docMk/>
            <pc:sldMk cId="1114519243" sldId="358"/>
            <ac:picMk id="2" creationId="{F9489A08-4C9F-BF5F-2EF6-84D2A2F27C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3423D67-9211-C94F-5F49-8F783EF22BAA}"/>
            </a:ext>
          </a:extLst>
        </p:cNvPr>
        <p:cNvGrpSpPr/>
        <p:nvPr/>
      </p:nvGrpSpPr>
      <p:grpSpPr>
        <a:xfrm>
          <a:off x="0" y="0"/>
          <a:ext cx="0" cy="0"/>
          <a:chOff x="0" y="0"/>
          <a:chExt cx="0" cy="0"/>
        </a:xfrm>
      </p:grpSpPr>
      <p:sp>
        <p:nvSpPr>
          <p:cNvPr id="228" name="Google Shape;228;g2f5882f685f_0_254:notes">
            <a:extLst>
              <a:ext uri="{FF2B5EF4-FFF2-40B4-BE49-F238E27FC236}">
                <a16:creationId xmlns:a16="http://schemas.microsoft.com/office/drawing/2014/main" id="{0F75D6BC-11D2-0073-BD38-6C5E48472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a:extLst>
              <a:ext uri="{FF2B5EF4-FFF2-40B4-BE49-F238E27FC236}">
                <a16:creationId xmlns:a16="http://schemas.microsoft.com/office/drawing/2014/main" id="{1E3122C3-0877-5110-5ECB-39DC24E3D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181046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F57D4F06-F21E-724E-1F2E-3514BB2DC1D0}"/>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743CF0A3-66B0-6150-B11A-86D2E49E0A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1BE709E0-A550-B3CF-CF3B-E75C3FB5E5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74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AA7285A0-3254-063D-E2B6-6E3CE5088596}"/>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A4F0A217-7732-6A36-DF04-58CC6B1BC7D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5C073DEC-5BDE-DC4C-17BD-89CF87C2CA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47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56495E74-F2A8-3A57-7E4F-B0869EBAAB9A}"/>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EAEEFF83-E94B-8D3F-24E9-769AD13BAE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104" b="1" dirty="0">
                <a:solidFill>
                  <a:schemeClr val="dk1"/>
                </a:solidFill>
                <a:latin typeface="Calibri"/>
                <a:ea typeface="Calibri"/>
                <a:cs typeface="Calibri"/>
                <a:sym typeface="Calibri"/>
              </a:rPr>
              <a:t>El </a:t>
            </a:r>
            <a:r>
              <a:rPr lang="en-US" sz="1104" b="1" dirty="0" err="1">
                <a:solidFill>
                  <a:schemeClr val="dk1"/>
                </a:solidFill>
                <a:latin typeface="Calibri"/>
                <a:ea typeface="Calibri"/>
                <a:cs typeface="Calibri"/>
                <a:sym typeface="Calibri"/>
              </a:rPr>
              <a:t>propósito</a:t>
            </a:r>
            <a:r>
              <a:rPr lang="en-US" sz="1104" b="1" dirty="0">
                <a:solidFill>
                  <a:schemeClr val="dk1"/>
                </a:solidFill>
                <a:latin typeface="Calibri"/>
                <a:ea typeface="Calibri"/>
                <a:cs typeface="Calibri"/>
                <a:sym typeface="Calibri"/>
              </a:rPr>
              <a:t> de </a:t>
            </a:r>
            <a:r>
              <a:rPr lang="en-US" sz="1104" b="1" dirty="0" err="1">
                <a:solidFill>
                  <a:schemeClr val="dk1"/>
                </a:solidFill>
                <a:latin typeface="Calibri"/>
                <a:ea typeface="Calibri"/>
                <a:cs typeface="Calibri"/>
                <a:sym typeface="Calibri"/>
              </a:rPr>
              <a:t>compartir</a:t>
            </a:r>
            <a:r>
              <a:rPr lang="en-US" sz="1104" b="1" dirty="0">
                <a:solidFill>
                  <a:schemeClr val="dk1"/>
                </a:solidFill>
                <a:latin typeface="Calibri"/>
                <a:ea typeface="Calibri"/>
                <a:cs typeface="Calibri"/>
                <a:sym typeface="Calibri"/>
              </a:rPr>
              <a:t> </a:t>
            </a:r>
            <a:r>
              <a:rPr lang="en-US" sz="1104" b="1" dirty="0" err="1">
                <a:solidFill>
                  <a:schemeClr val="dk1"/>
                </a:solidFill>
                <a:latin typeface="Calibri"/>
                <a:ea typeface="Calibri"/>
                <a:cs typeface="Calibri"/>
                <a:sym typeface="Calibri"/>
              </a:rPr>
              <a:t>el</a:t>
            </a:r>
            <a:r>
              <a:rPr lang="en-US" sz="1104" b="1" dirty="0">
                <a:solidFill>
                  <a:schemeClr val="dk1"/>
                </a:solidFill>
                <a:latin typeface="Calibri"/>
                <a:ea typeface="Calibri"/>
                <a:cs typeface="Calibri"/>
                <a:sym typeface="Calibri"/>
              </a:rPr>
              <a:t> testimonio es que </a:t>
            </a:r>
            <a:r>
              <a:rPr lang="en-US" sz="1104" b="1" dirty="0" err="1">
                <a:solidFill>
                  <a:schemeClr val="dk1"/>
                </a:solidFill>
                <a:latin typeface="Calibri"/>
                <a:ea typeface="Calibri"/>
                <a:cs typeface="Calibri"/>
                <a:sym typeface="Calibri"/>
              </a:rPr>
              <a:t>ellos</a:t>
            </a:r>
            <a:r>
              <a:rPr lang="en-US" sz="1104" b="1" dirty="0">
                <a:solidFill>
                  <a:schemeClr val="dk1"/>
                </a:solidFill>
                <a:latin typeface="Calibri"/>
                <a:ea typeface="Calibri"/>
                <a:cs typeface="Calibri"/>
                <a:sym typeface="Calibri"/>
              </a:rPr>
              <a:t> también </a:t>
            </a:r>
            <a:r>
              <a:rPr lang="en-US" sz="1104" b="1" dirty="0" err="1">
                <a:solidFill>
                  <a:schemeClr val="dk1"/>
                </a:solidFill>
                <a:latin typeface="Calibri"/>
                <a:ea typeface="Calibri"/>
                <a:cs typeface="Calibri"/>
                <a:sym typeface="Calibri"/>
              </a:rPr>
              <a:t>pongan</a:t>
            </a:r>
            <a:r>
              <a:rPr lang="en-US" sz="1104" b="1" dirty="0">
                <a:solidFill>
                  <a:schemeClr val="dk1"/>
                </a:solidFill>
                <a:latin typeface="Calibri"/>
                <a:ea typeface="Calibri"/>
                <a:cs typeface="Calibri"/>
                <a:sym typeface="Calibri"/>
              </a:rPr>
              <a:t> </a:t>
            </a:r>
            <a:r>
              <a:rPr lang="en-US" sz="1104" b="1" dirty="0" err="1">
                <a:solidFill>
                  <a:schemeClr val="dk1"/>
                </a:solidFill>
                <a:latin typeface="Calibri"/>
                <a:ea typeface="Calibri"/>
                <a:cs typeface="Calibri"/>
                <a:sym typeface="Calibri"/>
              </a:rPr>
              <a:t>su</a:t>
            </a:r>
            <a:r>
              <a:rPr lang="en-US" sz="1104" b="1" dirty="0">
                <a:solidFill>
                  <a:schemeClr val="dk1"/>
                </a:solidFill>
                <a:latin typeface="Calibri"/>
                <a:ea typeface="Calibri"/>
                <a:cs typeface="Calibri"/>
                <a:sym typeface="Calibri"/>
              </a:rPr>
              <a:t> Esperanza </a:t>
            </a:r>
            <a:r>
              <a:rPr lang="en-US" sz="1104" b="1" dirty="0" err="1">
                <a:solidFill>
                  <a:schemeClr val="dk1"/>
                </a:solidFill>
                <a:latin typeface="Calibri"/>
                <a:ea typeface="Calibri"/>
                <a:cs typeface="Calibri"/>
                <a:sym typeface="Calibri"/>
              </a:rPr>
              <a:t>en</a:t>
            </a:r>
            <a:r>
              <a:rPr lang="en-US" sz="1104" b="1" dirty="0">
                <a:solidFill>
                  <a:schemeClr val="dk1"/>
                </a:solidFill>
                <a:latin typeface="Calibri"/>
                <a:ea typeface="Calibri"/>
                <a:cs typeface="Calibri"/>
                <a:sym typeface="Calibri"/>
              </a:rPr>
              <a:t> </a:t>
            </a:r>
            <a:r>
              <a:rPr lang="en-US" sz="1104" b="1" dirty="0" err="1">
                <a:solidFill>
                  <a:schemeClr val="dk1"/>
                </a:solidFill>
                <a:latin typeface="Calibri"/>
                <a:ea typeface="Calibri"/>
                <a:cs typeface="Calibri"/>
                <a:sym typeface="Calibri"/>
              </a:rPr>
              <a:t>el</a:t>
            </a:r>
            <a:r>
              <a:rPr lang="en-US" sz="1104" b="1" dirty="0">
                <a:solidFill>
                  <a:schemeClr val="dk1"/>
                </a:solidFill>
                <a:latin typeface="Calibri"/>
                <a:ea typeface="Calibri"/>
                <a:cs typeface="Calibri"/>
                <a:sym typeface="Calibri"/>
              </a:rPr>
              <a:t> </a:t>
            </a:r>
            <a:r>
              <a:rPr lang="en-US" sz="1104" b="1" dirty="0" err="1">
                <a:solidFill>
                  <a:schemeClr val="dk1"/>
                </a:solidFill>
                <a:latin typeface="Calibri"/>
                <a:ea typeface="Calibri"/>
                <a:cs typeface="Calibri"/>
                <a:sym typeface="Calibri"/>
              </a:rPr>
              <a:t>Señor</a:t>
            </a:r>
            <a:r>
              <a:rPr lang="en-US" sz="1104" b="1" dirty="0">
                <a:solidFill>
                  <a:schemeClr val="dk1"/>
                </a:solidFill>
                <a:latin typeface="Calibri"/>
                <a:ea typeface="Calibri"/>
                <a:cs typeface="Calibri"/>
                <a:sym typeface="Calibri"/>
              </a:rPr>
              <a:t>. </a:t>
            </a: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F87D5699-36B2-63DB-297F-9E70A49354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6978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A881EB3-FA88-192D-6220-8E7F433D7C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42CF940-7755-D7FF-2357-A2C599590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Para </a:t>
            </a:r>
            <a:r>
              <a:rPr lang="en-US" dirty="0" err="1"/>
              <a:t>muchos</a:t>
            </a:r>
            <a:r>
              <a:rPr lang="en-US" dirty="0"/>
              <a:t> de </a:t>
            </a:r>
            <a:r>
              <a:rPr lang="en-US" dirty="0" err="1"/>
              <a:t>nosotros</a:t>
            </a:r>
            <a:r>
              <a:rPr lang="en-US" dirty="0"/>
              <a:t>, la palabra “obispo” </a:t>
            </a:r>
            <a:r>
              <a:rPr lang="en-US" dirty="0" err="1"/>
              <a:t>nos</a:t>
            </a:r>
            <a:r>
              <a:rPr lang="en-US" dirty="0"/>
              <a:t> da </a:t>
            </a:r>
            <a:r>
              <a:rPr lang="en-US" dirty="0" err="1"/>
              <a:t>esta</a:t>
            </a:r>
            <a:r>
              <a:rPr lang="en-US" dirty="0"/>
              <a:t> imagen.  Pero </a:t>
            </a:r>
            <a:r>
              <a:rPr lang="en-US" dirty="0" err="1"/>
              <a:t>veamos</a:t>
            </a:r>
            <a:r>
              <a:rPr lang="en-US" dirty="0"/>
              <a:t> </a:t>
            </a:r>
            <a:r>
              <a:rPr lang="en-US" dirty="0" err="1"/>
              <a:t>en</a:t>
            </a:r>
            <a:r>
              <a:rPr lang="en-US" dirty="0"/>
              <a:t> </a:t>
            </a:r>
            <a:r>
              <a:rPr lang="en-US" dirty="0" err="1"/>
              <a:t>este</a:t>
            </a:r>
            <a:r>
              <a:rPr lang="en-US" dirty="0"/>
              <a:t> </a:t>
            </a:r>
            <a:r>
              <a:rPr lang="en-US" dirty="0" err="1"/>
              <a:t>capítulo</a:t>
            </a:r>
            <a:r>
              <a:rPr lang="en-US" dirty="0"/>
              <a:t> lo que </a:t>
            </a:r>
            <a:r>
              <a:rPr lang="en-US" dirty="0" err="1"/>
              <a:t>realmente</a:t>
            </a:r>
            <a:r>
              <a:rPr lang="en-US" dirty="0"/>
              <a:t> </a:t>
            </a:r>
            <a:r>
              <a:rPr lang="en-US" dirty="0" err="1"/>
              <a:t>significa</a:t>
            </a:r>
            <a:r>
              <a:rPr lang="en-US" dirty="0"/>
              <a:t>:  </a:t>
            </a:r>
            <a:br>
              <a:rPr lang="en-US" dirty="0"/>
            </a:br>
            <a:br>
              <a:rPr lang="en-US" dirty="0"/>
            </a:br>
            <a:endParaRPr dirty="0"/>
          </a:p>
        </p:txBody>
      </p:sp>
      <p:sp>
        <p:nvSpPr>
          <p:cNvPr id="311" name="Google Shape;311;g2f5882f685f_0_775:notes">
            <a:extLst>
              <a:ext uri="{FF2B5EF4-FFF2-40B4-BE49-F238E27FC236}">
                <a16:creationId xmlns:a16="http://schemas.microsoft.com/office/drawing/2014/main" id="{E1EAD773-D42F-4213-040E-C84CDCB90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9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0A97382-6112-183F-2FC5-1A777B747D4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8295E4D-2828-CB23-20A8-840FEBDDE4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Para </a:t>
            </a:r>
            <a:r>
              <a:rPr lang="en-US" dirty="0" err="1"/>
              <a:t>muchos</a:t>
            </a:r>
            <a:r>
              <a:rPr lang="en-US" dirty="0"/>
              <a:t> de </a:t>
            </a:r>
            <a:r>
              <a:rPr lang="en-US" dirty="0" err="1"/>
              <a:t>nosotros</a:t>
            </a:r>
            <a:r>
              <a:rPr lang="en-US" dirty="0"/>
              <a:t>, la palabra “obispo” </a:t>
            </a:r>
            <a:r>
              <a:rPr lang="en-US" dirty="0" err="1"/>
              <a:t>nos</a:t>
            </a:r>
            <a:r>
              <a:rPr lang="en-US" dirty="0"/>
              <a:t> da </a:t>
            </a:r>
            <a:r>
              <a:rPr lang="en-US" dirty="0" err="1"/>
              <a:t>esta</a:t>
            </a:r>
            <a:r>
              <a:rPr lang="en-US" dirty="0"/>
              <a:t> imagen.  Pero </a:t>
            </a:r>
            <a:r>
              <a:rPr lang="en-US" dirty="0" err="1"/>
              <a:t>veamos</a:t>
            </a:r>
            <a:r>
              <a:rPr lang="en-US" dirty="0"/>
              <a:t> </a:t>
            </a:r>
            <a:r>
              <a:rPr lang="en-US" dirty="0" err="1"/>
              <a:t>en</a:t>
            </a:r>
            <a:r>
              <a:rPr lang="en-US" dirty="0"/>
              <a:t> </a:t>
            </a:r>
            <a:r>
              <a:rPr lang="en-US" dirty="0" err="1"/>
              <a:t>este</a:t>
            </a:r>
            <a:r>
              <a:rPr lang="en-US" dirty="0"/>
              <a:t> </a:t>
            </a:r>
            <a:r>
              <a:rPr lang="en-US" dirty="0" err="1"/>
              <a:t>capítulo</a:t>
            </a:r>
            <a:r>
              <a:rPr lang="en-US" dirty="0"/>
              <a:t> lo que </a:t>
            </a:r>
            <a:r>
              <a:rPr lang="en-US" dirty="0" err="1"/>
              <a:t>realmente</a:t>
            </a:r>
            <a:r>
              <a:rPr lang="en-US" dirty="0"/>
              <a:t> </a:t>
            </a:r>
            <a:r>
              <a:rPr lang="en-US" dirty="0" err="1"/>
              <a:t>significa</a:t>
            </a:r>
            <a:r>
              <a:rPr lang="en-US" dirty="0"/>
              <a:t>:  </a:t>
            </a:r>
            <a:br>
              <a:rPr lang="en-US" dirty="0"/>
            </a:br>
            <a:br>
              <a:rPr lang="en-US" dirty="0"/>
            </a:br>
            <a:endParaRPr dirty="0"/>
          </a:p>
        </p:txBody>
      </p:sp>
      <p:sp>
        <p:nvSpPr>
          <p:cNvPr id="311" name="Google Shape;311;g2f5882f685f_0_775:notes">
            <a:extLst>
              <a:ext uri="{FF2B5EF4-FFF2-40B4-BE49-F238E27FC236}">
                <a16:creationId xmlns:a16="http://schemas.microsoft.com/office/drawing/2014/main" id="{B778AC05-AAB5-1FE5-453F-1AE6A44494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02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0725BFF-8809-5369-B18B-415C8B29679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250A99B-D245-91A4-4B26-9A90852EC7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3AAC79E-A874-596B-06ED-18DABA3055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22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1C71F20-896B-283D-1C5F-62ABDC8F31F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BBFA1D8-D752-5D4F-02F9-3CCBB7DD75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algn="just">
              <a:tabLst>
                <a:tab pos="1828800" algn="l"/>
              </a:tabLst>
            </a:pPr>
            <a:r>
              <a:rPr lang="es-DO" sz="1800" dirty="0">
                <a:effectLst/>
                <a:latin typeface="Times New Roman" panose="02020603050405020304" pitchFamily="18" charset="0"/>
                <a:ea typeface="Times New Roman" panose="02020603050405020304" pitchFamily="18" charset="0"/>
              </a:rPr>
              <a:t>“</a:t>
            </a:r>
            <a:r>
              <a:rPr lang="es-DO" sz="1800" i="1" dirty="0">
                <a:effectLst/>
                <a:highlight>
                  <a:srgbClr val="FFFF00"/>
                </a:highlight>
                <a:latin typeface="Times New Roman" panose="02020603050405020304" pitchFamily="18" charset="0"/>
                <a:ea typeface="Times New Roman" panose="02020603050405020304" pitchFamily="18" charset="0"/>
              </a:rPr>
              <a:t>irreprensible</a:t>
            </a:r>
            <a:r>
              <a:rPr lang="es-DO" sz="1800" dirty="0">
                <a:effectLst/>
                <a:latin typeface="Times New Roman" panose="02020603050405020304" pitchFamily="18" charset="0"/>
                <a:ea typeface="Times New Roman" panose="02020603050405020304" pitchFamily="18" charset="0"/>
              </a:rPr>
              <a:t>”… nadie debe poder acusarle de incapacidad.</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1A18A930-5916-BEC3-70FC-3E384C27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92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D128DA0-CC7E-A3B0-54F9-34EDFC8E6EB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66E5DDC-6871-21CB-31DA-4F0B56D91D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 “</a:t>
            </a:r>
            <a:r>
              <a:rPr lang="es-DO" sz="1800" i="1" dirty="0">
                <a:effectLst/>
                <a:highlight>
                  <a:srgbClr val="FFFF00"/>
                </a:highlight>
                <a:latin typeface="Times New Roman" panose="02020603050405020304" pitchFamily="18" charset="0"/>
                <a:ea typeface="Times New Roman" panose="02020603050405020304" pitchFamily="18" charset="0"/>
              </a:rPr>
              <a:t>el esposo de una mujer</a:t>
            </a:r>
            <a:r>
              <a:rPr lang="es-DO" sz="1800" dirty="0">
                <a:effectLst/>
                <a:latin typeface="Times New Roman" panose="02020603050405020304" pitchFamily="18" charset="0"/>
                <a:ea typeface="Times New Roman" panose="02020603050405020304" pitchFamily="18" charset="0"/>
              </a:rPr>
              <a:t>”… La mayoría de los supervisores eran casados.  Los días de Pablo eran semejantes a los nuestros; no se guardaba como algo sagrado el matrimonio.  El adulterio era común.  También se practicaba la poligamia.  Frecuentemente los hombres trataban a sus esposas de la manera más vergonzosa.</a:t>
            </a:r>
            <a:endParaRPr lang="es-PY" sz="1800" dirty="0">
              <a:effectLst/>
              <a:latin typeface="Times New Roman" panose="02020603050405020304" pitchFamily="18" charset="0"/>
              <a:ea typeface="Times New Roman" panose="02020603050405020304" pitchFamily="18" charset="0"/>
            </a:endParaRPr>
          </a:p>
          <a:p>
            <a:pPr marL="457200" algn="just">
              <a:tabLst>
                <a:tab pos="1828800" algn="l"/>
              </a:tabLst>
            </a:pPr>
            <a:r>
              <a:rPr lang="es-DO" sz="1800" dirty="0">
                <a:effectLst/>
                <a:latin typeface="Times New Roman" panose="02020603050405020304" pitchFamily="18" charset="0"/>
                <a:ea typeface="Times New Roman" panose="02020603050405020304" pitchFamily="18" charset="0"/>
              </a:rPr>
              <a:t>Los supervisores deben ser ejemplo para el rebaño.  No hay otras parejas.  No anda en la pornografía.</a:t>
            </a:r>
          </a:p>
          <a:p>
            <a:pPr marL="457200" algn="just">
              <a:tabLst>
                <a:tab pos="1828800" algn="l"/>
              </a:tabLst>
            </a:pPr>
            <a:r>
              <a:rPr lang="es-DO" sz="1800" dirty="0">
                <a:effectLst/>
                <a:latin typeface="Times New Roman" panose="02020603050405020304" pitchFamily="18" charset="0"/>
                <a:ea typeface="Times New Roman" panose="02020603050405020304" pitchFamily="18" charset="0"/>
              </a:rPr>
              <a:t>Por supuesto el matrimonio debía ser santificado por todos los cristianos, especialmente por los que serían los ministros de Cristo.</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4EF163B3-81F8-9268-F8DE-8AF0128485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98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r>
              <a:rPr lang="en-US" b="1" dirty="0">
                <a:solidFill>
                  <a:schemeClr val="dk1"/>
                </a:solidFill>
                <a:latin typeface="Calibri"/>
                <a:ea typeface="Calibri"/>
                <a:cs typeface="Calibri"/>
                <a:sym typeface="Calibri"/>
              </a:rPr>
              <a:t>Antes de la </a:t>
            </a:r>
            <a:r>
              <a:rPr lang="en-US" b="1" dirty="0" err="1">
                <a:solidFill>
                  <a:schemeClr val="dk1"/>
                </a:solidFill>
                <a:latin typeface="Calibri"/>
                <a:ea typeface="Calibri"/>
                <a:cs typeface="Calibri"/>
                <a:sym typeface="Calibri"/>
              </a:rPr>
              <a:t>primera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 </a:t>
            </a:r>
            <a:r>
              <a:rPr lang="en-US" b="1" dirty="0" err="1">
                <a:solidFill>
                  <a:schemeClr val="dk1"/>
                </a:solidFill>
                <a:latin typeface="Calibri"/>
                <a:ea typeface="Calibri"/>
                <a:cs typeface="Calibri"/>
                <a:sym typeface="Calibri"/>
              </a:rPr>
              <a:t>comparta</a:t>
            </a:r>
            <a:r>
              <a:rPr lang="en-US" b="1" dirty="0">
                <a:solidFill>
                  <a:schemeClr val="dk1"/>
                </a:solidFill>
                <a:latin typeface="Calibri"/>
                <a:ea typeface="Calibri"/>
                <a:cs typeface="Calibri"/>
                <a:sym typeface="Calibri"/>
              </a:rPr>
              <a:t> lo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grupo</a:t>
            </a:r>
            <a:r>
              <a:rPr lang="en-US" b="1" dirty="0">
                <a:solidFill>
                  <a:schemeClr val="dk1"/>
                </a:solidFill>
                <a:latin typeface="Calibri"/>
                <a:ea typeface="Calibri"/>
                <a:cs typeface="Calibri"/>
                <a:sym typeface="Calibri"/>
              </a:rPr>
              <a:t> de WhatsApp del </a:t>
            </a:r>
            <a:r>
              <a:rPr lang="en-US" b="1" dirty="0" err="1">
                <a:solidFill>
                  <a:schemeClr val="dk1"/>
                </a:solidFill>
                <a:latin typeface="Calibri"/>
                <a:ea typeface="Calibri"/>
                <a:cs typeface="Calibri"/>
                <a:sym typeface="Calibri"/>
              </a:rPr>
              <a:t>curso</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Un </a:t>
            </a:r>
            <a:r>
              <a:rPr lang="en-US" dirty="0" err="1">
                <a:solidFill>
                  <a:schemeClr val="dk1"/>
                </a:solidFill>
                <a:latin typeface="Calibri"/>
                <a:ea typeface="Calibri"/>
                <a:cs typeface="Calibri"/>
                <a:sym typeface="Calibri"/>
              </a:rPr>
              <a:t>bienvenido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escrito</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video) </a:t>
            </a:r>
            <a:endParaRPr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instrucciones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conectarse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horario</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vivo. </a:t>
            </a:r>
            <a:endParaRPr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También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opción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plan de </a:t>
            </a:r>
            <a:r>
              <a:rPr lang="en-US" dirty="0" err="1">
                <a:solidFill>
                  <a:schemeClr val="dk1"/>
                </a:solidFill>
                <a:latin typeface="Calibri"/>
                <a:ea typeface="Calibri"/>
                <a:cs typeface="Calibri"/>
                <a:sym typeface="Calibri"/>
              </a:rPr>
              <a:t>estudios</a:t>
            </a:r>
            <a:r>
              <a:rPr lang="en-US" dirty="0">
                <a:solidFill>
                  <a:schemeClr val="dk1"/>
                </a:solidFill>
                <a:latin typeface="Calibri"/>
                <a:ea typeface="Calibri"/>
                <a:cs typeface="Calibri"/>
                <a:sym typeface="Calibri"/>
              </a:rPr>
              <a:t> </a:t>
            </a: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3329E35-D4C9-3A58-2BE4-38CD49EDE30D}"/>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A18212F-328E-1403-52C1-5FFBFBB017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Sobrio o  “</a:t>
            </a:r>
            <a:r>
              <a:rPr lang="es-DO" sz="1800" i="1" dirty="0">
                <a:effectLst/>
                <a:highlight>
                  <a:srgbClr val="FFFF00"/>
                </a:highlight>
                <a:latin typeface="Times New Roman" panose="02020603050405020304" pitchFamily="18" charset="0"/>
                <a:ea typeface="Times New Roman" panose="02020603050405020304" pitchFamily="18" charset="0"/>
              </a:rPr>
              <a:t>sensato</a:t>
            </a:r>
            <a:r>
              <a:rPr lang="es-DO" sz="1800" dirty="0">
                <a:effectLst/>
                <a:latin typeface="Times New Roman" panose="02020603050405020304" pitchFamily="18" charset="0"/>
                <a:ea typeface="Times New Roman" panose="02020603050405020304" pitchFamily="18" charset="0"/>
              </a:rPr>
              <a:t>”… El supervisor tiene que mantenerse bien balanceado en asuntos espirituales, especialmente en un tiempo cuando muchas ideas populares son contrarias a la Palabra de Dios.  No se deja llevar por cualquier novedad o crisis</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98605DD2-C310-9269-8382-21F91A1431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38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3200361-5B57-CF5E-8B5F-525D527BCAD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493F2EF-204F-93E8-429B-8615AD9840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prudente “</a:t>
            </a:r>
            <a:r>
              <a:rPr lang="es-DO" sz="1800" i="1" dirty="0">
                <a:effectLst/>
                <a:highlight>
                  <a:srgbClr val="FFFF00"/>
                </a:highlight>
                <a:latin typeface="Times New Roman" panose="02020603050405020304" pitchFamily="18" charset="0"/>
                <a:ea typeface="Times New Roman" panose="02020603050405020304" pitchFamily="18" charset="0"/>
              </a:rPr>
              <a:t>de buen juicio</a:t>
            </a:r>
            <a:r>
              <a:rPr lang="es-DO" sz="1800" dirty="0">
                <a:effectLst/>
                <a:latin typeface="Times New Roman" panose="02020603050405020304" pitchFamily="18" charset="0"/>
                <a:ea typeface="Times New Roman" panose="02020603050405020304" pitchFamily="18" charset="0"/>
              </a:rPr>
              <a:t>”… Esto subraya todo lo que acabamos de decir.  Toda clase de error se desliza en la religión, y uno no puede permitirse ser influido por cada nueva idea que surge.</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7A88CEB8-BDF5-243D-05C8-4910EAED46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814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A79FECB-E7CB-CF07-4ABB-CC2B9B65202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21BC0F9-F5CC-3EF4-E539-19CACCF410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“decoroso” o “</a:t>
            </a:r>
            <a:r>
              <a:rPr lang="es-DO" sz="1800" i="1" dirty="0">
                <a:effectLst/>
                <a:highlight>
                  <a:srgbClr val="FFFF00"/>
                </a:highlight>
                <a:latin typeface="Times New Roman" panose="02020603050405020304" pitchFamily="18" charset="0"/>
                <a:ea typeface="Times New Roman" panose="02020603050405020304" pitchFamily="18" charset="0"/>
              </a:rPr>
              <a:t>de comportamiento ordenado</a:t>
            </a:r>
            <a:r>
              <a:rPr lang="es-DO" sz="1800" dirty="0">
                <a:effectLst/>
                <a:latin typeface="Times New Roman" panose="02020603050405020304" pitchFamily="18" charset="0"/>
                <a:ea typeface="Times New Roman" panose="02020603050405020304" pitchFamily="18" charset="0"/>
              </a:rPr>
              <a:t>”… El supervisor ha de tener una vida bien ordenada.  Debe ser bien organizado, sabiendo tanto qué hacer y cuando hacerlo.</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4F400261-E6B0-1661-7445-628DAAB4C8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53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1783EDD-B65F-1C21-6471-80B60C5AEDB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5A7B515-A109-984C-6CBA-EB090620B9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Hospedador o “</a:t>
            </a:r>
            <a:r>
              <a:rPr lang="es-DO" sz="1800" i="1" dirty="0">
                <a:effectLst/>
                <a:highlight>
                  <a:srgbClr val="FFFF00"/>
                </a:highlight>
                <a:latin typeface="Times New Roman" panose="02020603050405020304" pitchFamily="18" charset="0"/>
                <a:ea typeface="Times New Roman" panose="02020603050405020304" pitchFamily="18" charset="0"/>
              </a:rPr>
              <a:t>amable con los desconocidos</a:t>
            </a:r>
            <a:r>
              <a:rPr lang="es-DO" sz="1800" dirty="0">
                <a:effectLst/>
                <a:latin typeface="Times New Roman" panose="02020603050405020304" pitchFamily="18" charset="0"/>
                <a:ea typeface="Times New Roman" panose="02020603050405020304" pitchFamily="18" charset="0"/>
              </a:rPr>
              <a:t>”… Había mucha oportunidad en la iglesia cristiana antigua para mostrarse amable con los desconocidos. Los cristianos viajaban de lugar en lugar.  La persecución a menudo echaba a los cristianos de sus hogares.  Estas personas con frecuencia necesitaban abrigo y comida.  Los cristianos de hoy deben mostrar la misma bondad, especialmente los supervisores, pastores, u otras formas de ministerio en que uno supervisa la obra.  Esto, por supuesto, no quiere decir sostener a los parientes perezosos.</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15963289-3B63-00E1-CD36-8AF1B78E71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883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9D23642-DAD0-B8D3-5524-9E411759E9D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6D909C8-0645-570D-1782-8D67FDC208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 “</a:t>
            </a:r>
            <a:r>
              <a:rPr lang="es-DO" sz="1800" i="1" dirty="0">
                <a:effectLst/>
                <a:highlight>
                  <a:srgbClr val="FFFF00"/>
                </a:highlight>
                <a:latin typeface="Times New Roman" panose="02020603050405020304" pitchFamily="18" charset="0"/>
                <a:ea typeface="Times New Roman" panose="02020603050405020304" pitchFamily="18" charset="0"/>
              </a:rPr>
              <a:t>capaz para enseñar bien</a:t>
            </a:r>
            <a:r>
              <a:rPr lang="es-DO" sz="1800" dirty="0">
                <a:effectLst/>
                <a:latin typeface="Times New Roman" panose="02020603050405020304" pitchFamily="18" charset="0"/>
                <a:ea typeface="Times New Roman" panose="02020603050405020304" pitchFamily="18" charset="0"/>
              </a:rPr>
              <a:t>”… La enseñanza es el mismo corazón del trabajo de un supervisor, pastor, y otros líderes.  Tiene que tener la habilidad para enseñar, y enseñar </a:t>
            </a:r>
            <a:r>
              <a:rPr lang="es-DO" sz="1800" u="sng" dirty="0">
                <a:effectLst/>
                <a:latin typeface="Times New Roman" panose="02020603050405020304" pitchFamily="18" charset="0"/>
                <a:ea typeface="Times New Roman" panose="02020603050405020304" pitchFamily="18" charset="0"/>
              </a:rPr>
              <a:t>bien</a:t>
            </a:r>
            <a:r>
              <a:rPr lang="es-DO" sz="1800" dirty="0">
                <a:effectLst/>
                <a:latin typeface="Times New Roman" panose="02020603050405020304" pitchFamily="18" charset="0"/>
                <a:ea typeface="Times New Roman" panose="02020603050405020304" pitchFamily="18" charset="0"/>
              </a:rPr>
              <a:t>.  Si no tiene esta habilidad, puede ser un buen miembro de la congregación, pero no puede ser un supervisor.  </a:t>
            </a:r>
            <a:r>
              <a:rPr lang="es-DO" sz="1800" dirty="0">
                <a:effectLst/>
                <a:highlight>
                  <a:srgbClr val="FFFF00"/>
                </a:highlight>
                <a:latin typeface="Times New Roman" panose="02020603050405020304" pitchFamily="18" charset="0"/>
                <a:ea typeface="Times New Roman" panose="02020603050405020304" pitchFamily="18" charset="0"/>
              </a:rPr>
              <a:t>La habilidad de enseñar bien es un don, pero es logrado a través del duro estudio</a:t>
            </a:r>
            <a:r>
              <a:rPr lang="es-DO" sz="1800" dirty="0">
                <a:effectLst/>
                <a:latin typeface="Times New Roman" panose="02020603050405020304" pitchFamily="18" charset="0"/>
                <a:ea typeface="Times New Roman" panose="02020603050405020304" pitchFamily="18" charset="0"/>
              </a:rPr>
              <a:t>.  El pastor debe apartar un tiempo para el estudio personal.  Sólo así podrá también “enseñar bien”.</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F45AC3F3-DCDC-3068-CA37-22000097D5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820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B27D686-78D9-1E20-D64C-D9E946C96FB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39C66F8-4F70-4496-2E97-50E519BBFD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9B11B77-9E0E-9BE8-25C2-4C4A764AAC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59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3BFCBED-23F9-5F2D-F22C-8E33A605A9B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0494959-DBBE-363E-611C-2FB8184280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v. 3	“</a:t>
            </a:r>
            <a:r>
              <a:rPr lang="es-DO" sz="1800" i="1" dirty="0">
                <a:effectLst/>
                <a:highlight>
                  <a:srgbClr val="FFFF00"/>
                </a:highlight>
                <a:latin typeface="Times New Roman" panose="02020603050405020304" pitchFamily="18" charset="0"/>
                <a:ea typeface="Times New Roman" panose="02020603050405020304" pitchFamily="18" charset="0"/>
              </a:rPr>
              <a:t>no uno que se sienta largo rato con el vino</a:t>
            </a:r>
            <a:r>
              <a:rPr lang="es-DO" sz="1800" dirty="0">
                <a:effectLst/>
                <a:latin typeface="Times New Roman" panose="02020603050405020304" pitchFamily="18" charset="0"/>
                <a:ea typeface="Times New Roman" panose="02020603050405020304" pitchFamily="18" charset="0"/>
              </a:rPr>
              <a:t>”… El significado es claro.  La tentación es grave.  ¡Con cuánta frecuencia tenemos que oír quejas contra un obrero llamado que “toma demasiado”!</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4E61122-240C-7C4F-553A-4039092DA7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219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25E6E6B-6CD2-EECE-FA00-B2DAA59EAE3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D0B9D98-5100-7501-57E9-6BA8B7401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No es violento ni peleonero</a:t>
            </a:r>
          </a:p>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Es pronto para ceder, o sea, es razonable.  No es terco.  </a:t>
            </a:r>
          </a:p>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 Es pacifico….  No se mete en pleitos.</a:t>
            </a:r>
          </a:p>
          <a:p>
            <a:pPr marL="457200" indent="-114300" algn="just">
              <a:tabLst>
                <a:tab pos="1828800" algn="l"/>
              </a:tabLst>
            </a:pPr>
            <a:r>
              <a:rPr lang="es-DO" sz="1800" dirty="0">
                <a:effectLst/>
                <a:latin typeface="Times New Roman" panose="02020603050405020304" pitchFamily="18" charset="0"/>
                <a:ea typeface="Times New Roman" panose="02020603050405020304" pitchFamily="18" charset="0"/>
              </a:rPr>
              <a:t>- No ama el dinero.  </a:t>
            </a:r>
          </a:p>
          <a:p>
            <a:pPr marL="457200" indent="-114300" algn="just">
              <a:tabLst>
                <a:tab pos="1828800" algn="l"/>
              </a:tabLst>
            </a:pPr>
            <a:endParaRPr dirty="0"/>
          </a:p>
        </p:txBody>
      </p:sp>
      <p:sp>
        <p:nvSpPr>
          <p:cNvPr id="311" name="Google Shape;311;g2f5882f685f_0_775:notes">
            <a:extLst>
              <a:ext uri="{FF2B5EF4-FFF2-40B4-BE49-F238E27FC236}">
                <a16:creationId xmlns:a16="http://schemas.microsoft.com/office/drawing/2014/main" id="{EA218CAE-FA56-F8E9-65CF-A7A93C26C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742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3A5BF9D-89BD-C40F-BE1F-726B83C965F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3677912-2B25-9783-7D1C-C4AA206077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457200" algn="just">
              <a:tabLst>
                <a:tab pos="1828800" algn="l"/>
              </a:tabLst>
            </a:pPr>
            <a:r>
              <a:rPr lang="es-DO" sz="1800" dirty="0">
                <a:effectLst/>
                <a:latin typeface="Times New Roman" panose="02020603050405020304" pitchFamily="18" charset="0"/>
                <a:ea typeface="Times New Roman" panose="02020603050405020304" pitchFamily="18" charset="0"/>
              </a:rPr>
              <a:t>v. 4	“</a:t>
            </a:r>
            <a:r>
              <a:rPr lang="es-DO" sz="1800" i="1" dirty="0">
                <a:effectLst/>
                <a:highlight>
                  <a:srgbClr val="FFFF00"/>
                </a:highlight>
                <a:latin typeface="Times New Roman" panose="02020603050405020304" pitchFamily="18" charset="0"/>
                <a:ea typeface="Times New Roman" panose="02020603050405020304" pitchFamily="18" charset="0"/>
              </a:rPr>
              <a:t>uno que dirige bien su propia casa</a:t>
            </a:r>
            <a:r>
              <a:rPr lang="es-DO" sz="1800" i="1" dirty="0">
                <a:effectLst/>
                <a:latin typeface="Times New Roman" panose="02020603050405020304" pitchFamily="18" charset="0"/>
                <a:ea typeface="Times New Roman" panose="02020603050405020304" pitchFamily="18" charset="0"/>
              </a:rPr>
              <a:t>, teniendo a sus hijos obedientes, con toda dignidad</a:t>
            </a:r>
            <a:r>
              <a:rPr lang="es-DO" sz="1800" dirty="0">
                <a:effectLst/>
                <a:latin typeface="Times New Roman" panose="02020603050405020304" pitchFamily="18" charset="0"/>
                <a:ea typeface="Times New Roman" panose="02020603050405020304" pitchFamily="18" charset="0"/>
              </a:rPr>
              <a:t>”… Tranquilamente, con gentileza, y sin embargo firmemente el supervisor encabeza a su familia.  Debe dirigir los asuntos de su familia de una manera que agrade a Dios.  Su misma conducta debe estimular respeto y obediencia de parte de sus hijos.  Si sus hijos se portan mal, los disciplina en amor con la Palabra de Dios. </a:t>
            </a:r>
            <a:endParaRPr lang="es-PY" sz="1800" dirty="0">
              <a:effectLst/>
              <a:latin typeface="Times New Roman" panose="02020603050405020304" pitchFamily="18" charset="0"/>
              <a:ea typeface="Times New Roman" panose="02020603050405020304" pitchFamily="18" charset="0"/>
            </a:endParaRPr>
          </a:p>
          <a:p>
            <a:pPr marL="0" indent="0" algn="just">
              <a:buNone/>
              <a:tabLst>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indent="-457200" algn="just">
              <a:tabLst>
                <a:tab pos="1828800" algn="l"/>
              </a:tabLst>
            </a:pPr>
            <a:r>
              <a:rPr lang="es-DO" sz="1800" dirty="0">
                <a:effectLst/>
                <a:latin typeface="Times New Roman" panose="02020603050405020304" pitchFamily="18" charset="0"/>
                <a:ea typeface="Times New Roman" panose="02020603050405020304" pitchFamily="18" charset="0"/>
              </a:rPr>
              <a:t>v. 5	“</a:t>
            </a:r>
            <a:r>
              <a:rPr lang="es-DO" sz="1800" i="1" dirty="0">
                <a:effectLst/>
                <a:latin typeface="Times New Roman" panose="02020603050405020304" pitchFamily="18" charset="0"/>
                <a:ea typeface="Times New Roman" panose="02020603050405020304" pitchFamily="18" charset="0"/>
              </a:rPr>
              <a:t>Si alguno no sabe dirigir bien su propia casa, ¿cómo cuidará de la iglesia de Dios?</a:t>
            </a:r>
            <a:r>
              <a:rPr lang="es-DO" sz="1800" dirty="0">
                <a:effectLst/>
                <a:latin typeface="Times New Roman" panose="02020603050405020304" pitchFamily="18" charset="0"/>
                <a:ea typeface="Times New Roman" panose="02020603050405020304" pitchFamily="18" charset="0"/>
              </a:rPr>
              <a:t>”  El argumento está claro.  Si una persona no puede dirigir su propia familia, ¿cómo podrá cumplir la tarea mayor de cuidar a la iglesia?  Por otro lado, ¡qué bendición para la congregación cuando la familia del pastor sirve de buen ejemplo!</a:t>
            </a:r>
            <a:endParaRPr lang="es-PY" sz="1800" dirty="0">
              <a:effectLst/>
              <a:latin typeface="Times New Roman" panose="02020603050405020304" pitchFamily="18" charset="0"/>
              <a:ea typeface="Times New Roman" panose="02020603050405020304" pitchFamily="18" charset="0"/>
            </a:endParaRPr>
          </a:p>
          <a:p>
            <a:pPr marL="457200" indent="-114300" algn="just">
              <a:tabLst>
                <a:tab pos="1828800" algn="l"/>
              </a:tabLst>
            </a:pPr>
            <a:endParaRPr dirty="0"/>
          </a:p>
        </p:txBody>
      </p:sp>
      <p:sp>
        <p:nvSpPr>
          <p:cNvPr id="311" name="Google Shape;311;g2f5882f685f_0_775:notes">
            <a:extLst>
              <a:ext uri="{FF2B5EF4-FFF2-40B4-BE49-F238E27FC236}">
                <a16:creationId xmlns:a16="http://schemas.microsoft.com/office/drawing/2014/main" id="{DC09C951-1FBC-A56D-9A0B-4BB5CB351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324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2D67500-3807-B042-FA44-731B4088539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EE15994-0DFB-CD0C-221E-AC6BCF10A0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9C63EAA-08A8-AD05-659B-AFA991427F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30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53189F0-A79B-20B8-D8FF-9D655BF70CF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F5C3BF5-3C2A-2C57-18A8-9F4A57D2B8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v. 6	“</a:t>
            </a:r>
            <a:r>
              <a:rPr lang="es-DO" sz="1800" i="1" dirty="0">
                <a:effectLst/>
                <a:highlight>
                  <a:srgbClr val="FFFF00"/>
                </a:highlight>
                <a:latin typeface="Times New Roman" panose="02020603050405020304" pitchFamily="18" charset="0"/>
                <a:ea typeface="Times New Roman" panose="02020603050405020304" pitchFamily="18" charset="0"/>
              </a:rPr>
              <a:t>no recién convertido</a:t>
            </a:r>
            <a:r>
              <a:rPr lang="es-DO" sz="1800" i="1" dirty="0">
                <a:effectLst/>
                <a:latin typeface="Times New Roman" panose="02020603050405020304" pitchFamily="18" charset="0"/>
                <a:ea typeface="Times New Roman" panose="02020603050405020304" pitchFamily="18" charset="0"/>
              </a:rPr>
              <a:t>, no sea que estando lleno de orgullo caiga en el juicio del diablo</a:t>
            </a:r>
            <a:r>
              <a:rPr lang="es-DO" sz="1800" dirty="0">
                <a:effectLst/>
                <a:latin typeface="Times New Roman" panose="02020603050405020304" pitchFamily="18" charset="0"/>
                <a:ea typeface="Times New Roman" panose="02020603050405020304" pitchFamily="18" charset="0"/>
              </a:rPr>
              <a:t>”… El peligro en tener a un recién convertido sirviendo de pastor es que fácilmente pueda hincharse de orgullo.  A causa de este orgullo en él es como una persona caminando en el humo (</a:t>
            </a:r>
            <a:r>
              <a:rPr lang="el-GR" sz="1800" dirty="0">
                <a:effectLst/>
                <a:latin typeface="Lucida Sans Unicode" panose="020B0602030504020204" pitchFamily="34" charset="0"/>
                <a:ea typeface="Times New Roman" panose="02020603050405020304" pitchFamily="18" charset="0"/>
              </a:rPr>
              <a:t>τυφωθείς</a:t>
            </a:r>
            <a:r>
              <a:rPr lang="es-DO" sz="1800" dirty="0">
                <a:effectLst/>
                <a:latin typeface="Times New Roman" panose="02020603050405020304" pitchFamily="18" charset="0"/>
                <a:ea typeface="Times New Roman" panose="02020603050405020304" pitchFamily="18" charset="0"/>
              </a:rPr>
              <a:t>).  No puede ver las cosas con claridad.  Así como Satanás se hinchó de orgullo y fue sometido al justo juicio de Dios, el supervisor orgulloso sufrirá el mismo juicio.  ¡El orgullo pecaminoso no cabe en el ministerio cristiano!  Si dependemos de nuestros propios talentos para hacer la obra del Señor, estamos condenados al fracaso.  El recién convertido, falto de experiencia, será propenso a la debilidad en este respecto.</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C2B32CB-7E84-F45D-3DC4-356DEB93C4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48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12D751B-5846-1903-001A-E5A83092B11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0CAACF1-433D-116D-6F03-F7508E8EC5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457200" algn="just">
              <a:tabLst>
                <a:tab pos="1828800" algn="l"/>
              </a:tabLst>
            </a:pPr>
            <a:r>
              <a:rPr lang="es-DO" sz="1800" dirty="0">
                <a:effectLst/>
                <a:latin typeface="Times New Roman" panose="02020603050405020304" pitchFamily="18" charset="0"/>
                <a:ea typeface="Times New Roman" panose="02020603050405020304" pitchFamily="18" charset="0"/>
              </a:rPr>
              <a:t>Este versículo concluye los requisitos del supervisor en la iglesia: “</a:t>
            </a:r>
            <a:r>
              <a:rPr lang="es-DO" sz="1800" i="1" dirty="0">
                <a:effectLst/>
                <a:latin typeface="Times New Roman" panose="02020603050405020304" pitchFamily="18" charset="0"/>
                <a:ea typeface="Times New Roman" panose="02020603050405020304" pitchFamily="18" charset="0"/>
              </a:rPr>
              <a:t>Además, es necesario </a:t>
            </a:r>
            <a:r>
              <a:rPr lang="es-DO" sz="1800" i="1" dirty="0">
                <a:effectLst/>
                <a:highlight>
                  <a:srgbClr val="FFFF00"/>
                </a:highlight>
                <a:latin typeface="Times New Roman" panose="02020603050405020304" pitchFamily="18" charset="0"/>
                <a:ea typeface="Times New Roman" panose="02020603050405020304" pitchFamily="18" charset="0"/>
              </a:rPr>
              <a:t>que tenga excelente fama entre los que están afuera</a:t>
            </a:r>
            <a:r>
              <a:rPr lang="es-DO" sz="1800" i="1" dirty="0">
                <a:effectLst/>
                <a:latin typeface="Times New Roman" panose="02020603050405020304" pitchFamily="18" charset="0"/>
                <a:ea typeface="Times New Roman" panose="02020603050405020304" pitchFamily="18" charset="0"/>
              </a:rPr>
              <a:t>; no sea que se caiga en vergüenza y en el lazo del diablo</a:t>
            </a:r>
            <a:r>
              <a:rPr lang="es-DO" sz="1800" dirty="0">
                <a:effectLst/>
                <a:latin typeface="Times New Roman" panose="02020603050405020304" pitchFamily="18" charset="0"/>
                <a:ea typeface="Times New Roman" panose="02020603050405020304" pitchFamily="18" charset="0"/>
              </a:rPr>
              <a:t>”.  El ministro de la Palabra debe vivir de tal modo que los que están fuera de la iglesia no puedan acusarle del mal.  Debe tener más bien el respeto de la gente de la comunidad.  Quizá no siempre estarán de acuerdo con sus enseñanzas.  Pero respetarán su honestidad y sinceridad.</a:t>
            </a:r>
            <a:endParaRPr lang="es-PY" sz="1800" dirty="0">
              <a:effectLst/>
              <a:latin typeface="Times New Roman" panose="02020603050405020304" pitchFamily="18" charset="0"/>
              <a:ea typeface="Times New Roman" panose="02020603050405020304" pitchFamily="18" charset="0"/>
            </a:endParaRPr>
          </a:p>
          <a:p>
            <a:pPr marL="457200" indent="-457200" algn="just">
              <a:tabLst>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algn="just">
              <a:tabLst>
                <a:tab pos="1828800" algn="l"/>
              </a:tabLst>
            </a:pPr>
            <a:r>
              <a:rPr lang="es-DO" sz="1800" dirty="0">
                <a:effectLst/>
                <a:latin typeface="Times New Roman" panose="02020603050405020304" pitchFamily="18" charset="0"/>
                <a:ea typeface="Times New Roman" panose="02020603050405020304" pitchFamily="18" charset="0"/>
              </a:rPr>
              <a:t>Cuando hasta los de afuera de la congregación pueden señalar con un dedo acusador al líder de la iglesia, quizás por ser borracho o deshonesto, etc., ¡qué vergüenza para toda la congregación!  Pero esto es lo que el mundo busca.  Se deleitan grandemente en poder acusar al dirigente de una iglesia y decir, “No es mejor que nosotros.  Hasta es peor que nosotros.  ¿Qué clase de religión es ésa?”</a:t>
            </a:r>
            <a:endParaRPr lang="es-PY" sz="1800" dirty="0">
              <a:effectLst/>
              <a:latin typeface="Times New Roman" panose="02020603050405020304" pitchFamily="18" charset="0"/>
              <a:ea typeface="Times New Roman" panose="02020603050405020304" pitchFamily="18" charset="0"/>
            </a:endParaRPr>
          </a:p>
          <a:p>
            <a:pPr marL="457200" algn="just">
              <a:tabLst>
                <a:tab pos="1828800" algn="l"/>
              </a:tabLst>
            </a:pPr>
            <a:endParaRPr lang="es-PY" sz="1800" dirty="0">
              <a:effectLst/>
              <a:latin typeface="Times New Roman" panose="02020603050405020304" pitchFamily="18" charset="0"/>
              <a:ea typeface="Times New Roman" panose="02020603050405020304" pitchFamily="18" charset="0"/>
            </a:endParaRPr>
          </a:p>
          <a:p>
            <a:r>
              <a:rPr lang="es-DO" sz="1800" dirty="0">
                <a:effectLst/>
                <a:latin typeface="Times New Roman" panose="02020603050405020304" pitchFamily="18" charset="0"/>
                <a:ea typeface="Times New Roman" panose="02020603050405020304" pitchFamily="18" charset="0"/>
              </a:rPr>
              <a:t>Tal persona, aunque sea un ministro del Evangelio, está en grave peligro de caerse totalmente de la fe y perder su propia alma.  Cae en el poder del diablo, así como un animal o un pájaro se atrampa en un lazo y perece</a:t>
            </a:r>
            <a:endParaRPr dirty="0"/>
          </a:p>
        </p:txBody>
      </p:sp>
      <p:sp>
        <p:nvSpPr>
          <p:cNvPr id="311" name="Google Shape;311;g2f5882f685f_0_775:notes">
            <a:extLst>
              <a:ext uri="{FF2B5EF4-FFF2-40B4-BE49-F238E27FC236}">
                <a16:creationId xmlns:a16="http://schemas.microsoft.com/office/drawing/2014/main" id="{79F51219-1010-9301-AF62-68AA1EFE16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051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EE6835A-E6C4-FBD5-C8F9-E03C2F0E385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2C08067-11BF-852F-0D55-D26D12FB4B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457200" algn="just" defTabSz="914400" rtl="0" eaLnBrk="1" fontAlgn="auto" latinLnBrk="0" hangingPunct="1">
              <a:lnSpc>
                <a:spcPct val="100000"/>
              </a:lnSpc>
              <a:spcBef>
                <a:spcPts val="0"/>
              </a:spcBef>
              <a:spcAft>
                <a:spcPts val="0"/>
              </a:spcAft>
              <a:buClr>
                <a:srgbClr val="000000"/>
              </a:buClr>
              <a:buSzPts val="1100"/>
              <a:buFont typeface="Arial"/>
              <a:buChar char="●"/>
              <a:tabLst>
                <a:tab pos="1828800" algn="l"/>
              </a:tabLst>
              <a:defRPr/>
            </a:pPr>
            <a:r>
              <a:rPr lang="es-DO" sz="1800" dirty="0">
                <a:effectLst/>
                <a:latin typeface="Times New Roman" panose="02020603050405020304" pitchFamily="18" charset="0"/>
                <a:ea typeface="Times New Roman" panose="02020603050405020304" pitchFamily="18" charset="0"/>
              </a:rPr>
              <a:t>Es interesante notar el gran énfasis que se pone aquí sobre las </a:t>
            </a:r>
            <a:r>
              <a:rPr lang="es-DO" sz="1800" u="sng" dirty="0">
                <a:effectLst/>
                <a:latin typeface="Times New Roman" panose="02020603050405020304" pitchFamily="18" charset="0"/>
                <a:ea typeface="Times New Roman" panose="02020603050405020304" pitchFamily="18" charset="0"/>
              </a:rPr>
              <a:t>cualidades espirituales de liderazgo</a:t>
            </a:r>
            <a:r>
              <a:rPr lang="es-DO" sz="1800" dirty="0">
                <a:effectLst/>
                <a:latin typeface="Times New Roman" panose="02020603050405020304" pitchFamily="18" charset="0"/>
                <a:ea typeface="Times New Roman" panose="02020603050405020304" pitchFamily="18" charset="0"/>
              </a:rPr>
              <a:t> maduro, cualidades que han sido evidentes a los demás cristianos.  Tantas veces estamos tentados a pensar del ministerio cristiano como si fuera otra profesión cualquiera.  </a:t>
            </a:r>
            <a:r>
              <a:rPr lang="es-DO" sz="1800" dirty="0">
                <a:effectLst/>
                <a:highlight>
                  <a:srgbClr val="FFFF00"/>
                </a:highlight>
                <a:latin typeface="Times New Roman" panose="02020603050405020304" pitchFamily="18" charset="0"/>
                <a:ea typeface="Times New Roman" panose="02020603050405020304" pitchFamily="18" charset="0"/>
              </a:rPr>
              <a:t>Damos mucha importancia a que el hombre termine un curso prescrito de estudio, y si pasa este curso con notas altas decimos que ya está capacitado</a:t>
            </a:r>
            <a:r>
              <a:rPr lang="es-DO" sz="1800" dirty="0">
                <a:effectLst/>
                <a:latin typeface="Times New Roman" panose="02020603050405020304" pitchFamily="18" charset="0"/>
                <a:ea typeface="Times New Roman" panose="02020603050405020304" pitchFamily="18" charset="0"/>
              </a:rPr>
              <a:t>. Sin embargo, las personas escucharán con respeto sólo a los que ya han demostrado en sus vidas que son sinceros en lo que dicen.  No escucharán a aquellos que vivan de una manera que contradiga sus palabras, no obstante lo inteligentes y listos que sean en otros aspectos.</a:t>
            </a:r>
            <a:endParaRPr lang="es-PY" sz="1800" dirty="0">
              <a:effectLst/>
              <a:latin typeface="Times New Roman" panose="02020603050405020304" pitchFamily="18" charset="0"/>
              <a:ea typeface="Times New Roman" panose="02020603050405020304" pitchFamily="18" charset="0"/>
            </a:endParaRPr>
          </a:p>
          <a:p>
            <a:pPr marL="457200" indent="-457200" algn="just">
              <a:tabLst>
                <a:tab pos="1828800" algn="l"/>
              </a:tabLst>
            </a:pPr>
            <a:endParaRPr dirty="0"/>
          </a:p>
        </p:txBody>
      </p:sp>
      <p:sp>
        <p:nvSpPr>
          <p:cNvPr id="311" name="Google Shape;311;g2f5882f685f_0_775:notes">
            <a:extLst>
              <a:ext uri="{FF2B5EF4-FFF2-40B4-BE49-F238E27FC236}">
                <a16:creationId xmlns:a16="http://schemas.microsoft.com/office/drawing/2014/main" id="{B085E296-E2CC-36EC-D9F0-05F54465FB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560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8F038B5-328E-3DE7-4343-32DC8D28B0D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422D52E-5696-88B0-0ED0-931428C938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B30CAA75-025D-DF32-F725-5B2DEADEC6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436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B87C5FE-CC8A-FADC-43BA-34085E09FD9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C09D121-A389-E410-A9E0-7113A0A20D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b="1" dirty="0">
                <a:effectLst/>
                <a:latin typeface="Times New Roman" panose="02020603050405020304" pitchFamily="18" charset="0"/>
                <a:ea typeface="Times New Roman" panose="02020603050405020304" pitchFamily="18" charset="0"/>
              </a:rPr>
              <a:t>Aparentemente la función principal no era enseñar ni predicar, a menos que, como en el caso de Esteban y Felipe, su trabajo era ampliado para incluir el servicio de la Palabra. </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lang="en-US" dirty="0"/>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Que nosotros sepamos, </a:t>
            </a:r>
            <a:r>
              <a:rPr lang="es-DO" sz="1800" dirty="0">
                <a:effectLst/>
                <a:highlight>
                  <a:srgbClr val="FFFF00"/>
                </a:highlight>
                <a:latin typeface="Times New Roman" panose="02020603050405020304" pitchFamily="18" charset="0"/>
                <a:ea typeface="Times New Roman" panose="02020603050405020304" pitchFamily="18" charset="0"/>
              </a:rPr>
              <a:t>tanto los diáconos como las diaconisas eran asistentes a los líderes</a:t>
            </a:r>
            <a:r>
              <a:rPr lang="es-DO" sz="1800" dirty="0">
                <a:effectLst/>
                <a:latin typeface="Times New Roman" panose="02020603050405020304" pitchFamily="18" charset="0"/>
                <a:ea typeface="Times New Roman" panose="02020603050405020304" pitchFamily="18" charset="0"/>
              </a:rPr>
              <a:t>.  Se ocupaban de los asuntos financieros.  Ayudaban en cuidar a los enfermos y los pobres, especialmente a las viudas y huérfanos.  Ayudaban en mantener arreglado el lugar para el culto, hacían recados, como en el caso de Febe.</a:t>
            </a:r>
            <a:endParaRPr lang="es-PY" sz="1800" dirty="0">
              <a:effectLst/>
              <a:latin typeface="Times New Roman" panose="02020603050405020304" pitchFamily="18" charset="0"/>
              <a:ea typeface="Times New Roman" panose="02020603050405020304" pitchFamily="18" charset="0"/>
            </a:endParaRPr>
          </a:p>
          <a:p>
            <a:pPr marL="158750" indent="0" algn="just">
              <a:buNone/>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Hoy quizás estos oficios podrán ser comparados mejor con los que, conforme al procedimiento establecido, son elegidos o nombrados por la iglesia para asistir en los asuntos prácticos de una iglesia o sínodo – tales como la propiedad de la iglesia, las finanzas, asistencia a los necesitados, asuntos de negocio, y programas de caridad.  Son los que apoyan y sirven.</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1BFC31A-CE80-B449-7509-0290BE8928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61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3868854-9940-1A0C-5286-C8F541A3AC0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E77B410-A8B7-4497-88C8-9A19E182D1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v. 9		Este “</a:t>
            </a:r>
            <a:r>
              <a:rPr lang="es-DO" sz="1800" i="1" dirty="0">
                <a:effectLst/>
                <a:latin typeface="Times New Roman" panose="02020603050405020304" pitchFamily="18" charset="0"/>
                <a:ea typeface="Times New Roman" panose="02020603050405020304" pitchFamily="18" charset="0"/>
              </a:rPr>
              <a:t>misterio de la fe</a:t>
            </a:r>
            <a:r>
              <a:rPr lang="es-DO" sz="1800" dirty="0">
                <a:effectLst/>
                <a:latin typeface="Times New Roman" panose="02020603050405020304" pitchFamily="18" charset="0"/>
                <a:ea typeface="Times New Roman" panose="02020603050405020304" pitchFamily="18" charset="0"/>
              </a:rPr>
              <a:t>” </a:t>
            </a:r>
            <a:r>
              <a:rPr lang="es-DO" sz="1800" u="sng" dirty="0">
                <a:effectLst/>
                <a:latin typeface="Times New Roman" panose="02020603050405020304" pitchFamily="18" charset="0"/>
                <a:ea typeface="Times New Roman" panose="02020603050405020304" pitchFamily="18" charset="0"/>
              </a:rPr>
              <a:t>es el contenido de lo que el cristiano cree</a:t>
            </a:r>
            <a:r>
              <a:rPr lang="es-DO" sz="1800" dirty="0">
                <a:effectLst/>
                <a:latin typeface="Times New Roman" panose="02020603050405020304" pitchFamily="18" charset="0"/>
                <a:ea typeface="Times New Roman" panose="02020603050405020304" pitchFamily="18" charset="0"/>
              </a:rPr>
              <a:t>.  Es un misterio porque es escondido del hombre natural, pero es revelado por el Espíritu de Dios a los que creen.  Es nuestra doctrina cristiana.  Tener ésta “</a:t>
            </a:r>
            <a:r>
              <a:rPr lang="es-DO" sz="1800" i="1" dirty="0">
                <a:effectLst/>
                <a:latin typeface="Times New Roman" panose="02020603050405020304" pitchFamily="18" charset="0"/>
                <a:ea typeface="Times New Roman" panose="02020603050405020304" pitchFamily="18" charset="0"/>
              </a:rPr>
              <a:t>en una conciencia limpia</a:t>
            </a:r>
            <a:r>
              <a:rPr lang="es-DO" sz="1800" dirty="0">
                <a:effectLst/>
                <a:latin typeface="Times New Roman" panose="02020603050405020304" pitchFamily="18" charset="0"/>
                <a:ea typeface="Times New Roman" panose="02020603050405020304" pitchFamily="18" charset="0"/>
              </a:rPr>
              <a:t>” significa sencillamente conformar su vida a su profesión de fe.</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DF337A2-8BE8-16E2-C1A1-CB529197D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982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4551319-BEDE-2D75-F245-3EF6F9DCEF95}"/>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CE39930-D3C0-A16A-C0EF-000E59C601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v. 10	Es importante también que los diáconos “</a:t>
            </a:r>
            <a:r>
              <a:rPr lang="es-DO" sz="1800" i="1" dirty="0">
                <a:effectLst/>
                <a:latin typeface="Times New Roman" panose="02020603050405020304" pitchFamily="18" charset="0"/>
                <a:ea typeface="Times New Roman" panose="02020603050405020304" pitchFamily="18" charset="0"/>
              </a:rPr>
              <a:t>primero deben ser puestos a prueba, y luego que sirvan, estando sin reprobación</a:t>
            </a:r>
            <a:r>
              <a:rPr lang="es-DO" sz="1800" dirty="0">
                <a:effectLst/>
                <a:latin typeface="Times New Roman" panose="02020603050405020304" pitchFamily="18" charset="0"/>
                <a:ea typeface="Times New Roman" panose="02020603050405020304" pitchFamily="18" charset="0"/>
              </a:rPr>
              <a:t>”.  Pablo utiliza su imagen favorita para probar (</a:t>
            </a:r>
            <a:r>
              <a:rPr lang="el-GR" sz="1800" dirty="0">
                <a:effectLst/>
                <a:latin typeface="Lucida Sans Unicode" panose="020B0602030504020204" pitchFamily="34" charset="0"/>
                <a:ea typeface="Times New Roman" panose="02020603050405020304" pitchFamily="18" charset="0"/>
              </a:rPr>
              <a:t>δοκιμα</a:t>
            </a:r>
            <a:r>
              <a:rPr lang="es-DO" sz="1800" dirty="0">
                <a:effectLst/>
                <a:latin typeface="Lucida Sans Unicode" panose="020B0602030504020204" pitchFamily="34" charset="0"/>
                <a:ea typeface="Times New Roman" panose="02020603050405020304" pitchFamily="18" charset="0"/>
              </a:rPr>
              <a:t>́</a:t>
            </a:r>
            <a:r>
              <a:rPr lang="el-GR" sz="1800" dirty="0">
                <a:effectLst/>
                <a:latin typeface="Lucida Sans Unicode" panose="020B0602030504020204" pitchFamily="34" charset="0"/>
                <a:ea typeface="Times New Roman" panose="02020603050405020304" pitchFamily="18" charset="0"/>
              </a:rPr>
              <a:t>ζω</a:t>
            </a:r>
            <a:r>
              <a:rPr lang="es-DO" sz="1800" dirty="0">
                <a:effectLst/>
                <a:latin typeface="Times New Roman" panose="02020603050405020304" pitchFamily="18" charset="0"/>
                <a:ea typeface="Times New Roman" panose="02020603050405020304" pitchFamily="18" charset="0"/>
              </a:rPr>
              <a:t>), la prueba de una moneda, en la cual la persona muerde el metal para ver si es genuino.  Se usa el tiempo presente para indicar un procedimiento continuo de prueba.  Esto ciertamente debe advertirnos en contra de escoger a los oficiales de la iglesia para “</a:t>
            </a:r>
            <a:r>
              <a:rPr lang="es-DO" sz="1800" i="1" dirty="0">
                <a:effectLst/>
                <a:latin typeface="Times New Roman" panose="02020603050405020304" pitchFamily="18" charset="0"/>
                <a:ea typeface="Times New Roman" panose="02020603050405020304" pitchFamily="18" charset="0"/>
              </a:rPr>
              <a:t>darles una oportunidad</a:t>
            </a:r>
            <a:r>
              <a:rPr lang="es-DO" sz="1800" dirty="0">
                <a:effectLst/>
                <a:latin typeface="Times New Roman" panose="02020603050405020304" pitchFamily="18" charset="0"/>
                <a:ea typeface="Times New Roman" panose="02020603050405020304" pitchFamily="18" charset="0"/>
              </a:rPr>
              <a:t>”, o “</a:t>
            </a:r>
            <a:r>
              <a:rPr lang="es-DO" sz="1800" i="1" dirty="0">
                <a:effectLst/>
                <a:latin typeface="Times New Roman" panose="02020603050405020304" pitchFamily="18" charset="0"/>
                <a:ea typeface="Times New Roman" panose="02020603050405020304" pitchFamily="18" charset="0"/>
              </a:rPr>
              <a:t>probarlos</a:t>
            </a:r>
            <a:r>
              <a:rPr lang="es-DO" sz="1800" dirty="0">
                <a:effectLst/>
                <a:latin typeface="Times New Roman" panose="02020603050405020304" pitchFamily="18" charset="0"/>
                <a:ea typeface="Times New Roman" panose="02020603050405020304" pitchFamily="18" charset="0"/>
              </a:rPr>
              <a:t>”, lo cual sería empezar la casa por el tejado.</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DE52F2B-C4DE-9F74-8515-20F4DAADC8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015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8959AA2-3403-EA2F-521B-48066B7416D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AF8FDA6-3E70-EC98-227C-C4CB224C0E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3C88249-D24C-6DDB-0A09-29BCCDC9D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849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E54E555-24AE-EA14-CDDA-5E61812A03C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8CA480D-1A88-FAC3-B8D1-D73FDBD36E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Hay dos posibilidades: Estamos hablando o de las </a:t>
            </a:r>
            <a:br>
              <a:rPr lang="es-DO" sz="1800" dirty="0">
                <a:effectLst/>
                <a:latin typeface="Times New Roman" panose="02020603050405020304" pitchFamily="18" charset="0"/>
                <a:ea typeface="Times New Roman" panose="02020603050405020304" pitchFamily="18" charset="0"/>
              </a:rPr>
            </a:br>
            <a:r>
              <a:rPr lang="es-DO" sz="1800" dirty="0">
                <a:effectLst/>
                <a:latin typeface="Times New Roman" panose="02020603050405020304" pitchFamily="18" charset="0"/>
                <a:ea typeface="Times New Roman" panose="02020603050405020304" pitchFamily="18" charset="0"/>
              </a:rPr>
              <a:t>1) mujeres que servían como diaconisas (Febe, Romanos 16:1-2)</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2) O posiblemente las esposas de los diáconos y/o obispos</a:t>
            </a:r>
            <a:br>
              <a:rPr lang="es-DO" sz="1800" dirty="0">
                <a:effectLst/>
                <a:latin typeface="Times New Roman" panose="02020603050405020304" pitchFamily="18" charset="0"/>
                <a:ea typeface="Times New Roman" panose="02020603050405020304" pitchFamily="18" charset="0"/>
              </a:rPr>
            </a:br>
            <a:br>
              <a:rPr lang="es-DO" sz="1800" dirty="0">
                <a:effectLst/>
                <a:latin typeface="Times New Roman" panose="02020603050405020304" pitchFamily="18" charset="0"/>
                <a:ea typeface="Times New Roman" panose="02020603050405020304" pitchFamily="18" charset="0"/>
              </a:rPr>
            </a:br>
            <a:endParaRPr dirty="0"/>
          </a:p>
        </p:txBody>
      </p:sp>
      <p:sp>
        <p:nvSpPr>
          <p:cNvPr id="311" name="Google Shape;311;g2f5882f685f_0_775:notes">
            <a:extLst>
              <a:ext uri="{FF2B5EF4-FFF2-40B4-BE49-F238E27FC236}">
                <a16:creationId xmlns:a16="http://schemas.microsoft.com/office/drawing/2014/main" id="{9FA185D7-0333-E58E-9C3C-BFD6C6822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49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B894CA2-5B60-414F-DBF8-E6739262CF6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866EC0E-9375-EEF8-7040-2716E7E6F5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O sea, </a:t>
            </a:r>
            <a:r>
              <a:rPr lang="en-US" dirty="0" err="1"/>
              <a:t>hablan</a:t>
            </a:r>
            <a:r>
              <a:rPr lang="en-US" dirty="0"/>
              <a:t> con la </a:t>
            </a:r>
            <a:r>
              <a:rPr lang="en-US" dirty="0" err="1"/>
              <a:t>verdad</a:t>
            </a:r>
            <a:r>
              <a:rPr lang="en-US" dirty="0"/>
              <a:t>, sus </a:t>
            </a:r>
            <a:r>
              <a:rPr lang="en-US" dirty="0" err="1"/>
              <a:t>conversaciones</a:t>
            </a:r>
            <a:r>
              <a:rPr lang="en-US" dirty="0"/>
              <a:t> no son </a:t>
            </a:r>
            <a:r>
              <a:rPr lang="en-US" dirty="0" err="1"/>
              <a:t>diabolicas</a:t>
            </a:r>
            <a:r>
              <a:rPr lang="en-US" dirty="0"/>
              <a:t>…</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DO"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100" dirty="0">
                <a:effectLst/>
                <a:latin typeface="Times New Roman" panose="02020603050405020304" pitchFamily="18" charset="0"/>
                <a:ea typeface="Times New Roman" panose="02020603050405020304" pitchFamily="18" charset="0"/>
              </a:rPr>
              <a:t>A veces eran mujeres solteras o viudas las que servían como tales asistentes.  Se hace referencia específica al uso de la lengua (</a:t>
            </a:r>
            <a:r>
              <a:rPr lang="el-GR" sz="1100" dirty="0">
                <a:effectLst/>
                <a:latin typeface="Lucida Sans Unicode" panose="020B0602030504020204" pitchFamily="34" charset="0"/>
                <a:ea typeface="Times New Roman" panose="02020603050405020304" pitchFamily="18" charset="0"/>
              </a:rPr>
              <a:t>μη</a:t>
            </a:r>
            <a:r>
              <a:rPr lang="es-DO" sz="1100" dirty="0">
                <a:effectLst/>
                <a:latin typeface="Lucida Sans Unicode" panose="020B0602030504020204" pitchFamily="34" charset="0"/>
                <a:ea typeface="Times New Roman" panose="02020603050405020304" pitchFamily="18" charset="0"/>
              </a:rPr>
              <a:t>̀ </a:t>
            </a:r>
            <a:r>
              <a:rPr lang="el-GR" sz="1100" dirty="0">
                <a:effectLst/>
                <a:latin typeface="Lucida Sans Unicode" panose="020B0602030504020204" pitchFamily="34" charset="0"/>
                <a:ea typeface="Times New Roman" panose="02020603050405020304" pitchFamily="18" charset="0"/>
              </a:rPr>
              <a:t>διαβο</a:t>
            </a:r>
            <a:r>
              <a:rPr lang="es-DO" sz="1100" dirty="0">
                <a:effectLst/>
                <a:latin typeface="Lucida Sans Unicode" panose="020B0602030504020204" pitchFamily="34" charset="0"/>
                <a:ea typeface="Times New Roman" panose="02020603050405020304" pitchFamily="18" charset="0"/>
              </a:rPr>
              <a:t>́</a:t>
            </a:r>
            <a:r>
              <a:rPr lang="el-GR" sz="1100" dirty="0">
                <a:effectLst/>
                <a:latin typeface="Lucida Sans Unicode" panose="020B0602030504020204" pitchFamily="34" charset="0"/>
                <a:ea typeface="Times New Roman" panose="02020603050405020304" pitchFamily="18" charset="0"/>
              </a:rPr>
              <a:t>λους</a:t>
            </a:r>
            <a:r>
              <a:rPr lang="es-DO" sz="1100" dirty="0">
                <a:effectLst/>
                <a:latin typeface="Times New Roman" panose="02020603050405020304" pitchFamily="18" charset="0"/>
                <a:ea typeface="Times New Roman" panose="02020603050405020304" pitchFamily="18" charset="0"/>
              </a:rPr>
              <a:t>).  Ciertamente, al entrar en las casas para ayudar en el cuidado de los enfermos y necesitados existía la tentación de divulgar de casa en casa los chismes perjudiciales.</a:t>
            </a:r>
            <a:endParaRPr lang="es-PY" sz="11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7B355F2-4AF4-1992-3156-F5C41B29CF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29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87E0235-EDA4-C381-08B6-1EA24BBCEAF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675BF64-2F3A-A7D2-0F75-606125808D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O sea, lo que </a:t>
            </a:r>
            <a:r>
              <a:rPr lang="en-US" dirty="0" err="1"/>
              <a:t>hace</a:t>
            </a:r>
            <a:r>
              <a:rPr lang="en-US" dirty="0"/>
              <a:t> un </a:t>
            </a:r>
            <a:r>
              <a:rPr lang="en-US" dirty="0" err="1"/>
              <a:t>líder</a:t>
            </a:r>
            <a:r>
              <a:rPr lang="en-US" dirty="0"/>
              <a:t> </a:t>
            </a:r>
            <a:r>
              <a:rPr lang="en-US" dirty="0" err="1"/>
              <a:t>en</a:t>
            </a:r>
            <a:r>
              <a:rPr lang="en-US" dirty="0"/>
              <a:t> </a:t>
            </a:r>
            <a:r>
              <a:rPr lang="en-US" dirty="0" err="1"/>
              <a:t>su</a:t>
            </a:r>
            <a:r>
              <a:rPr lang="en-US" dirty="0"/>
              <a:t> </a:t>
            </a:r>
            <a:r>
              <a:rPr lang="en-US" dirty="0" err="1"/>
              <a:t>hogar</a:t>
            </a:r>
            <a:r>
              <a:rPr lang="en-US" dirty="0"/>
              <a:t>, </a:t>
            </a:r>
            <a:r>
              <a:rPr lang="en-US" dirty="0" err="1"/>
              <a:t>en</a:t>
            </a:r>
            <a:r>
              <a:rPr lang="en-US" dirty="0"/>
              <a:t> </a:t>
            </a:r>
            <a:r>
              <a:rPr lang="en-US" dirty="0" err="1"/>
              <a:t>su</a:t>
            </a:r>
            <a:r>
              <a:rPr lang="en-US" dirty="0"/>
              <a:t> </a:t>
            </a:r>
            <a:r>
              <a:rPr lang="en-US" dirty="0" err="1"/>
              <a:t>vida</a:t>
            </a:r>
            <a:r>
              <a:rPr lang="en-US" dirty="0"/>
              <a:t> familiar es </a:t>
            </a:r>
            <a:r>
              <a:rPr lang="en-US" dirty="0" err="1"/>
              <a:t>igual</a:t>
            </a:r>
            <a:r>
              <a:rPr lang="en-US" dirty="0"/>
              <a:t> de </a:t>
            </a:r>
            <a:r>
              <a:rPr lang="en-US" dirty="0" err="1"/>
              <a:t>importante</a:t>
            </a:r>
            <a:r>
              <a:rPr lang="en-US" dirty="0"/>
              <a:t> que </a:t>
            </a:r>
            <a:r>
              <a:rPr lang="en-US" dirty="0" err="1"/>
              <a:t>su</a:t>
            </a:r>
            <a:r>
              <a:rPr lang="en-US" dirty="0"/>
              <a:t> </a:t>
            </a:r>
            <a:r>
              <a:rPr lang="en-US" dirty="0" err="1"/>
              <a:t>vida</a:t>
            </a:r>
            <a:r>
              <a:rPr lang="en-US" dirty="0"/>
              <a:t> </a:t>
            </a:r>
            <a:r>
              <a:rPr lang="en-US" dirty="0" err="1"/>
              <a:t>pública</a:t>
            </a:r>
            <a:r>
              <a:rPr lang="en-US" dirty="0"/>
              <a:t> </a:t>
            </a:r>
            <a:r>
              <a:rPr lang="en-US" dirty="0" err="1"/>
              <a:t>en</a:t>
            </a:r>
            <a:r>
              <a:rPr lang="en-US" dirty="0"/>
              <a:t> la Iglesia. </a:t>
            </a:r>
            <a:endParaRPr dirty="0"/>
          </a:p>
        </p:txBody>
      </p:sp>
      <p:sp>
        <p:nvSpPr>
          <p:cNvPr id="311" name="Google Shape;311;g2f5882f685f_0_775:notes">
            <a:extLst>
              <a:ext uri="{FF2B5EF4-FFF2-40B4-BE49-F238E27FC236}">
                <a16:creationId xmlns:a16="http://schemas.microsoft.com/office/drawing/2014/main" id="{65D24ECB-FD90-88D0-9DF6-021318D03A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605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B360F3F-F93B-4A75-11C2-CE3021AF694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A96A099-3D34-3456-0555-D96E93EC88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3CCC639-9BB8-9B02-40DA-E9AD7D28F4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078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70E354C-A79D-0B61-7F57-8287B6B9155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8B6270F-03EE-53FF-8B5E-0998BBFAA4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Las </a:t>
            </a:r>
            <a:r>
              <a:rPr lang="en-US" dirty="0" err="1"/>
              <a:t>expectativas</a:t>
            </a:r>
            <a:r>
              <a:rPr lang="en-US" dirty="0"/>
              <a:t> son </a:t>
            </a:r>
            <a:r>
              <a:rPr lang="en-US" dirty="0" err="1"/>
              <a:t>muy</a:t>
            </a:r>
            <a:r>
              <a:rPr lang="en-US" dirty="0"/>
              <a:t> </a:t>
            </a:r>
            <a:r>
              <a:rPr lang="en-US" dirty="0" err="1"/>
              <a:t>elevadas</a:t>
            </a:r>
            <a:r>
              <a:rPr lang="en-US" dirty="0"/>
              <a:t> para </a:t>
            </a:r>
            <a:r>
              <a:rPr lang="en-US" dirty="0" err="1"/>
              <a:t>los</a:t>
            </a:r>
            <a:r>
              <a:rPr lang="en-US" dirty="0"/>
              <a:t> </a:t>
            </a:r>
            <a:r>
              <a:rPr lang="en-US" dirty="0" err="1"/>
              <a:t>líderes</a:t>
            </a:r>
            <a:r>
              <a:rPr lang="en-US" dirty="0"/>
              <a:t> </a:t>
            </a:r>
            <a:r>
              <a:rPr lang="en-US" dirty="0" err="1"/>
              <a:t>en</a:t>
            </a:r>
            <a:r>
              <a:rPr lang="en-US" dirty="0"/>
              <a:t> </a:t>
            </a:r>
            <a:r>
              <a:rPr lang="en-US" dirty="0" err="1"/>
              <a:t>cuanto</a:t>
            </a:r>
            <a:r>
              <a:rPr lang="en-US" dirty="0"/>
              <a:t> a </a:t>
            </a:r>
            <a:r>
              <a:rPr lang="en-US" dirty="0" err="1"/>
              <a:t>su</a:t>
            </a:r>
            <a:r>
              <a:rPr lang="en-US" dirty="0"/>
              <a:t> </a:t>
            </a:r>
            <a:r>
              <a:rPr lang="en-US" dirty="0" err="1"/>
              <a:t>carácter</a:t>
            </a:r>
            <a:r>
              <a:rPr lang="en-US" dirty="0"/>
              <a:t> </a:t>
            </a:r>
            <a:r>
              <a:rPr lang="en-US" dirty="0" err="1"/>
              <a:t>ya</a:t>
            </a:r>
            <a:r>
              <a:rPr lang="en-US" dirty="0"/>
              <a:t> que </a:t>
            </a:r>
            <a:r>
              <a:rPr lang="en-US" dirty="0" err="1"/>
              <a:t>esto</a:t>
            </a:r>
            <a:r>
              <a:rPr lang="en-US" dirty="0"/>
              <a:t> no es </a:t>
            </a:r>
            <a:r>
              <a:rPr lang="en-US" dirty="0" err="1"/>
              <a:t>cualquier</a:t>
            </a:r>
            <a:r>
              <a:rPr lang="en-US" dirty="0"/>
              <a:t> club social.  Es la casa de Dios </a:t>
            </a:r>
            <a:r>
              <a:rPr lang="en-US" dirty="0" err="1"/>
              <a:t>en</a:t>
            </a:r>
            <a:r>
              <a:rPr lang="en-US" dirty="0"/>
              <a:t> que se </a:t>
            </a:r>
            <a:r>
              <a:rPr lang="en-US" dirty="0" err="1"/>
              <a:t>reune</a:t>
            </a:r>
            <a:r>
              <a:rPr lang="en-US" dirty="0"/>
              <a:t> </a:t>
            </a:r>
            <a:r>
              <a:rPr lang="en-US" dirty="0" err="1"/>
              <a:t>su</a:t>
            </a:r>
            <a:r>
              <a:rPr lang="en-US" dirty="0"/>
              <a:t> familia bajo </a:t>
            </a:r>
            <a:r>
              <a:rPr lang="en-US" dirty="0" err="1"/>
              <a:t>el</a:t>
            </a:r>
            <a:r>
              <a:rPr lang="en-US" dirty="0"/>
              <a:t> Dios </a:t>
            </a:r>
            <a:r>
              <a:rPr lang="en-US" dirty="0" err="1"/>
              <a:t>viviente</a:t>
            </a:r>
            <a:r>
              <a:rPr lang="en-US" dirty="0"/>
              <a:t>. </a:t>
            </a:r>
          </a:p>
          <a:p>
            <a:pPr marL="0" lvl="0" indent="0" algn="l" rtl="0">
              <a:spcBef>
                <a:spcPts val="1000"/>
              </a:spcBef>
              <a:spcAft>
                <a:spcPts val="0"/>
              </a:spcAft>
              <a:buNone/>
            </a:pPr>
            <a:endParaRPr lang="en-US" sz="1800" b="0" i="0" u="none" strike="noStrike" baseline="0" dirty="0">
              <a:latin typeface="TimesNewRomanPSMT"/>
            </a:endParaRPr>
          </a:p>
          <a:p>
            <a:pPr marL="0" lvl="0" indent="0" algn="l" rtl="0">
              <a:spcBef>
                <a:spcPts val="1000"/>
              </a:spcBef>
              <a:spcAft>
                <a:spcPts val="0"/>
              </a:spcAft>
              <a:buNone/>
            </a:pPr>
            <a:r>
              <a:rPr lang="en-US" sz="1800" b="0" i="0" u="none" strike="noStrike" baseline="0" dirty="0">
                <a:latin typeface="TimesNewRomanPSMT"/>
              </a:rPr>
              <a:t>Mediante la </a:t>
            </a:r>
            <a:r>
              <a:rPr lang="en-US" sz="1800" b="0" i="0" u="none" strike="noStrike" baseline="0" dirty="0" err="1">
                <a:latin typeface="TimesNewRomanPSMT"/>
              </a:rPr>
              <a:t>iglesia</a:t>
            </a:r>
            <a:r>
              <a:rPr lang="en-US" sz="1800" b="0" i="0" u="none" strike="noStrike" baseline="0" dirty="0">
                <a:latin typeface="TimesNewRomanPSMT"/>
              </a:rPr>
              <a:t> Dios </a:t>
            </a:r>
            <a:r>
              <a:rPr lang="es-PY" sz="1800" b="0" i="0" u="none" strike="noStrike" baseline="0" dirty="0">
                <a:latin typeface="TimesNewRomanPSMT"/>
              </a:rPr>
              <a:t>preserva la verdad en medio de ella, y la familia de Dios se preocupará de conservar esta verdad contra el error destructivo.</a:t>
            </a:r>
          </a:p>
        </p:txBody>
      </p:sp>
      <p:sp>
        <p:nvSpPr>
          <p:cNvPr id="311" name="Google Shape;311;g2f5882f685f_0_775:notes">
            <a:extLst>
              <a:ext uri="{FF2B5EF4-FFF2-40B4-BE49-F238E27FC236}">
                <a16:creationId xmlns:a16="http://schemas.microsoft.com/office/drawing/2014/main" id="{EAFE4FE4-D6EF-66A1-7FD0-324C512390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77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3969126-44C9-7056-D331-7D0FDD334A3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BDF4FF5-7BB9-28C5-12F6-263C2A0ED9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err="1"/>
              <a:t>Fijémonos</a:t>
            </a:r>
            <a:r>
              <a:rPr lang="en-US" dirty="0"/>
              <a:t> </a:t>
            </a:r>
            <a:r>
              <a:rPr lang="en-US" dirty="0" err="1"/>
              <a:t>principalmente</a:t>
            </a:r>
            <a:r>
              <a:rPr lang="en-US" dirty="0"/>
              <a:t> </a:t>
            </a:r>
            <a:r>
              <a:rPr lang="en-US" dirty="0" err="1"/>
              <a:t>en</a:t>
            </a:r>
            <a:r>
              <a:rPr lang="en-US" dirty="0"/>
              <a:t> </a:t>
            </a:r>
            <a:r>
              <a:rPr lang="en-US" dirty="0" err="1"/>
              <a:t>su</a:t>
            </a:r>
            <a:r>
              <a:rPr lang="en-US" dirty="0"/>
              <a:t> </a:t>
            </a:r>
            <a:r>
              <a:rPr lang="en-US" dirty="0" err="1"/>
              <a:t>carácter</a:t>
            </a:r>
            <a:r>
              <a:rPr lang="en-US" dirty="0"/>
              <a:t>, </a:t>
            </a:r>
            <a:r>
              <a:rPr lang="en-US" dirty="0" err="1"/>
              <a:t>su</a:t>
            </a:r>
            <a:r>
              <a:rPr lang="en-US" dirty="0"/>
              <a:t> </a:t>
            </a:r>
            <a:r>
              <a:rPr lang="en-US" dirty="0" err="1"/>
              <a:t>vida</a:t>
            </a:r>
            <a:r>
              <a:rPr lang="en-US" dirty="0"/>
              <a:t> </a:t>
            </a:r>
            <a:r>
              <a:rPr lang="en-US" dirty="0" err="1"/>
              <a:t>espiritual</a:t>
            </a:r>
            <a:r>
              <a:rPr lang="en-US" dirty="0"/>
              <a:t>, personal, y familiar.  </a:t>
            </a:r>
            <a:r>
              <a:rPr lang="en-US" dirty="0" err="1"/>
              <a:t>Sí</a:t>
            </a:r>
            <a:r>
              <a:rPr lang="en-US" dirty="0"/>
              <a:t> </a:t>
            </a:r>
            <a:r>
              <a:rPr lang="en-US" dirty="0" err="1"/>
              <a:t>tienen</a:t>
            </a:r>
            <a:r>
              <a:rPr lang="en-US" dirty="0"/>
              <a:t> que </a:t>
            </a:r>
            <a:r>
              <a:rPr lang="en-US" dirty="0" err="1"/>
              <a:t>poder</a:t>
            </a:r>
            <a:r>
              <a:rPr lang="en-US" dirty="0"/>
              <a:t> </a:t>
            </a:r>
            <a:r>
              <a:rPr lang="en-US" dirty="0" err="1"/>
              <a:t>enseñar</a:t>
            </a:r>
            <a:r>
              <a:rPr lang="en-US" dirty="0"/>
              <a:t> la Palabra.  </a:t>
            </a:r>
            <a:endParaRPr dirty="0"/>
          </a:p>
        </p:txBody>
      </p:sp>
      <p:sp>
        <p:nvSpPr>
          <p:cNvPr id="311" name="Google Shape;311;g2f5882f685f_0_775:notes">
            <a:extLst>
              <a:ext uri="{FF2B5EF4-FFF2-40B4-BE49-F238E27FC236}">
                <a16:creationId xmlns:a16="http://schemas.microsoft.com/office/drawing/2014/main" id="{3D012CF4-3903-663F-BFA3-9B6149F66A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47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9852023-2AF9-3541-42C5-691FF2AFD5F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E4CFD03-437C-13E3-D6AA-D600FC665B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s-PY" dirty="0"/>
              <a:t>Parece que hace falta un “¡Amén!” al final. </a:t>
            </a:r>
          </a:p>
          <a:p>
            <a:pPr marL="0" lvl="0" indent="0" algn="l" rtl="0">
              <a:spcBef>
                <a:spcPts val="1000"/>
              </a:spcBef>
              <a:spcAft>
                <a:spcPts val="0"/>
              </a:spcAft>
              <a:buNone/>
            </a:pPr>
            <a:endParaRPr lang="es-PY" dirty="0"/>
          </a:p>
          <a:p>
            <a:pPr marL="457200" indent="-457200" algn="l">
              <a:tabLst>
                <a:tab pos="457200" algn="l"/>
                <a:tab pos="1828800" algn="l"/>
              </a:tabLst>
            </a:pPr>
            <a:r>
              <a:rPr lang="es-DO" sz="1800" dirty="0">
                <a:effectLst/>
                <a:latin typeface="Times New Roman" panose="02020603050405020304" pitchFamily="18" charset="0"/>
                <a:ea typeface="Times New Roman" panose="02020603050405020304" pitchFamily="18" charset="0"/>
              </a:rPr>
              <a:t>“</a:t>
            </a:r>
            <a:r>
              <a:rPr lang="es-DO" sz="1800" i="1" dirty="0">
                <a:effectLst/>
                <a:latin typeface="Times New Roman" panose="02020603050405020304" pitchFamily="18" charset="0"/>
                <a:ea typeface="Times New Roman" panose="02020603050405020304" pitchFamily="18" charset="0"/>
              </a:rPr>
              <a:t>Visto por los ángeles</a:t>
            </a:r>
            <a:r>
              <a:rPr lang="es-DO" sz="1800" dirty="0">
                <a:effectLst/>
                <a:latin typeface="Times New Roman" panose="02020603050405020304" pitchFamily="18" charset="0"/>
                <a:ea typeface="Times New Roman" panose="02020603050405020304" pitchFamily="18" charset="0"/>
              </a:rPr>
              <a:t>”,</a:t>
            </a:r>
            <a:endParaRPr lang="es-PY" sz="1800" dirty="0">
              <a:effectLst/>
              <a:latin typeface="Times New Roman" panose="02020603050405020304" pitchFamily="18" charset="0"/>
              <a:ea typeface="Times New Roman" panose="02020603050405020304" pitchFamily="18" charset="0"/>
            </a:endParaRPr>
          </a:p>
          <a:p>
            <a:pPr marL="0" indent="0" algn="l">
              <a:buNone/>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algn="l">
              <a:tabLst>
                <a:tab pos="457200" algn="l"/>
                <a:tab pos="1828800" algn="l"/>
              </a:tabLst>
            </a:pPr>
            <a:r>
              <a:rPr lang="es-DO" sz="1800" dirty="0">
                <a:effectLst/>
                <a:latin typeface="Times New Roman" panose="02020603050405020304" pitchFamily="18" charset="0"/>
                <a:ea typeface="Times New Roman" panose="02020603050405020304" pitchFamily="18" charset="0"/>
              </a:rPr>
              <a:t>Los ángeles, huestes celestiales participaban en todas las acciones salvadoras de Cristo.  Anunciaron su nacimiento, su resurrección, su ascensión.  Presenciaron su profunda agonía en el Getsemaní.  Se regocijaron en su victoria.  </a:t>
            </a:r>
            <a:endParaRPr lang="es-PY" sz="1800" dirty="0">
              <a:effectLst/>
              <a:latin typeface="Times New Roman" panose="02020603050405020304" pitchFamily="18" charset="0"/>
              <a:ea typeface="Times New Roman" panose="02020603050405020304" pitchFamily="18" charset="0"/>
            </a:endParaRPr>
          </a:p>
          <a:p>
            <a:pPr marL="457200" algn="l">
              <a:tabLst>
                <a:tab pos="457200" algn="l"/>
                <a:tab pos="1828800" algn="l"/>
              </a:tabLst>
            </a:pPr>
            <a:endParaRPr lang="es-PY" sz="1800" dirty="0">
              <a:effectLst/>
              <a:latin typeface="Times New Roman" panose="02020603050405020304" pitchFamily="18" charset="0"/>
              <a:ea typeface="Times New Roman" panose="02020603050405020304" pitchFamily="18" charset="0"/>
            </a:endParaRPr>
          </a:p>
          <a:p>
            <a:pPr marL="457200" algn="l">
              <a:tabLst>
                <a:tab pos="457200" algn="l"/>
                <a:tab pos="1828800" algn="l"/>
              </a:tabLst>
            </a:pPr>
            <a:r>
              <a:rPr lang="es-DO" sz="1800" dirty="0">
                <a:effectLst/>
                <a:latin typeface="Times New Roman" panose="02020603050405020304" pitchFamily="18" charset="0"/>
                <a:ea typeface="Times New Roman" panose="02020603050405020304" pitchFamily="18" charset="0"/>
              </a:rPr>
              <a:t>“</a:t>
            </a:r>
            <a:r>
              <a:rPr lang="es-DO" sz="1800" i="1" dirty="0">
                <a:effectLst/>
                <a:latin typeface="Times New Roman" panose="02020603050405020304" pitchFamily="18" charset="0"/>
                <a:ea typeface="Times New Roman" panose="02020603050405020304" pitchFamily="18" charset="0"/>
              </a:rPr>
              <a:t>Proclamado entre las naciones</a:t>
            </a:r>
            <a:r>
              <a:rPr lang="es-DO" sz="1800" dirty="0">
                <a:effectLst/>
                <a:latin typeface="Times New Roman" panose="02020603050405020304" pitchFamily="18" charset="0"/>
                <a:ea typeface="Times New Roman" panose="02020603050405020304" pitchFamily="18" charset="0"/>
              </a:rPr>
              <a:t>”.  Esto, por supuesto, se refiere al cumplimiento del mandato del mismo Cristo (Mateo 28:16-20), con el resultado de que fue:</a:t>
            </a:r>
            <a:endParaRPr lang="es-PY" sz="1800" dirty="0">
              <a:effectLst/>
              <a:latin typeface="Times New Roman" panose="02020603050405020304" pitchFamily="18" charset="0"/>
              <a:ea typeface="Times New Roman" panose="02020603050405020304" pitchFamily="18" charset="0"/>
            </a:endParaRPr>
          </a:p>
          <a:p>
            <a:pPr marL="457200" algn="l">
              <a:tabLst>
                <a:tab pos="457200" algn="l"/>
                <a:tab pos="1828800" algn="l"/>
              </a:tabLst>
            </a:pPr>
            <a:endParaRPr lang="es-PY" sz="1800" dirty="0">
              <a:effectLst/>
              <a:latin typeface="Times New Roman" panose="02020603050405020304" pitchFamily="18" charset="0"/>
              <a:ea typeface="Times New Roman" panose="02020603050405020304" pitchFamily="18" charset="0"/>
            </a:endParaRPr>
          </a:p>
          <a:p>
            <a:pPr marL="457200" algn="l">
              <a:tabLst>
                <a:tab pos="457200" algn="l"/>
                <a:tab pos="1828800" algn="l"/>
              </a:tabLst>
            </a:pPr>
            <a:r>
              <a:rPr lang="es-DO" sz="1800" dirty="0">
                <a:effectLst/>
                <a:latin typeface="Times New Roman" panose="02020603050405020304" pitchFamily="18" charset="0"/>
                <a:ea typeface="Times New Roman" panose="02020603050405020304" pitchFamily="18" charset="0"/>
              </a:rPr>
              <a:t>“</a:t>
            </a:r>
            <a:r>
              <a:rPr lang="es-DO" sz="1800" i="1" dirty="0">
                <a:effectLst/>
                <a:latin typeface="Times New Roman" panose="02020603050405020304" pitchFamily="18" charset="0"/>
                <a:ea typeface="Times New Roman" panose="02020603050405020304" pitchFamily="18" charset="0"/>
              </a:rPr>
              <a:t>Creído en el mundo</a:t>
            </a:r>
            <a:r>
              <a:rPr lang="es-DO" sz="1800" dirty="0">
                <a:effectLst/>
                <a:latin typeface="Times New Roman" panose="02020603050405020304" pitchFamily="18" charset="0"/>
                <a:ea typeface="Times New Roman" panose="02020603050405020304" pitchFamily="18" charset="0"/>
              </a:rPr>
              <a:t>”.   No “</a:t>
            </a:r>
            <a:r>
              <a:rPr lang="es-DO" sz="1800" u="sng" dirty="0">
                <a:effectLst/>
                <a:latin typeface="Times New Roman" panose="02020603050405020304" pitchFamily="18" charset="0"/>
                <a:ea typeface="Times New Roman" panose="02020603050405020304" pitchFamily="18" charset="0"/>
              </a:rPr>
              <a:t>por</a:t>
            </a:r>
            <a:r>
              <a:rPr lang="es-DO" sz="1800" dirty="0">
                <a:effectLst/>
                <a:latin typeface="Times New Roman" panose="02020603050405020304" pitchFamily="18" charset="0"/>
                <a:ea typeface="Times New Roman" panose="02020603050405020304" pitchFamily="18" charset="0"/>
              </a:rPr>
              <a:t> el mundo”.  El mundo en general rechaza esta predicación.  Pero </a:t>
            </a:r>
            <a:r>
              <a:rPr lang="es-DO" sz="1800" u="sng" dirty="0">
                <a:effectLst/>
                <a:latin typeface="Times New Roman" panose="02020603050405020304" pitchFamily="18" charset="0"/>
                <a:ea typeface="Times New Roman" panose="02020603050405020304" pitchFamily="18" charset="0"/>
              </a:rPr>
              <a:t>en</a:t>
            </a:r>
            <a:r>
              <a:rPr lang="es-DO" sz="1800" dirty="0">
                <a:effectLst/>
                <a:latin typeface="Times New Roman" panose="02020603050405020304" pitchFamily="18" charset="0"/>
                <a:ea typeface="Times New Roman" panose="02020603050405020304" pitchFamily="18" charset="0"/>
              </a:rPr>
              <a:t> este mundo (</a:t>
            </a:r>
            <a:r>
              <a:rPr lang="el-GR" sz="1800" dirty="0">
                <a:effectLst/>
                <a:latin typeface="Lucida Sans Unicode" panose="020B0602030504020204" pitchFamily="34" charset="0"/>
                <a:ea typeface="Times New Roman" panose="02020603050405020304" pitchFamily="18" charset="0"/>
              </a:rPr>
              <a:t>κο</a:t>
            </a:r>
            <a:r>
              <a:rPr lang="es-DO" sz="1800" dirty="0">
                <a:effectLst/>
                <a:latin typeface="Lucida Sans Unicode" panose="020B0602030504020204" pitchFamily="34" charset="0"/>
                <a:ea typeface="Times New Roman" panose="02020603050405020304" pitchFamily="18" charset="0"/>
              </a:rPr>
              <a:t>́</a:t>
            </a:r>
            <a:r>
              <a:rPr lang="el-GR" sz="1800" dirty="0">
                <a:effectLst/>
                <a:latin typeface="Lucida Sans Unicode" panose="020B0602030504020204" pitchFamily="34" charset="0"/>
                <a:ea typeface="Times New Roman" panose="02020603050405020304" pitchFamily="18" charset="0"/>
              </a:rPr>
              <a:t>σμω</a:t>
            </a:r>
            <a:r>
              <a:rPr lang="es-DO" sz="1800" dirty="0">
                <a:effectLst/>
                <a:latin typeface="Lucida Sans Unicode" panose="020B0602030504020204" pitchFamily="34" charset="0"/>
                <a:ea typeface="Times New Roman" panose="02020603050405020304" pitchFamily="18" charset="0"/>
              </a:rPr>
              <a:t>ͅ</a:t>
            </a:r>
            <a:r>
              <a:rPr lang="es-DO" sz="1800" dirty="0">
                <a:effectLst/>
                <a:latin typeface="Times New Roman" panose="02020603050405020304" pitchFamily="18" charset="0"/>
                <a:ea typeface="Times New Roman" panose="02020603050405020304" pitchFamily="18" charset="0"/>
              </a:rPr>
              <a:t>) Dios tiene sus escogidos, los creyentes.  Su Palabra lleva fruto.</a:t>
            </a:r>
            <a:endParaRPr lang="es-PY" sz="1800" dirty="0">
              <a:effectLst/>
              <a:latin typeface="Times New Roman" panose="02020603050405020304" pitchFamily="18" charset="0"/>
              <a:ea typeface="Times New Roman" panose="02020603050405020304" pitchFamily="18" charset="0"/>
            </a:endParaRPr>
          </a:p>
          <a:p>
            <a:pPr marL="158750" indent="0" algn="l">
              <a:buNone/>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indent="-457200" algn="l">
              <a:tabLst>
                <a:tab pos="457200" algn="l"/>
                <a:tab pos="1828800" algn="l"/>
              </a:tabLst>
            </a:pPr>
            <a:r>
              <a:rPr lang="es-DO" sz="1800" dirty="0">
                <a:effectLst/>
                <a:latin typeface="Times New Roman" panose="02020603050405020304" pitchFamily="18" charset="0"/>
                <a:ea typeface="Times New Roman" panose="02020603050405020304" pitchFamily="18" charset="0"/>
              </a:rPr>
              <a:t>“</a:t>
            </a:r>
            <a:r>
              <a:rPr lang="es-DO" sz="1800" i="1" dirty="0">
                <a:effectLst/>
                <a:latin typeface="Times New Roman" panose="02020603050405020304" pitchFamily="18" charset="0"/>
                <a:ea typeface="Times New Roman" panose="02020603050405020304" pitchFamily="18" charset="0"/>
              </a:rPr>
              <a:t>Recibido en gloria</a:t>
            </a:r>
            <a:r>
              <a:rPr lang="es-DO" sz="1800" dirty="0">
                <a:effectLst/>
                <a:latin typeface="Times New Roman" panose="02020603050405020304" pitchFamily="18" charset="0"/>
                <a:ea typeface="Times New Roman" panose="02020603050405020304" pitchFamily="18" charset="0"/>
              </a:rPr>
              <a:t>”.  Jesús reina en la gloria del cielo ahora y para siempre.  Este reinado comenzó con su gloriosa ascensión y sigue por toda la eternidad.</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lang="es-PY" dirty="0"/>
          </a:p>
        </p:txBody>
      </p:sp>
      <p:sp>
        <p:nvSpPr>
          <p:cNvPr id="311" name="Google Shape;311;g2f5882f685f_0_775:notes">
            <a:extLst>
              <a:ext uri="{FF2B5EF4-FFF2-40B4-BE49-F238E27FC236}">
                <a16:creationId xmlns:a16="http://schemas.microsoft.com/office/drawing/2014/main" id="{0BDE9F46-43C0-0898-A0DC-0F9FF63D47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863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marL="914400" lvl="0" indent="-298450" algn="l" rtl="0">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marL="0" lvl="0" indent="0" algn="l" rtl="0">
              <a:spcBef>
                <a:spcPts val="75"/>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lang="en-US" b="1" dirty="0">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1.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5882f685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8" name="Google Shape;188;g2f5882f685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5882f685f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dirty="0">
                <a:solidFill>
                  <a:schemeClr val="dk1"/>
                </a:solidFill>
                <a:latin typeface="Lato"/>
                <a:ea typeface="Lato"/>
                <a:cs typeface="Lato"/>
                <a:sym typeface="Lato"/>
              </a:rPr>
              <a:t>Nivel Sembrador</a:t>
            </a:r>
            <a:endParaRPr sz="9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BCFAB33-3A50-DEC7-0408-9E5AE56A2E6B}"/>
            </a:ext>
          </a:extLst>
        </p:cNvPr>
        <p:cNvGrpSpPr/>
        <p:nvPr/>
      </p:nvGrpSpPr>
      <p:grpSpPr>
        <a:xfrm>
          <a:off x="0" y="0"/>
          <a:ext cx="0" cy="0"/>
          <a:chOff x="0" y="0"/>
          <a:chExt cx="0" cy="0"/>
        </a:xfrm>
      </p:grpSpPr>
      <p:sp>
        <p:nvSpPr>
          <p:cNvPr id="231" name="Google Shape;231;g2f5882f685f_0_254">
            <a:extLst>
              <a:ext uri="{FF2B5EF4-FFF2-40B4-BE49-F238E27FC236}">
                <a16:creationId xmlns:a16="http://schemas.microsoft.com/office/drawing/2014/main" id="{CAADDB8C-F603-2228-6990-0B7F72D8640F}"/>
              </a:ext>
            </a:extLst>
          </p:cNvPr>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5</a:t>
            </a:r>
            <a:endParaRPr sz="2500" dirty="0">
              <a:solidFill>
                <a:srgbClr val="FFFFFF"/>
              </a:solidFill>
              <a:latin typeface="Lato"/>
              <a:ea typeface="Lato"/>
              <a:cs typeface="Lato"/>
              <a:sym typeface="Lato"/>
            </a:endParaRPr>
          </a:p>
        </p:txBody>
      </p:sp>
      <p:sp>
        <p:nvSpPr>
          <p:cNvPr id="232" name="Google Shape;232;g2f5882f685f_0_254">
            <a:extLst>
              <a:ext uri="{FF2B5EF4-FFF2-40B4-BE49-F238E27FC236}">
                <a16:creationId xmlns:a16="http://schemas.microsoft.com/office/drawing/2014/main" id="{59C07D72-2590-E96C-2DD2-1C1989C96C83}"/>
              </a:ext>
            </a:extLst>
          </p:cNvPr>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a:extLst>
              <a:ext uri="{FF2B5EF4-FFF2-40B4-BE49-F238E27FC236}">
                <a16:creationId xmlns:a16="http://schemas.microsoft.com/office/drawing/2014/main" id="{1E131083-7AB0-B055-45EB-7BBC6C0F89B1}"/>
              </a:ext>
            </a:extLst>
          </p:cNvPr>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a:extLst>
              <a:ext uri="{FF2B5EF4-FFF2-40B4-BE49-F238E27FC236}">
                <a16:creationId xmlns:a16="http://schemas.microsoft.com/office/drawing/2014/main" id="{085BEFCE-1E5D-BE3D-34B6-92AA17116893}"/>
              </a:ext>
            </a:extLst>
          </p:cNvPr>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a:extLst>
              <a:ext uri="{FF2B5EF4-FFF2-40B4-BE49-F238E27FC236}">
                <a16:creationId xmlns:a16="http://schemas.microsoft.com/office/drawing/2014/main" id="{4B8C0C7A-B2E0-9B9E-912D-8239AEC43BF4}"/>
              </a:ext>
            </a:extLst>
          </p:cNvPr>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5</a:t>
            </a:r>
            <a:endParaRPr sz="6500" b="1" dirty="0">
              <a:solidFill>
                <a:srgbClr val="FFFFFF"/>
              </a:solidFill>
              <a:latin typeface="Lato"/>
              <a:ea typeface="Lato"/>
              <a:cs typeface="Lato"/>
              <a:sym typeface="Lato"/>
            </a:endParaRPr>
          </a:p>
        </p:txBody>
      </p:sp>
      <p:sp>
        <p:nvSpPr>
          <p:cNvPr id="236" name="Google Shape;236;g2f5882f685f_0_254">
            <a:extLst>
              <a:ext uri="{FF2B5EF4-FFF2-40B4-BE49-F238E27FC236}">
                <a16:creationId xmlns:a16="http://schemas.microsoft.com/office/drawing/2014/main" id="{4C9A9425-806B-DE73-28BA-362D3B39B22C}"/>
              </a:ext>
            </a:extLst>
          </p:cNvPr>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Viudas</a:t>
            </a:r>
            <a:r>
              <a:rPr lang="en-US" sz="2500" b="1" dirty="0">
                <a:solidFill>
                  <a:srgbClr val="FFFFFF"/>
                </a:solidFill>
                <a:latin typeface="Lato"/>
                <a:ea typeface="Lato"/>
                <a:cs typeface="Lato"/>
                <a:sym typeface="Lato"/>
              </a:rPr>
              <a:t> y </a:t>
            </a:r>
            <a:r>
              <a:rPr lang="en-US" sz="2500" b="1" dirty="0" err="1">
                <a:solidFill>
                  <a:srgbClr val="FFFFFF"/>
                </a:solidFill>
                <a:latin typeface="Lato"/>
                <a:ea typeface="Lato"/>
                <a:cs typeface="Lato"/>
                <a:sym typeface="Lato"/>
              </a:rPr>
              <a:t>Ancianos</a:t>
            </a:r>
            <a:r>
              <a:rPr lang="en-US" sz="2500" b="1" dirty="0">
                <a:solidFill>
                  <a:srgbClr val="FFFFFF"/>
                </a:solidFill>
                <a:latin typeface="Lato"/>
                <a:ea typeface="Lato"/>
                <a:cs typeface="Lato"/>
                <a:sym typeface="Lato"/>
              </a:rPr>
              <a:t> </a:t>
            </a:r>
            <a:endParaRPr sz="2500" b="1" dirty="0">
              <a:solidFill>
                <a:srgbClr val="FFFFFF"/>
              </a:solidFill>
              <a:latin typeface="Lato"/>
              <a:ea typeface="Lato"/>
              <a:cs typeface="Lato"/>
              <a:sym typeface="Lato"/>
            </a:endParaRPr>
          </a:p>
        </p:txBody>
      </p:sp>
      <p:sp>
        <p:nvSpPr>
          <p:cNvPr id="237" name="Google Shape;237;g2f5882f685f_0_254">
            <a:extLst>
              <a:ext uri="{FF2B5EF4-FFF2-40B4-BE49-F238E27FC236}">
                <a16:creationId xmlns:a16="http://schemas.microsoft.com/office/drawing/2014/main" id="{DA35E65B-9C8E-44BC-A17E-E0A6F76196BC}"/>
              </a:ext>
            </a:extLst>
          </p:cNvPr>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6 y </a:t>
            </a: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de 2 </a:t>
            </a:r>
            <a:r>
              <a:rPr lang="en-US" sz="2500" dirty="0" err="1">
                <a:solidFill>
                  <a:srgbClr val="FFFFFF"/>
                </a:solidFill>
                <a:latin typeface="Lato"/>
                <a:ea typeface="Lato"/>
                <a:cs typeface="Lato"/>
                <a:sym typeface="Lato"/>
              </a:rPr>
              <a:t>Timoteo</a:t>
            </a:r>
            <a:endParaRPr sz="2500" dirty="0">
              <a:solidFill>
                <a:srgbClr val="FFFFFF"/>
              </a:solidFill>
              <a:latin typeface="Lato"/>
              <a:ea typeface="Lato"/>
              <a:cs typeface="Lato"/>
              <a:sym typeface="Lato"/>
            </a:endParaRPr>
          </a:p>
        </p:txBody>
      </p:sp>
      <p:sp>
        <p:nvSpPr>
          <p:cNvPr id="238" name="Google Shape;238;g2f5882f685f_0_254">
            <a:extLst>
              <a:ext uri="{FF2B5EF4-FFF2-40B4-BE49-F238E27FC236}">
                <a16:creationId xmlns:a16="http://schemas.microsoft.com/office/drawing/2014/main" id="{FB4ADC52-1A5B-EEBF-0267-90EE948B81C5}"/>
              </a:ext>
            </a:extLst>
          </p:cNvPr>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a:extLst>
              <a:ext uri="{FF2B5EF4-FFF2-40B4-BE49-F238E27FC236}">
                <a16:creationId xmlns:a16="http://schemas.microsoft.com/office/drawing/2014/main" id="{226DCE24-96F2-9A1B-A5A0-6A4FAF541859}"/>
              </a:ext>
            </a:extLst>
          </p:cNvPr>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a:extLst>
              <a:ext uri="{FF2B5EF4-FFF2-40B4-BE49-F238E27FC236}">
                <a16:creationId xmlns:a16="http://schemas.microsoft.com/office/drawing/2014/main" id="{3EF1110D-E505-AAAC-A288-A012C43A3936}"/>
              </a:ext>
            </a:extLst>
          </p:cNvPr>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a:extLst>
              <a:ext uri="{FF2B5EF4-FFF2-40B4-BE49-F238E27FC236}">
                <a16:creationId xmlns:a16="http://schemas.microsoft.com/office/drawing/2014/main" id="{BDD48B79-EC12-6170-B3BD-3339E7577AC1}"/>
              </a:ext>
            </a:extLst>
          </p:cNvPr>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6</a:t>
            </a:r>
            <a:endParaRPr sz="6500" b="1" dirty="0">
              <a:solidFill>
                <a:srgbClr val="FFFFFF"/>
              </a:solidFill>
              <a:latin typeface="Lato"/>
              <a:ea typeface="Lato"/>
              <a:cs typeface="Lato"/>
              <a:sym typeface="Lato"/>
            </a:endParaRPr>
          </a:p>
        </p:txBody>
      </p:sp>
      <p:sp>
        <p:nvSpPr>
          <p:cNvPr id="242" name="Google Shape;242;g2f5882f685f_0_254">
            <a:extLst>
              <a:ext uri="{FF2B5EF4-FFF2-40B4-BE49-F238E27FC236}">
                <a16:creationId xmlns:a16="http://schemas.microsoft.com/office/drawing/2014/main" id="{A2B8DC81-35F8-2017-D68F-783F0B63D3B3}"/>
              </a:ext>
            </a:extLst>
          </p:cNvPr>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lvl="1"/>
            <a:r>
              <a:rPr lang="en-US" sz="2500" b="1" dirty="0" err="1">
                <a:solidFill>
                  <a:srgbClr val="FFFFFF"/>
                </a:solidFill>
                <a:latin typeface="Lato"/>
                <a:ea typeface="Lato"/>
                <a:cs typeface="Lato"/>
                <a:sym typeface="Lato"/>
              </a:rPr>
              <a:t>Contentamiento</a:t>
            </a:r>
            <a:r>
              <a:rPr lang="en-US" sz="2500" b="1" dirty="0">
                <a:solidFill>
                  <a:srgbClr val="FFFFFF"/>
                </a:solidFill>
                <a:latin typeface="Lato"/>
                <a:ea typeface="Lato"/>
                <a:cs typeface="Lato"/>
                <a:sym typeface="Lato"/>
              </a:rPr>
              <a:t> y la Buena </a:t>
            </a:r>
            <a:r>
              <a:rPr lang="en-US" sz="2500" b="1" dirty="0" err="1">
                <a:solidFill>
                  <a:srgbClr val="FFFFFF"/>
                </a:solidFill>
                <a:latin typeface="Lato"/>
                <a:ea typeface="Lato"/>
                <a:cs typeface="Lato"/>
                <a:sym typeface="Lato"/>
              </a:rPr>
              <a:t>batalla</a:t>
            </a:r>
            <a:endParaRPr sz="2500" b="1" dirty="0">
              <a:solidFill>
                <a:srgbClr val="FFFFFF"/>
              </a:solidFill>
              <a:latin typeface="Lato"/>
              <a:ea typeface="Lato"/>
              <a:cs typeface="Lato"/>
              <a:sym typeface="Lato"/>
            </a:endParaRPr>
          </a:p>
        </p:txBody>
      </p:sp>
      <p:sp>
        <p:nvSpPr>
          <p:cNvPr id="243" name="Google Shape;243;g2f5882f685f_0_254">
            <a:extLst>
              <a:ext uri="{FF2B5EF4-FFF2-40B4-BE49-F238E27FC236}">
                <a16:creationId xmlns:a16="http://schemas.microsoft.com/office/drawing/2014/main" id="{E7862350-49E0-C2DA-A562-5D9EC1931A6F}"/>
              </a:ext>
            </a:extLst>
          </p:cNvPr>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1-2</a:t>
            </a:r>
            <a:endParaRPr kumimoji="0" lang="en-US" sz="2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g2f5882f685f_0_254">
            <a:extLst>
              <a:ext uri="{FF2B5EF4-FFF2-40B4-BE49-F238E27FC236}">
                <a16:creationId xmlns:a16="http://schemas.microsoft.com/office/drawing/2014/main" id="{80A46411-8C5F-23FA-D99A-EC3B7F683015}"/>
              </a:ext>
            </a:extLst>
          </p:cNvPr>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a:extLst>
              <a:ext uri="{FF2B5EF4-FFF2-40B4-BE49-F238E27FC236}">
                <a16:creationId xmlns:a16="http://schemas.microsoft.com/office/drawing/2014/main" id="{C6619A3C-3E1F-E613-67A0-426F68432C61}"/>
              </a:ext>
            </a:extLst>
          </p:cNvPr>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a:extLst>
              <a:ext uri="{FF2B5EF4-FFF2-40B4-BE49-F238E27FC236}">
                <a16:creationId xmlns:a16="http://schemas.microsoft.com/office/drawing/2014/main" id="{937BECD2-0981-CF87-EC58-D4573C58404C}"/>
              </a:ext>
            </a:extLst>
          </p:cNvPr>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a:extLst>
              <a:ext uri="{FF2B5EF4-FFF2-40B4-BE49-F238E27FC236}">
                <a16:creationId xmlns:a16="http://schemas.microsoft.com/office/drawing/2014/main" id="{C4D2F610-3131-AB2B-463A-E4410174368A}"/>
              </a:ext>
            </a:extLst>
          </p:cNvPr>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7</a:t>
            </a:r>
            <a:endParaRPr sz="6500" b="1" dirty="0">
              <a:solidFill>
                <a:srgbClr val="FFFFFF"/>
              </a:solidFill>
              <a:latin typeface="Lato"/>
              <a:ea typeface="Lato"/>
              <a:cs typeface="Lato"/>
              <a:sym typeface="Lato"/>
            </a:endParaRPr>
          </a:p>
        </p:txBody>
      </p:sp>
      <p:sp>
        <p:nvSpPr>
          <p:cNvPr id="248" name="Google Shape;248;g2f5882f685f_0_254">
            <a:extLst>
              <a:ext uri="{FF2B5EF4-FFF2-40B4-BE49-F238E27FC236}">
                <a16:creationId xmlns:a16="http://schemas.microsoft.com/office/drawing/2014/main" id="{05A6F8FA-9A1A-734B-4CD3-678BAFBFD6DC}"/>
              </a:ext>
            </a:extLst>
          </p:cNvPr>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El </a:t>
            </a:r>
            <a:r>
              <a:rPr lang="en-US" sz="2500" b="1" dirty="0" err="1">
                <a:solidFill>
                  <a:srgbClr val="FFFFFF"/>
                </a:solidFill>
                <a:latin typeface="Lato"/>
                <a:ea typeface="Lato"/>
                <a:cs typeface="Lato"/>
                <a:sym typeface="Lato"/>
              </a:rPr>
              <a:t>Ministerio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Cristocéntrico</a:t>
            </a:r>
            <a:endParaRPr sz="2500" b="1" dirty="0">
              <a:solidFill>
                <a:srgbClr val="FFFFFF"/>
              </a:solidFill>
              <a:latin typeface="Lato"/>
              <a:ea typeface="Lato"/>
              <a:cs typeface="Lato"/>
              <a:sym typeface="Lato"/>
            </a:endParaRPr>
          </a:p>
        </p:txBody>
      </p:sp>
      <p:sp>
        <p:nvSpPr>
          <p:cNvPr id="249" name="Google Shape;249;g2f5882f685f_0_254">
            <a:extLst>
              <a:ext uri="{FF2B5EF4-FFF2-40B4-BE49-F238E27FC236}">
                <a16:creationId xmlns:a16="http://schemas.microsoft.com/office/drawing/2014/main" id="{BE536649-62D3-2940-E24B-CD6E64022522}"/>
              </a:ext>
            </a:extLst>
          </p:cNvPr>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3-4 </a:t>
            </a:r>
            <a:endParaRPr sz="2500" dirty="0">
              <a:solidFill>
                <a:srgbClr val="FFFFFF"/>
              </a:solidFill>
              <a:latin typeface="Lato"/>
              <a:ea typeface="Lato"/>
              <a:cs typeface="Lato"/>
              <a:sym typeface="Lato"/>
            </a:endParaRPr>
          </a:p>
        </p:txBody>
      </p:sp>
      <p:sp>
        <p:nvSpPr>
          <p:cNvPr id="250" name="Google Shape;250;g2f5882f685f_0_254">
            <a:extLst>
              <a:ext uri="{FF2B5EF4-FFF2-40B4-BE49-F238E27FC236}">
                <a16:creationId xmlns:a16="http://schemas.microsoft.com/office/drawing/2014/main" id="{8A3E7422-53EA-E798-6810-11EBB8BF0A34}"/>
              </a:ext>
            </a:extLst>
          </p:cNvPr>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a:extLst>
              <a:ext uri="{FF2B5EF4-FFF2-40B4-BE49-F238E27FC236}">
                <a16:creationId xmlns:a16="http://schemas.microsoft.com/office/drawing/2014/main" id="{863B52F7-E6E8-2F92-4D96-E8EFFC8202E8}"/>
              </a:ext>
            </a:extLst>
          </p:cNvPr>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a:extLst>
              <a:ext uri="{FF2B5EF4-FFF2-40B4-BE49-F238E27FC236}">
                <a16:creationId xmlns:a16="http://schemas.microsoft.com/office/drawing/2014/main" id="{C4AAFFE5-C13C-8CF6-5A32-602BA458B772}"/>
              </a:ext>
            </a:extLst>
          </p:cNvPr>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a:extLst>
              <a:ext uri="{FF2B5EF4-FFF2-40B4-BE49-F238E27FC236}">
                <a16:creationId xmlns:a16="http://schemas.microsoft.com/office/drawing/2014/main" id="{31FBBBDB-CC2F-0C0E-796C-1EB903EEF172}"/>
              </a:ext>
            </a:extLst>
          </p:cNvPr>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8</a:t>
            </a:r>
            <a:endParaRPr sz="6500" b="1" dirty="0">
              <a:solidFill>
                <a:srgbClr val="FFFFFF"/>
              </a:solidFill>
              <a:latin typeface="Lato"/>
              <a:ea typeface="Lato"/>
              <a:cs typeface="Lato"/>
              <a:sym typeface="Lato"/>
            </a:endParaRPr>
          </a:p>
        </p:txBody>
      </p:sp>
      <p:sp>
        <p:nvSpPr>
          <p:cNvPr id="254" name="Google Shape;254;g2f5882f685f_0_254">
            <a:extLst>
              <a:ext uri="{FF2B5EF4-FFF2-40B4-BE49-F238E27FC236}">
                <a16:creationId xmlns:a16="http://schemas.microsoft.com/office/drawing/2014/main" id="{59CBEB21-4691-167A-0DE1-A8D8599E795E}"/>
              </a:ext>
            </a:extLst>
          </p:cNvPr>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Firme </a:t>
            </a:r>
            <a:r>
              <a:rPr lang="en-US" sz="2500" b="1" dirty="0" err="1">
                <a:solidFill>
                  <a:srgbClr val="FFFFFF"/>
                </a:solidFill>
                <a:latin typeface="Lato"/>
                <a:ea typeface="Lato"/>
                <a:cs typeface="Lato"/>
                <a:sym typeface="Lato"/>
              </a:rPr>
              <a:t>en</a:t>
            </a:r>
            <a:r>
              <a:rPr lang="en-US" sz="2500" b="1" dirty="0">
                <a:solidFill>
                  <a:srgbClr val="FFFFFF"/>
                </a:solidFill>
                <a:latin typeface="Lato"/>
                <a:ea typeface="Lato"/>
                <a:cs typeface="Lato"/>
                <a:sym typeface="Lato"/>
              </a:rPr>
              <a:t> las </a:t>
            </a:r>
            <a:r>
              <a:rPr lang="en-US" sz="2500" b="1" dirty="0" err="1">
                <a:solidFill>
                  <a:srgbClr val="FFFFFF"/>
                </a:solidFill>
                <a:latin typeface="Lato"/>
                <a:ea typeface="Lato"/>
                <a:cs typeface="Lato"/>
                <a:sym typeface="Lato"/>
              </a:rPr>
              <a:t>Escrituras</a:t>
            </a:r>
            <a:endParaRPr lang="en-US" sz="2500" b="1" dirty="0">
              <a:solidFill>
                <a:srgbClr val="FFFFFF"/>
              </a:solidFill>
              <a:latin typeface="Lato"/>
              <a:ea typeface="Lato"/>
              <a:cs typeface="Lato"/>
              <a:sym typeface="Lato"/>
            </a:endParaRPr>
          </a:p>
          <a:p>
            <a:pPr marL="0" lvl="0" indent="0" algn="l" rtl="0">
              <a:spcBef>
                <a:spcPts val="0"/>
              </a:spcBef>
              <a:spcAft>
                <a:spcPts val="0"/>
              </a:spcAft>
              <a:buNone/>
            </a:pPr>
            <a:r>
              <a:rPr lang="en-US" sz="2400" b="1" dirty="0">
                <a:solidFill>
                  <a:srgbClr val="FFFFFF"/>
                </a:solidFill>
                <a:latin typeface="Lato"/>
                <a:ea typeface="Lato"/>
                <a:cs typeface="Lato"/>
                <a:sym typeface="Lato"/>
              </a:rPr>
              <a:t>El </a:t>
            </a:r>
            <a:r>
              <a:rPr lang="en-US" sz="2400" b="1" dirty="0" err="1">
                <a:solidFill>
                  <a:srgbClr val="FFFFFF"/>
                </a:solidFill>
                <a:latin typeface="Lato"/>
                <a:ea typeface="Lato"/>
                <a:cs typeface="Lato"/>
                <a:sym typeface="Lato"/>
              </a:rPr>
              <a:t>ministerio</a:t>
            </a:r>
            <a:r>
              <a:rPr lang="en-US" sz="2400" b="1" dirty="0">
                <a:solidFill>
                  <a:srgbClr val="FFFFFF"/>
                </a:solidFill>
                <a:latin typeface="Lato"/>
                <a:ea typeface="Lato"/>
                <a:cs typeface="Lato"/>
                <a:sym typeface="Lato"/>
              </a:rPr>
              <a:t> es personal</a:t>
            </a:r>
            <a:endParaRPr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4085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p:cNvSpPr txBox="1"/>
          <p:nvPr/>
        </p:nvSpPr>
        <p:spPr>
          <a:xfrm>
            <a:off x="3875725" y="254695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Escuchemos</a:t>
            </a:r>
            <a:r>
              <a:rPr lang="en-US" sz="4000" dirty="0">
                <a:solidFill>
                  <a:schemeClr val="dk1"/>
                </a:solidFill>
                <a:latin typeface="Lato"/>
                <a:ea typeface="Lato"/>
                <a:cs typeface="Lato"/>
                <a:sym typeface="Lato"/>
              </a:rPr>
              <a:t> uno de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testimonios que </a:t>
            </a:r>
            <a:r>
              <a:rPr lang="en-US" sz="4000" dirty="0" err="1">
                <a:solidFill>
                  <a:schemeClr val="dk1"/>
                </a:solidFill>
                <a:latin typeface="Lato"/>
                <a:ea typeface="Lato"/>
                <a:cs typeface="Lato"/>
                <a:sym typeface="Lato"/>
              </a:rPr>
              <a:t>prepararon</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7FD97B55-7A37-9953-A952-59E40C564B4F}"/>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30CC7A01-0770-E1A1-57C7-986F75B62C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3163B4BB-5828-7C82-FC19-2DE3D9C7B6F9}"/>
              </a:ext>
            </a:extLst>
          </p:cNvPr>
          <p:cNvSpPr txBox="1"/>
          <p:nvPr/>
        </p:nvSpPr>
        <p:spPr>
          <a:xfrm>
            <a:off x="1759445" y="2021730"/>
            <a:ext cx="10058306" cy="3170058"/>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Su testimonio es </a:t>
            </a:r>
            <a:r>
              <a:rPr lang="en-US" sz="4000" b="1" dirty="0" err="1">
                <a:solidFill>
                  <a:schemeClr val="dk1"/>
                </a:solidFill>
                <a:latin typeface="Lato"/>
                <a:ea typeface="Lato"/>
                <a:cs typeface="Lato"/>
                <a:sym typeface="Lato"/>
              </a:rPr>
              <a:t>obra</a:t>
            </a:r>
            <a:r>
              <a:rPr lang="en-US" sz="4000" b="1" dirty="0">
                <a:solidFill>
                  <a:schemeClr val="dk1"/>
                </a:solidFill>
                <a:latin typeface="Lato"/>
                <a:ea typeface="Lato"/>
                <a:cs typeface="Lato"/>
                <a:sym typeface="Lato"/>
              </a:rPr>
              <a:t> de Dios</a:t>
            </a:r>
            <a:endParaRPr lang="en-US" sz="4000" b="1" dirty="0">
              <a:solidFill>
                <a:schemeClr val="dk1"/>
              </a:solidFill>
              <a:latin typeface="Lato"/>
              <a:ea typeface="Lato"/>
              <a:cs typeface="Lato"/>
            </a:endParaRPr>
          </a:p>
          <a:p>
            <a:pPr marL="571500" marR="0" lvl="0" indent="-571500" algn="l" rtl="0">
              <a:lnSpc>
                <a:spcPct val="10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Sus </a:t>
            </a:r>
            <a:r>
              <a:rPr lang="en-US" sz="4000" dirty="0" err="1">
                <a:solidFill>
                  <a:schemeClr val="dk1"/>
                </a:solidFill>
                <a:latin typeface="Lato"/>
                <a:ea typeface="Lato"/>
                <a:cs typeface="Lato"/>
                <a:sym typeface="Lato"/>
              </a:rPr>
              <a:t>heridas</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fallas</a:t>
            </a:r>
            <a:r>
              <a:rPr lang="en-US" sz="4000"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hacen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a:t>
            </a:r>
            <a:r>
              <a:rPr lang="en-US" sz="4000" b="1" dirty="0">
                <a:solidFill>
                  <a:schemeClr val="dk1"/>
                </a:solidFill>
                <a:latin typeface="Lato"/>
                <a:ea typeface="Lato"/>
                <a:cs typeface="Lato"/>
                <a:sym typeface="Lato"/>
              </a:rPr>
              <a:t> bien a Dios</a:t>
            </a:r>
            <a:r>
              <a:rPr lang="en-US" sz="4000" dirty="0">
                <a:solidFill>
                  <a:schemeClr val="dk1"/>
                </a:solidFill>
                <a:latin typeface="Lato"/>
                <a:ea typeface="Lato"/>
                <a:cs typeface="Lato"/>
                <a:sym typeface="Lato"/>
              </a:rPr>
              <a:t>.  </a:t>
            </a:r>
            <a:endParaRPr lang="en-US" sz="4000" dirty="0">
              <a:solidFill>
                <a:schemeClr val="dk1"/>
              </a:solidFill>
              <a:latin typeface="Lato"/>
              <a:ea typeface="Lato"/>
              <a:cs typeface="Lato"/>
            </a:endParaRPr>
          </a:p>
          <a:p>
            <a:pPr marL="571500" marR="0" lvl="0" indent="-571500" algn="l" rtl="0">
              <a:lnSpc>
                <a:spcPct val="10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Ustedes</a:t>
            </a:r>
            <a:r>
              <a:rPr lang="en-US" sz="4000" dirty="0">
                <a:solidFill>
                  <a:schemeClr val="dk1"/>
                </a:solidFill>
                <a:latin typeface="Lato"/>
                <a:ea typeface="Lato"/>
                <a:cs typeface="Lato"/>
                <a:sym typeface="Lato"/>
              </a:rPr>
              <a:t> no me </a:t>
            </a:r>
            <a:r>
              <a:rPr lang="en-US" sz="4000" dirty="0" err="1">
                <a:solidFill>
                  <a:schemeClr val="dk1"/>
                </a:solidFill>
                <a:latin typeface="Lato"/>
                <a:ea typeface="Lato"/>
                <a:cs typeface="Lato"/>
                <a:sym typeface="Lato"/>
              </a:rPr>
              <a:t>eligieron</a:t>
            </a:r>
            <a:r>
              <a:rPr lang="en-US" sz="4000" dirty="0">
                <a:solidFill>
                  <a:schemeClr val="dk1"/>
                </a:solidFill>
                <a:latin typeface="Lato"/>
                <a:ea typeface="Lato"/>
                <a:cs typeface="Lato"/>
                <a:sym typeface="Lato"/>
              </a:rPr>
              <a:t> a mi…”</a:t>
            </a:r>
            <a:endParaRPr lang="en-US" sz="4000" dirty="0">
              <a:solidFill>
                <a:schemeClr val="dk1"/>
              </a:solidFill>
              <a:latin typeface="Lato"/>
              <a:ea typeface="Lato"/>
              <a:cs typeface="Lato"/>
            </a:endParaRPr>
          </a:p>
          <a:p>
            <a:pPr marL="571500" marR="0" lvl="0" indent="-571500" algn="l" rtl="0">
              <a:lnSpc>
                <a:spcPct val="10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No </a:t>
            </a:r>
            <a:r>
              <a:rPr lang="en-US" sz="4000" dirty="0" err="1">
                <a:solidFill>
                  <a:schemeClr val="dk1"/>
                </a:solidFill>
                <a:latin typeface="Lato"/>
                <a:ea typeface="Lato"/>
                <a:cs typeface="Lato"/>
                <a:sym typeface="Lato"/>
              </a:rPr>
              <a:t>siempre</a:t>
            </a:r>
            <a:r>
              <a:rPr lang="en-US" sz="4000" dirty="0">
                <a:solidFill>
                  <a:schemeClr val="dk1"/>
                </a:solidFill>
                <a:latin typeface="Lato"/>
                <a:ea typeface="Lato"/>
                <a:cs typeface="Lato"/>
                <a:sym typeface="Lato"/>
              </a:rPr>
              <a:t> es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línea</a:t>
            </a:r>
            <a:r>
              <a:rPr lang="en-US" sz="4000" dirty="0">
                <a:solidFill>
                  <a:schemeClr val="dk1"/>
                </a:solidFill>
                <a:latin typeface="Lato"/>
                <a:ea typeface="Lato"/>
                <a:cs typeface="Lato"/>
                <a:sym typeface="Lato"/>
              </a:rPr>
              <a:t> recta, no </a:t>
            </a:r>
            <a:r>
              <a:rPr lang="en-US" sz="4000" dirty="0" err="1">
                <a:solidFill>
                  <a:schemeClr val="dk1"/>
                </a:solidFill>
                <a:latin typeface="Lato"/>
                <a:ea typeface="Lato"/>
                <a:cs typeface="Lato"/>
                <a:sym typeface="Lato"/>
              </a:rPr>
              <a:t>siempre</a:t>
            </a:r>
            <a:r>
              <a:rPr lang="en-US" sz="4000" dirty="0">
                <a:solidFill>
                  <a:schemeClr val="dk1"/>
                </a:solidFill>
                <a:latin typeface="Lato"/>
                <a:ea typeface="Lato"/>
                <a:cs typeface="Lato"/>
                <a:sym typeface="Lato"/>
              </a:rPr>
              <a:t> es </a:t>
            </a:r>
            <a:r>
              <a:rPr lang="en-US" sz="4000" dirty="0" err="1">
                <a:solidFill>
                  <a:schemeClr val="dk1"/>
                </a:solidFill>
                <a:latin typeface="Lato"/>
                <a:ea typeface="Lato"/>
                <a:cs typeface="Lato"/>
                <a:sym typeface="Lato"/>
              </a:rPr>
              <a:t>blanco</a:t>
            </a:r>
            <a:r>
              <a:rPr lang="en-US" sz="4000" dirty="0">
                <a:solidFill>
                  <a:schemeClr val="dk1"/>
                </a:solidFill>
                <a:latin typeface="Lato"/>
                <a:ea typeface="Lato"/>
                <a:cs typeface="Lato"/>
                <a:sym typeface="Lato"/>
              </a:rPr>
              <a:t> y negro.</a:t>
            </a:r>
          </a:p>
        </p:txBody>
      </p:sp>
      <p:pic>
        <p:nvPicPr>
          <p:cNvPr id="300" name="Google Shape;300;g2e8f58b83d9_0_989" descr="A green bird with leaves&#10;&#10;Description automatically generated">
            <a:extLst>
              <a:ext uri="{FF2B5EF4-FFF2-40B4-BE49-F238E27FC236}">
                <a16:creationId xmlns:a16="http://schemas.microsoft.com/office/drawing/2014/main" id="{B270508E-6016-0EC2-0EC9-E572C9E9289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13;g2f5882f685f_0_775">
            <a:extLst>
              <a:ext uri="{FF2B5EF4-FFF2-40B4-BE49-F238E27FC236}">
                <a16:creationId xmlns:a16="http://schemas.microsoft.com/office/drawing/2014/main" id="{B5C5B505-72C5-18FE-0CDE-FDE355FEB1C2}"/>
              </a:ext>
            </a:extLst>
          </p:cNvPr>
          <p:cNvSpPr txBox="1"/>
          <p:nvPr/>
        </p:nvSpPr>
        <p:spPr>
          <a:xfrm>
            <a:off x="2173594"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Testimonio</a:t>
            </a:r>
            <a:endParaRPr sz="6000" dirty="0">
              <a:solidFill>
                <a:srgbClr val="009444"/>
              </a:solidFill>
              <a:latin typeface="Lato"/>
              <a:ea typeface="Lato"/>
              <a:cs typeface="Lato"/>
              <a:sym typeface="Lato"/>
            </a:endParaRPr>
          </a:p>
        </p:txBody>
      </p:sp>
      <p:cxnSp>
        <p:nvCxnSpPr>
          <p:cNvPr id="3" name="Google Shape;314;g2f5882f685f_0_775">
            <a:extLst>
              <a:ext uri="{FF2B5EF4-FFF2-40B4-BE49-F238E27FC236}">
                <a16:creationId xmlns:a16="http://schemas.microsoft.com/office/drawing/2014/main" id="{184BFCC5-7CFB-3C12-7465-693E4CDB38C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79894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C7E41F0F-0849-96EA-79F1-B476611F3A0C}"/>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B6A94765-EB86-047B-881F-D340AEC8B14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F84AD704-0F14-3F6E-2166-A5321951A9BE}"/>
              </a:ext>
            </a:extLst>
          </p:cNvPr>
          <p:cNvSpPr txBox="1"/>
          <p:nvPr/>
        </p:nvSpPr>
        <p:spPr>
          <a:xfrm>
            <a:off x="1724722" y="1720788"/>
            <a:ext cx="10058306" cy="4401164"/>
          </a:xfrm>
          <a:prstGeom prst="rect">
            <a:avLst/>
          </a:prstGeom>
          <a:noFill/>
          <a:ln>
            <a:noFill/>
          </a:ln>
        </p:spPr>
        <p:txBody>
          <a:bodyPr spcFirstLastPara="1" wrap="square" lIns="91425" tIns="45700" rIns="91425" bIns="45700" anchor="t" anchorCtr="0">
            <a:spAutoFit/>
          </a:bodyPr>
          <a:lstStyle/>
          <a:p>
            <a:pPr marL="571500" indent="-571500">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No es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competencia</a:t>
            </a:r>
            <a:r>
              <a:rPr lang="en-US" sz="4000" dirty="0">
                <a:solidFill>
                  <a:schemeClr val="dk1"/>
                </a:solidFill>
                <a:latin typeface="Lato"/>
                <a:ea typeface="Lato"/>
                <a:cs typeface="Lato"/>
                <a:sym typeface="Lato"/>
              </a:rPr>
              <a:t>.</a:t>
            </a:r>
          </a:p>
          <a:p>
            <a:pPr marL="571500" indent="-571500">
              <a:buClr>
                <a:schemeClr val="dk1"/>
              </a:buClr>
              <a:buSzPts val="1100"/>
              <a:buFont typeface="Arial" panose="020B0604020202020204" pitchFamily="34" charset="0"/>
              <a:buChar char="•"/>
            </a:pPr>
            <a:r>
              <a:rPr lang="en-US" sz="4000" dirty="0" err="1">
                <a:solidFill>
                  <a:schemeClr val="dk1"/>
                </a:solidFill>
                <a:latin typeface="Lato"/>
                <a:ea typeface="Lato"/>
                <a:cs typeface="Lato"/>
                <a:sym typeface="Lato"/>
              </a:rPr>
              <a:t>Algunos</a:t>
            </a:r>
            <a:r>
              <a:rPr lang="en-US" sz="4000" dirty="0">
                <a:solidFill>
                  <a:schemeClr val="dk1"/>
                </a:solidFill>
                <a:latin typeface="Lato"/>
                <a:ea typeface="Lato"/>
                <a:cs typeface="Lato"/>
                <a:sym typeface="Lato"/>
              </a:rPr>
              <a:t> testimonios son Pablos, </a:t>
            </a:r>
            <a:r>
              <a:rPr lang="en-US" sz="4000" dirty="0" err="1">
                <a:solidFill>
                  <a:schemeClr val="dk1"/>
                </a:solidFill>
                <a:latin typeface="Lato"/>
                <a:ea typeface="Lato"/>
                <a:cs typeface="Lato"/>
                <a:sym typeface="Lato"/>
              </a:rPr>
              <a:t>otros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Timoteos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otros</a:t>
            </a:r>
            <a:r>
              <a:rPr lang="en-US" sz="4000" dirty="0">
                <a:solidFill>
                  <a:schemeClr val="dk1"/>
                </a:solidFill>
                <a:latin typeface="Lato"/>
                <a:ea typeface="Lato"/>
                <a:cs typeface="Lato"/>
                <a:sym typeface="Lato"/>
              </a:rPr>
              <a:t> Rajab o la </a:t>
            </a:r>
            <a:r>
              <a:rPr lang="en-US" sz="4000" dirty="0" err="1">
                <a:solidFill>
                  <a:schemeClr val="dk1"/>
                </a:solidFill>
                <a:latin typeface="Lato"/>
                <a:ea typeface="Lato"/>
                <a:cs typeface="Lato"/>
                <a:sym typeface="Lato"/>
              </a:rPr>
              <a:t>mujer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samaritana</a:t>
            </a:r>
            <a:endParaRPr lang="en-US" sz="4000" dirty="0">
              <a:solidFill>
                <a:schemeClr val="dk1"/>
              </a:solidFill>
              <a:latin typeface="Lato"/>
              <a:ea typeface="Lato"/>
              <a:cs typeface="Lato"/>
              <a:sym typeface="Lato"/>
            </a:endParaRPr>
          </a:p>
          <a:p>
            <a:pPr marL="571500" indent="-571500">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Es para la gloria de Dios.  </a:t>
            </a:r>
            <a:r>
              <a:rPr lang="en-US" sz="4000" dirty="0" err="1">
                <a:solidFill>
                  <a:schemeClr val="dk1"/>
                </a:solidFill>
                <a:latin typeface="Lato"/>
                <a:ea typeface="Lato"/>
                <a:cs typeface="Lato"/>
                <a:sym typeface="Lato"/>
              </a:rPr>
              <a:t>Utilice</a:t>
            </a:r>
            <a:r>
              <a:rPr lang="en-US" sz="4000" dirty="0">
                <a:solidFill>
                  <a:schemeClr val="dk1"/>
                </a:solidFill>
                <a:latin typeface="Lato"/>
                <a:ea typeface="Lato"/>
                <a:cs typeface="Lato"/>
                <a:sym typeface="Lato"/>
              </a:rPr>
              <a:t> la Biblia y </a:t>
            </a:r>
            <a:r>
              <a:rPr lang="en-US" sz="4000" dirty="0" err="1">
                <a:solidFill>
                  <a:schemeClr val="dk1"/>
                </a:solidFill>
                <a:latin typeface="Lato"/>
                <a:ea typeface="Lato"/>
                <a:cs typeface="Lato"/>
                <a:sym typeface="Lato"/>
              </a:rPr>
              <a:t>términos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espirituales</a:t>
            </a:r>
            <a:r>
              <a:rPr lang="en-US" sz="4000" dirty="0">
                <a:solidFill>
                  <a:schemeClr val="dk1"/>
                </a:solidFill>
                <a:latin typeface="Lato"/>
                <a:ea typeface="Lato"/>
                <a:cs typeface="Lato"/>
                <a:sym typeface="Lato"/>
              </a:rPr>
              <a:t> – misericordia, </a:t>
            </a:r>
            <a:r>
              <a:rPr lang="en-US" sz="4000" dirty="0" err="1">
                <a:solidFill>
                  <a:schemeClr val="dk1"/>
                </a:solidFill>
                <a:latin typeface="Lato"/>
                <a:ea typeface="Lato"/>
                <a:cs typeface="Lato"/>
                <a:sym typeface="Lato"/>
              </a:rPr>
              <a:t>gracia</a:t>
            </a:r>
            <a:r>
              <a:rPr lang="en-US" sz="4000" dirty="0">
                <a:solidFill>
                  <a:schemeClr val="dk1"/>
                </a:solidFill>
                <a:latin typeface="Lato"/>
                <a:ea typeface="Lato"/>
                <a:cs typeface="Lato"/>
                <a:sym typeface="Lato"/>
              </a:rPr>
              <a:t>.</a:t>
            </a:r>
            <a:endParaRPr lang="en-US" sz="4000" dirty="0">
              <a:solidFill>
                <a:schemeClr val="dk1"/>
              </a:solidFill>
              <a:latin typeface="Lato"/>
              <a:ea typeface="Lato"/>
              <a:cs typeface="Lato"/>
            </a:endParaRPr>
          </a:p>
        </p:txBody>
      </p:sp>
      <p:pic>
        <p:nvPicPr>
          <p:cNvPr id="300" name="Google Shape;300;g2e8f58b83d9_0_989" descr="A green bird with leaves&#10;&#10;Description automatically generated">
            <a:extLst>
              <a:ext uri="{FF2B5EF4-FFF2-40B4-BE49-F238E27FC236}">
                <a16:creationId xmlns:a16="http://schemas.microsoft.com/office/drawing/2014/main" id="{6C040F51-5988-E5D3-EE9E-F2D11E1DA60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 name="Google Shape;314;g2f5882f685f_0_775">
            <a:extLst>
              <a:ext uri="{FF2B5EF4-FFF2-40B4-BE49-F238E27FC236}">
                <a16:creationId xmlns:a16="http://schemas.microsoft.com/office/drawing/2014/main" id="{D76C5DA8-E7F8-9FBC-7F58-C27E1915763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Google Shape;313;g2f5882f685f_0_775">
            <a:extLst>
              <a:ext uri="{FF2B5EF4-FFF2-40B4-BE49-F238E27FC236}">
                <a16:creationId xmlns:a16="http://schemas.microsoft.com/office/drawing/2014/main" id="{BFDA7A1E-424C-4489-4A64-3ACBFF6636C3}"/>
              </a:ext>
            </a:extLst>
          </p:cNvPr>
          <p:cNvSpPr txBox="1"/>
          <p:nvPr/>
        </p:nvSpPr>
        <p:spPr>
          <a:xfrm>
            <a:off x="2173594"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Testimonio</a:t>
            </a:r>
            <a:endParaRPr sz="6000" dirty="0">
              <a:solidFill>
                <a:srgbClr val="009444"/>
              </a:solidFill>
              <a:latin typeface="Lato"/>
              <a:ea typeface="Lato"/>
              <a:cs typeface="Lato"/>
              <a:sym typeface="Lato"/>
            </a:endParaRPr>
          </a:p>
        </p:txBody>
      </p:sp>
    </p:spTree>
    <p:extLst>
      <p:ext uri="{BB962C8B-B14F-4D97-AF65-F5344CB8AC3E}">
        <p14:creationId xmlns:p14="http://schemas.microsoft.com/office/powerpoint/2010/main" val="318434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862BEA17-45CE-12CA-5702-C89D931F0551}"/>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FBD29C64-B743-8603-D386-04FEF96E36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ADB61043-57C1-62CB-10C4-EBC4C1DD27E3}"/>
              </a:ext>
            </a:extLst>
          </p:cNvPr>
          <p:cNvSpPr txBox="1"/>
          <p:nvPr/>
        </p:nvSpPr>
        <p:spPr>
          <a:xfrm>
            <a:off x="2494802" y="875141"/>
            <a:ext cx="9697198"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PY" sz="3200" b="0" i="1" dirty="0">
                <a:solidFill>
                  <a:srgbClr val="000000"/>
                </a:solidFill>
                <a:effectLst/>
                <a:latin typeface="Lato"/>
              </a:rPr>
              <a:t>Yo puse mi esperanza en el Señor,</a:t>
            </a:r>
            <a:br>
              <a:rPr lang="es-PY" sz="3200" i="1" dirty="0">
                <a:latin typeface="Lato"/>
              </a:rPr>
            </a:br>
            <a:r>
              <a:rPr lang="es-PY" sz="3200" b="0" i="1" dirty="0">
                <a:solidFill>
                  <a:srgbClr val="000000"/>
                </a:solidFill>
                <a:effectLst/>
                <a:latin typeface="Lato"/>
              </a:rPr>
              <a:t>y él inclinó su oído y escuchó mi clamor;</a:t>
            </a:r>
            <a:br>
              <a:rPr lang="es-PY" sz="3200" i="1" dirty="0">
                <a:latin typeface="Lato"/>
              </a:rPr>
            </a:br>
            <a:r>
              <a:rPr lang="es-PY" sz="3200" b="1" i="1" baseline="30000" dirty="0">
                <a:solidFill>
                  <a:srgbClr val="000000"/>
                </a:solidFill>
                <a:effectLst/>
                <a:latin typeface="Lato"/>
              </a:rPr>
              <a:t>2 </a:t>
            </a:r>
            <a:r>
              <a:rPr lang="es-PY" sz="3200" b="0" i="1" dirty="0">
                <a:solidFill>
                  <a:srgbClr val="000000"/>
                </a:solidFill>
                <a:effectLst/>
                <a:latin typeface="Lato"/>
              </a:rPr>
              <a:t>me sacó del hoyo de la desesperación,</a:t>
            </a:r>
            <a:br>
              <a:rPr lang="es-PY" sz="3200" i="1" dirty="0">
                <a:latin typeface="Lato"/>
              </a:rPr>
            </a:br>
            <a:r>
              <a:rPr lang="es-PY" sz="3200" b="0" i="1" dirty="0">
                <a:solidFill>
                  <a:srgbClr val="000000"/>
                </a:solidFill>
                <a:effectLst/>
                <a:latin typeface="Lato"/>
              </a:rPr>
              <a:t>me rescató del cieno pantanoso,</a:t>
            </a:r>
            <a:br>
              <a:rPr lang="es-PY" sz="3200" i="1" dirty="0">
                <a:latin typeface="Lato"/>
              </a:rPr>
            </a:br>
            <a:r>
              <a:rPr lang="es-PY" sz="3200" b="0" i="1" dirty="0">
                <a:solidFill>
                  <a:srgbClr val="000000"/>
                </a:solidFill>
                <a:effectLst/>
                <a:latin typeface="Lato"/>
              </a:rPr>
              <a:t>y plantó mis pies sobre una roca;</a:t>
            </a:r>
            <a:br>
              <a:rPr lang="es-PY" sz="3200" i="1" dirty="0">
                <a:latin typeface="Lato"/>
              </a:rPr>
            </a:br>
            <a:r>
              <a:rPr lang="es-PY" sz="3200" b="0" i="1" dirty="0">
                <a:solidFill>
                  <a:srgbClr val="000000"/>
                </a:solidFill>
                <a:effectLst/>
                <a:latin typeface="Lato"/>
              </a:rPr>
              <a:t>¡me hizo caminar con paso firme!</a:t>
            </a:r>
            <a:br>
              <a:rPr lang="es-PY" sz="3200" i="1" dirty="0">
                <a:latin typeface="Lato"/>
              </a:rPr>
            </a:br>
            <a:r>
              <a:rPr lang="es-PY" sz="3200" b="1" i="1" baseline="30000" dirty="0">
                <a:solidFill>
                  <a:srgbClr val="000000"/>
                </a:solidFill>
                <a:effectLst/>
                <a:latin typeface="Lato"/>
              </a:rPr>
              <a:t>3 </a:t>
            </a:r>
            <a:r>
              <a:rPr lang="es-PY" sz="3200" b="0" i="1" dirty="0">
                <a:solidFill>
                  <a:srgbClr val="000000"/>
                </a:solidFill>
                <a:effectLst/>
                <a:latin typeface="Lato"/>
              </a:rPr>
              <a:t>Puso en mis labios un nuevo canto,</a:t>
            </a:r>
            <a:br>
              <a:rPr lang="es-PY" sz="3200" i="1" dirty="0">
                <a:latin typeface="Lato"/>
              </a:rPr>
            </a:br>
            <a:r>
              <a:rPr lang="es-PY" sz="3200" b="0" i="1" dirty="0">
                <a:solidFill>
                  <a:srgbClr val="000000"/>
                </a:solidFill>
                <a:effectLst/>
                <a:latin typeface="Lato"/>
              </a:rPr>
              <a:t>un canto de alabanza a nuestro Dios.</a:t>
            </a:r>
            <a:br>
              <a:rPr lang="es-PY" sz="3200" i="1" dirty="0">
                <a:latin typeface="Lato"/>
              </a:rPr>
            </a:br>
            <a:r>
              <a:rPr lang="es-PY" sz="3200" b="1" i="1" dirty="0">
                <a:solidFill>
                  <a:srgbClr val="000000"/>
                </a:solidFill>
                <a:effectLst/>
                <a:latin typeface="Lato"/>
              </a:rPr>
              <a:t>Muchos vieron esto y temieron,</a:t>
            </a:r>
            <a:br>
              <a:rPr lang="es-PY" sz="3200" b="1" i="1" dirty="0">
                <a:latin typeface="Lato"/>
              </a:rPr>
            </a:br>
            <a:r>
              <a:rPr lang="es-PY" sz="3200" b="1" i="1" dirty="0">
                <a:solidFill>
                  <a:srgbClr val="000000"/>
                </a:solidFill>
                <a:effectLst/>
                <a:latin typeface="Lato"/>
              </a:rPr>
              <a:t>y pusieron su esperanza en el Señor.</a:t>
            </a:r>
            <a:endParaRPr sz="3200" b="1" i="1">
              <a:solidFill>
                <a:schemeClr val="dk1"/>
              </a:solidFill>
              <a:latin typeface="Lato"/>
              <a:ea typeface="Lato"/>
              <a:cs typeface="Lato"/>
            </a:endParaRPr>
          </a:p>
        </p:txBody>
      </p:sp>
      <p:pic>
        <p:nvPicPr>
          <p:cNvPr id="300" name="Google Shape;300;g2e8f58b83d9_0_989" descr="A green bird with leaves&#10;&#10;Description automatically generated">
            <a:extLst>
              <a:ext uri="{FF2B5EF4-FFF2-40B4-BE49-F238E27FC236}">
                <a16:creationId xmlns:a16="http://schemas.microsoft.com/office/drawing/2014/main" id="{55D10A1E-F438-8F0A-60E8-871DFEF02A8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13;g2f5882f685f_0_775">
            <a:extLst>
              <a:ext uri="{FF2B5EF4-FFF2-40B4-BE49-F238E27FC236}">
                <a16:creationId xmlns:a16="http://schemas.microsoft.com/office/drawing/2014/main" id="{62D618FD-31F3-7B03-5DCD-4081A9EA26A3}"/>
              </a:ext>
            </a:extLst>
          </p:cNvPr>
          <p:cNvSpPr txBox="1"/>
          <p:nvPr/>
        </p:nvSpPr>
        <p:spPr>
          <a:xfrm>
            <a:off x="2173594" y="454991"/>
            <a:ext cx="7797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009444"/>
                </a:solidFill>
                <a:latin typeface="Lato"/>
                <a:ea typeface="Lato"/>
                <a:cs typeface="Lato"/>
                <a:sym typeface="Lato"/>
              </a:rPr>
              <a:t>El Testimonio – Salmos 40:1-3</a:t>
            </a:r>
            <a:endParaRPr sz="4800" dirty="0">
              <a:solidFill>
                <a:srgbClr val="009444"/>
              </a:solidFill>
              <a:latin typeface="Lato"/>
              <a:ea typeface="Lato"/>
              <a:cs typeface="Lato"/>
              <a:sym typeface="Lato"/>
            </a:endParaRPr>
          </a:p>
        </p:txBody>
      </p:sp>
      <p:cxnSp>
        <p:nvCxnSpPr>
          <p:cNvPr id="3" name="Google Shape;314;g2f5882f685f_0_775">
            <a:extLst>
              <a:ext uri="{FF2B5EF4-FFF2-40B4-BE49-F238E27FC236}">
                <a16:creationId xmlns:a16="http://schemas.microsoft.com/office/drawing/2014/main" id="{AAC3C523-9823-5B84-784E-1A88BDA1DD7E}"/>
              </a:ext>
            </a:extLst>
          </p:cNvPr>
          <p:cNvCxnSpPr/>
          <p:nvPr/>
        </p:nvCxnSpPr>
        <p:spPr>
          <a:xfrm>
            <a:off x="2494802" y="1475473"/>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9982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EF3697F-27CB-2528-9C9C-55E0C1DB71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4169755-C761-271C-7355-768D3E428BB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 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A1338-B8E6-0A19-7FD5-A7B014E717A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B2E8953-E102-9283-8A57-571AA8A9C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B9F635D-83C5-A336-17F6-03C333890B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BC866EC-48A8-D54D-6555-510441CFE1D8}"/>
              </a:ext>
            </a:extLst>
          </p:cNvPr>
          <p:cNvSpPr txBox="1"/>
          <p:nvPr/>
        </p:nvSpPr>
        <p:spPr>
          <a:xfrm>
            <a:off x="1757680" y="1971729"/>
            <a:ext cx="9170342" cy="738623"/>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200" dirty="0">
                <a:latin typeface="system-ui"/>
              </a:rPr>
              <a:t>…</a:t>
            </a:r>
            <a:r>
              <a:rPr lang="es-PY" sz="4200" b="0" i="0" dirty="0">
                <a:solidFill>
                  <a:srgbClr val="000000"/>
                </a:solidFill>
                <a:effectLst/>
                <a:latin typeface="system-ui"/>
              </a:rPr>
              <a:t>Si alguno anhela ser obispo</a:t>
            </a:r>
            <a:r>
              <a:rPr lang="es-PY" sz="4200" dirty="0">
                <a:latin typeface="system-ui"/>
              </a:rPr>
              <a:t>…</a:t>
            </a:r>
            <a:r>
              <a:rPr lang="es-PY" sz="4200" b="0" i="0" dirty="0">
                <a:solidFill>
                  <a:srgbClr val="000000"/>
                </a:solidFill>
                <a:effectLst/>
                <a:latin typeface="system-ui"/>
              </a:rPr>
              <a:t> </a:t>
            </a:r>
            <a:endParaRPr lang="es-PY" sz="4200" i="1" dirty="0">
              <a:solidFill>
                <a:schemeClr val="dk1"/>
              </a:solidFill>
              <a:latin typeface="Lato"/>
              <a:ea typeface="Lato"/>
              <a:cs typeface="Lato"/>
              <a:sym typeface="Lato"/>
            </a:endParaRPr>
          </a:p>
        </p:txBody>
      </p:sp>
      <p:pic>
        <p:nvPicPr>
          <p:cNvPr id="2" name="Picture 2" descr="Obispos Salesianos del Paraguay - Salesianos Paraguay">
            <a:extLst>
              <a:ext uri="{FF2B5EF4-FFF2-40B4-BE49-F238E27FC236}">
                <a16:creationId xmlns:a16="http://schemas.microsoft.com/office/drawing/2014/main" id="{EE97019A-6D6A-1C14-E315-F0F895EFF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116" y="3081233"/>
            <a:ext cx="3058160" cy="305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8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E9A4695-C08E-871E-BA8A-D21EC31A01C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A8F435C-9F96-858F-8E64-53126F23A50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 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BC6FF4E-B892-9026-5B64-0C9D7E95A0D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0603A8B-47B6-874C-7AEA-4E960415F9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93C0111-4003-9D5C-B86A-8907603FDF4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9A53A1D-7233-860F-E743-1597E8BA4255}"/>
              </a:ext>
            </a:extLst>
          </p:cNvPr>
          <p:cNvSpPr txBox="1"/>
          <p:nvPr/>
        </p:nvSpPr>
        <p:spPr>
          <a:xfrm>
            <a:off x="1757680" y="1971729"/>
            <a:ext cx="9170342" cy="738623"/>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200" dirty="0">
                <a:latin typeface="system-ui"/>
              </a:rPr>
              <a:t>…</a:t>
            </a:r>
            <a:r>
              <a:rPr lang="es-PY" sz="4200" b="0" i="0" dirty="0">
                <a:solidFill>
                  <a:srgbClr val="000000"/>
                </a:solidFill>
                <a:effectLst/>
                <a:latin typeface="system-ui"/>
              </a:rPr>
              <a:t>Si alguno anhela ser obispo</a:t>
            </a:r>
            <a:r>
              <a:rPr lang="es-PY" sz="4200" dirty="0">
                <a:latin typeface="system-ui"/>
              </a:rPr>
              <a:t>…</a:t>
            </a:r>
            <a:r>
              <a:rPr lang="es-PY" sz="4200" b="0" i="0" dirty="0">
                <a:solidFill>
                  <a:srgbClr val="000000"/>
                </a:solidFill>
                <a:effectLst/>
                <a:latin typeface="system-ui"/>
              </a:rPr>
              <a:t> </a:t>
            </a:r>
            <a:endParaRPr lang="es-PY" sz="4200" i="1" dirty="0">
              <a:solidFill>
                <a:schemeClr val="dk1"/>
              </a:solidFill>
              <a:latin typeface="Lato"/>
              <a:ea typeface="Lato"/>
              <a:cs typeface="Lato"/>
              <a:sym typeface="Lato"/>
            </a:endParaRPr>
          </a:p>
        </p:txBody>
      </p:sp>
      <p:sp>
        <p:nvSpPr>
          <p:cNvPr id="3" name="TextBox 2">
            <a:extLst>
              <a:ext uri="{FF2B5EF4-FFF2-40B4-BE49-F238E27FC236}">
                <a16:creationId xmlns:a16="http://schemas.microsoft.com/office/drawing/2014/main" id="{FEE70B2E-6510-6D6A-7977-8EA3E537D5BB}"/>
              </a:ext>
            </a:extLst>
          </p:cNvPr>
          <p:cNvSpPr txBox="1"/>
          <p:nvPr/>
        </p:nvSpPr>
        <p:spPr>
          <a:xfrm>
            <a:off x="4230675" y="3612391"/>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Obispo = </a:t>
            </a:r>
          </a:p>
          <a:p>
            <a:pPr algn="ctr"/>
            <a:r>
              <a:rPr lang="en-US" sz="4000" i="1" dirty="0">
                <a:latin typeface="Lato" panose="020F0502020204030203" pitchFamily="34" charset="0"/>
                <a:ea typeface="Lato" panose="020F0502020204030203" pitchFamily="34" charset="0"/>
                <a:cs typeface="Lato" panose="020F0502020204030203" pitchFamily="34" charset="0"/>
              </a:rPr>
              <a:t>Supervisor</a:t>
            </a:r>
            <a:endParaRPr lang="es-PY"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1451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0110277-0D26-67E3-CE80-DDE401915DC0}"/>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9FEBBD8-CF6D-C307-4092-4A1D1EFFEC4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766911A-42AE-8006-8589-B6C6797DEB66}"/>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42E856E-4480-A0F5-0379-52093B6248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B90E8D79-D0D8-899B-C713-0116577611A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5F31CC6-7214-1E00-7E16-A10A608EC174}"/>
              </a:ext>
            </a:extLst>
          </p:cNvPr>
          <p:cNvSpPr txBox="1"/>
          <p:nvPr/>
        </p:nvSpPr>
        <p:spPr>
          <a:xfrm>
            <a:off x="1757680" y="1971729"/>
            <a:ext cx="9170342"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0" i="0" dirty="0">
                <a:solidFill>
                  <a:srgbClr val="000000"/>
                </a:solidFill>
                <a:effectLst/>
                <a:latin typeface="Lato"/>
              </a:rPr>
              <a:t>Ésta es palabra fiel: Si alguno anhela ser obispo, desea una buena obra. </a:t>
            </a:r>
            <a:r>
              <a:rPr lang="es-PY" sz="4000" b="1" i="0" baseline="30000" dirty="0">
                <a:solidFill>
                  <a:srgbClr val="000000"/>
                </a:solidFill>
                <a:effectLst/>
                <a:latin typeface="Lato"/>
              </a:rPr>
              <a:t>2 </a:t>
            </a:r>
            <a:r>
              <a:rPr lang="es-PY" sz="4000" b="0" i="0" dirty="0">
                <a:solidFill>
                  <a:srgbClr val="000000"/>
                </a:solidFill>
                <a:effectLst/>
                <a:latin typeface="Lato"/>
              </a:rPr>
              <a:t>Pero es necesario que el obispo sea irreprensible y que tenga una sola esposa; que sea sobrio, prudente, decoroso, hospedador, apto para enseñar; </a:t>
            </a:r>
            <a:endParaRPr lang="es-PY" sz="4000" i="1">
              <a:solidFill>
                <a:schemeClr val="dk1"/>
              </a:solidFill>
              <a:latin typeface="Lato"/>
              <a:ea typeface="Lato"/>
              <a:cs typeface="Lato"/>
            </a:endParaRPr>
          </a:p>
        </p:txBody>
      </p:sp>
    </p:spTree>
    <p:extLst>
      <p:ext uri="{BB962C8B-B14F-4D97-AF65-F5344CB8AC3E}">
        <p14:creationId xmlns:p14="http://schemas.microsoft.com/office/powerpoint/2010/main" val="323564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57F9A61-61FA-A750-B5A7-D56F0D4EF05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D8B6448-C228-3185-7FB3-0BD1EE31F1F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95621B4-D579-6C4B-12E6-E0E8BBD2210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31F1E97-20A0-E783-4CCC-E14D559223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F56A306-CAE8-91A2-65C9-9F257BDF364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8519FF7-3950-95DB-AEFD-E9D33579ADB0}"/>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9D215DA5-4BA4-620F-A74D-0CB3D7C5CFAD}"/>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irreprensible</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2050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255A1DF-C657-78DE-FECA-8B45C6A8681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0C0422E-25AD-460C-9D58-16974E636F5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22C665E-3BCB-7341-0F23-84EA9657C0C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5B10384-CD83-5130-EC62-B992FF5441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EC6121E-E13B-587D-C351-84336CDCB98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14BB314-0FBB-A20A-C536-E63FBE1FC159}"/>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47D95E7B-D59B-1501-0C31-7D1C2C098FCE}"/>
              </a:ext>
            </a:extLst>
          </p:cNvPr>
          <p:cNvSpPr txBox="1"/>
          <p:nvPr/>
        </p:nvSpPr>
        <p:spPr>
          <a:xfrm>
            <a:off x="1869440" y="2119256"/>
            <a:ext cx="3907416" cy="1323439"/>
          </a:xfrm>
          <a:prstGeom prst="rect">
            <a:avLst/>
          </a:prstGeom>
          <a:noFill/>
        </p:spPr>
        <p:txBody>
          <a:bodyPr wrap="square" lIns="91440" tIns="45720" rIns="91440" bIns="45720" rtlCol="0" anchor="t">
            <a:spAutoFit/>
          </a:bodyPr>
          <a:lstStyle/>
          <a:p>
            <a:pPr algn="ctr"/>
            <a:r>
              <a:rPr lang="en-US" sz="4000" i="1" dirty="0">
                <a:latin typeface="Lato"/>
                <a:ea typeface="Lato"/>
                <a:cs typeface="Lato"/>
              </a:rPr>
              <a:t>Esposo de </a:t>
            </a:r>
            <a:r>
              <a:rPr lang="en-US" sz="4000" i="1" dirty="0" err="1">
                <a:latin typeface="Lato"/>
                <a:ea typeface="Lato"/>
                <a:cs typeface="Lato"/>
              </a:rPr>
              <a:t>una</a:t>
            </a:r>
            <a:r>
              <a:rPr lang="en-US" sz="4000" i="1" dirty="0">
                <a:latin typeface="Lato"/>
                <a:ea typeface="Lato"/>
                <a:cs typeface="Lato"/>
              </a:rPr>
              <a:t> </a:t>
            </a:r>
            <a:r>
              <a:rPr lang="en-US" sz="4000" i="1" dirty="0" err="1">
                <a:latin typeface="Lato"/>
                <a:ea typeface="Lato"/>
                <a:cs typeface="Lato"/>
              </a:rPr>
              <a:t>mujer</a:t>
            </a:r>
            <a:endParaRPr lang="en-US" sz="4000" i="1" dirty="0">
              <a:latin typeface="Lato"/>
              <a:ea typeface="Lato"/>
              <a:cs typeface="Lato"/>
            </a:endParaRPr>
          </a:p>
        </p:txBody>
      </p:sp>
    </p:spTree>
    <p:extLst>
      <p:ext uri="{BB962C8B-B14F-4D97-AF65-F5344CB8AC3E}">
        <p14:creationId xmlns:p14="http://schemas.microsoft.com/office/powerpoint/2010/main" val="31987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08EF0C4-B714-1D55-D27B-E8451D4DA18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CABFAB5-F140-0266-91BD-CB466A8B1129}"/>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C0F1A99-AFA5-3AF8-3D00-A87B7021ED6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F3D0BA-8155-98FE-8DF0-E3A952A7724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84D2411-4802-79F6-EC05-909647FA9EF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5113EFF-5D57-F691-DA0A-ACE486491841}"/>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1A008F51-4AB2-2C25-90BD-46C81BDA9BB2}"/>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sobrio</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4024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C164B32-38E6-B71F-FC8E-34FAA866DF9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E997E5B-FCCD-EBB4-A52B-C1261945D25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D39DA17-0A04-AB6E-0EAB-A5AC053240A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554CB4-EA59-4CB5-276D-586B00D3DD1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C51B481-0C79-94AD-18D6-A47D78701A1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AD6DFA7-792A-F556-54A8-C1532C8C5B25}"/>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C7995FAA-EEC8-1C45-4A19-DBF2D1E14FF8}"/>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prudente</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4252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E222B43-3AA3-D364-1B24-67B15722989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5813820-C3EB-B718-7E8F-ABCB62D9737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857014B-B986-9521-A392-9BEB8E7F59A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838619B-DE3C-7E68-42A8-3DC0F5E0E69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CCC2C3-5AE0-81A8-81B8-9874C828044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9758E65-B72C-9A14-6C8D-FFBA3199FDFE}"/>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C6EBF146-C61B-0633-F355-31B9D16A105B}"/>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decoroso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15488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3A4BC0E-B99E-7A9E-5B85-D4FCEC6B370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B7237DE-5711-A33A-1355-622FD9505C3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7E6B167-A17C-9C6A-B2B2-FCF6DFD79F5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B4FF684-A372-A09D-2FCE-F1C4462E97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3C8F30C-CDF5-4771-4D95-2E40F8BEFBB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53C2060-C67D-BE6D-9B3D-21A4BB414ED1}"/>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BFCC9740-E243-83CA-F896-A8018F6BF0FD}"/>
              </a:ext>
            </a:extLst>
          </p:cNvPr>
          <p:cNvSpPr txBox="1"/>
          <p:nvPr/>
        </p:nvSpPr>
        <p:spPr>
          <a:xfrm>
            <a:off x="1869440" y="2119256"/>
            <a:ext cx="3907416" cy="1323439"/>
          </a:xfrm>
          <a:prstGeom prst="rect">
            <a:avLst/>
          </a:prstGeom>
          <a:noFill/>
        </p:spPr>
        <p:txBody>
          <a:bodyPr wrap="square" lIns="91440" tIns="45720" rIns="91440" bIns="45720" rtlCol="0" anchor="t">
            <a:spAutoFit/>
          </a:bodyPr>
          <a:lstStyle/>
          <a:p>
            <a:pPr algn="ctr"/>
            <a:r>
              <a:rPr lang="en-US" sz="4000" i="1" dirty="0">
                <a:latin typeface="Lato"/>
                <a:ea typeface="Lato"/>
                <a:cs typeface="Lato"/>
              </a:rPr>
              <a:t>“</a:t>
            </a:r>
            <a:r>
              <a:rPr lang="en-US" sz="4000" i="1" dirty="0" err="1">
                <a:latin typeface="Lato"/>
                <a:ea typeface="Lato"/>
                <a:cs typeface="Lato"/>
              </a:rPr>
              <a:t>hospitalario</a:t>
            </a:r>
            <a:r>
              <a:rPr lang="en-US" sz="4000" i="1" dirty="0">
                <a:latin typeface="Lato"/>
                <a:ea typeface="Lato"/>
                <a:cs typeface="Lato"/>
              </a:rPr>
              <a:t>/ </a:t>
            </a:r>
            <a:r>
              <a:rPr lang="en-US" sz="4000" i="1" dirty="0" err="1">
                <a:latin typeface="Lato"/>
                <a:ea typeface="Lato"/>
                <a:cs typeface="Lato"/>
              </a:rPr>
              <a:t>hospedador</a:t>
            </a:r>
            <a:r>
              <a:rPr lang="en-US" sz="4000" i="1" dirty="0">
                <a:latin typeface="Lato"/>
                <a:ea typeface="Lato"/>
                <a:cs typeface="Lato"/>
              </a:rPr>
              <a:t>”</a:t>
            </a:r>
          </a:p>
        </p:txBody>
      </p:sp>
    </p:spTree>
    <p:extLst>
      <p:ext uri="{BB962C8B-B14F-4D97-AF65-F5344CB8AC3E}">
        <p14:creationId xmlns:p14="http://schemas.microsoft.com/office/powerpoint/2010/main" val="423173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664E046-9D91-865C-D842-299001B4041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0AFAFE2-9991-8224-286E-C13DD1759B1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FDF2C3C-D851-78E4-C9AC-1E45FCE4CC7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2ED0676-30D3-000D-D768-D245DBE9AC8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A41B891-8F7E-C9CE-4E34-E4D0571954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AD286CC-4A78-74F4-DAAA-9BDED7F43739}"/>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3064093B-63A5-13CF-D777-486E2F02314E}"/>
              </a:ext>
            </a:extLst>
          </p:cNvPr>
          <p:cNvSpPr txBox="1"/>
          <p:nvPr/>
        </p:nvSpPr>
        <p:spPr>
          <a:xfrm>
            <a:off x="1869440" y="2119256"/>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apto</a:t>
            </a:r>
            <a:r>
              <a:rPr lang="en-US" sz="4000" i="1" dirty="0">
                <a:latin typeface="Lato" panose="020F0502020204030203" pitchFamily="34" charset="0"/>
                <a:ea typeface="Lato" panose="020F0502020204030203" pitchFamily="34" charset="0"/>
                <a:cs typeface="Lato" panose="020F0502020204030203" pitchFamily="34" charset="0"/>
              </a:rPr>
              <a:t> para </a:t>
            </a:r>
            <a:r>
              <a:rPr lang="en-US" sz="4000" i="1" dirty="0" err="1">
                <a:latin typeface="Lato" panose="020F0502020204030203" pitchFamily="34" charset="0"/>
                <a:ea typeface="Lato" panose="020F0502020204030203" pitchFamily="34" charset="0"/>
                <a:cs typeface="Lato" panose="020F0502020204030203" pitchFamily="34" charset="0"/>
              </a:rPr>
              <a:t>enseñar</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80472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F9626E6-5D43-2CEC-E12B-DEABF2EFB18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21C3EB5-E76A-9EA1-AC10-2E28B5C8869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0EAA956-E43F-317A-A014-938591A491B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3234641-F97A-F671-F86A-E121D381DEB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880E70D-1BE0-94D1-829C-C1B982FE079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7B0089A-AF96-DA74-E5F9-6AC7995A9D30}"/>
              </a:ext>
            </a:extLst>
          </p:cNvPr>
          <p:cNvSpPr txBox="1"/>
          <p:nvPr/>
        </p:nvSpPr>
        <p:spPr>
          <a:xfrm>
            <a:off x="1757680" y="1971729"/>
            <a:ext cx="9170342" cy="401644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900" b="0" i="0" dirty="0">
                <a:solidFill>
                  <a:srgbClr val="000000"/>
                </a:solidFill>
                <a:effectLst/>
                <a:latin typeface="Lato"/>
                <a:ea typeface="Lato"/>
                <a:cs typeface="Lato"/>
              </a:rPr>
              <a:t> </a:t>
            </a:r>
            <a:r>
              <a:rPr lang="es-PY" sz="3900" b="1" i="0" baseline="30000" dirty="0">
                <a:solidFill>
                  <a:srgbClr val="000000"/>
                </a:solidFill>
                <a:effectLst/>
                <a:latin typeface="Lato"/>
                <a:ea typeface="Lato"/>
                <a:cs typeface="Lato"/>
              </a:rPr>
              <a:t>3</a:t>
            </a:r>
            <a:r>
              <a:rPr lang="es-PY" sz="3600" b="1" i="0" baseline="30000" dirty="0">
                <a:solidFill>
                  <a:srgbClr val="000000"/>
                </a:solidFill>
                <a:effectLst/>
                <a:latin typeface="Lato"/>
                <a:ea typeface="Lato"/>
                <a:cs typeface="Lato"/>
              </a:rPr>
              <a:t> </a:t>
            </a:r>
            <a:r>
              <a:rPr lang="es-PY" sz="3600" b="0" i="0" dirty="0">
                <a:solidFill>
                  <a:srgbClr val="000000"/>
                </a:solidFill>
                <a:effectLst/>
                <a:latin typeface="Lato"/>
                <a:ea typeface="Lato"/>
                <a:cs typeface="Lato"/>
              </a:rPr>
              <a:t>no afecto al vino, ni pendenciero, ni codicioso de ganancias deshonestas, sino amable, apacible, no avaro; </a:t>
            </a:r>
            <a:r>
              <a:rPr lang="es-PY" sz="3600" b="1" i="0" baseline="30000" dirty="0">
                <a:solidFill>
                  <a:srgbClr val="000000"/>
                </a:solidFill>
                <a:effectLst/>
                <a:latin typeface="Lato"/>
                <a:ea typeface="Lato"/>
                <a:cs typeface="Lato"/>
              </a:rPr>
              <a:t>4 </a:t>
            </a:r>
            <a:r>
              <a:rPr lang="es-PY" sz="3600" b="0" i="0" dirty="0">
                <a:solidFill>
                  <a:srgbClr val="000000"/>
                </a:solidFill>
                <a:effectLst/>
                <a:latin typeface="Lato"/>
                <a:ea typeface="Lato"/>
                <a:cs typeface="Lato"/>
              </a:rPr>
              <a:t>que gobierne bien su casa, que tenga a sus hijos en sujeción y con toda honestidad </a:t>
            </a:r>
            <a:r>
              <a:rPr lang="es-PY" sz="3600" b="1" i="0" baseline="30000" dirty="0">
                <a:solidFill>
                  <a:srgbClr val="000000"/>
                </a:solidFill>
                <a:effectLst/>
                <a:latin typeface="Lato"/>
                <a:ea typeface="Lato"/>
                <a:cs typeface="Lato"/>
              </a:rPr>
              <a:t>5 </a:t>
            </a:r>
            <a:r>
              <a:rPr lang="es-PY" sz="3600" b="0" i="0" dirty="0">
                <a:solidFill>
                  <a:srgbClr val="000000"/>
                </a:solidFill>
                <a:effectLst/>
                <a:latin typeface="Lato"/>
                <a:ea typeface="Lato"/>
                <a:cs typeface="Lato"/>
              </a:rPr>
              <a:t>(pues el que no sabe gobernar su propia casa, ¿cómo podrá cuidar de la iglesia de Dios?); </a:t>
            </a:r>
            <a:endParaRPr lang="es-PY" sz="3600" i="1">
              <a:solidFill>
                <a:schemeClr val="dk1"/>
              </a:solidFill>
              <a:latin typeface="Lato"/>
              <a:ea typeface="Lato"/>
              <a:cs typeface="Lato"/>
            </a:endParaRPr>
          </a:p>
        </p:txBody>
      </p:sp>
    </p:spTree>
    <p:extLst>
      <p:ext uri="{BB962C8B-B14F-4D97-AF65-F5344CB8AC3E}">
        <p14:creationId xmlns:p14="http://schemas.microsoft.com/office/powerpoint/2010/main" val="277345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49F8A47-6B0B-F782-7A7C-D908E3A6517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B568384-C71A-EEF5-56AA-2764F9E6326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080CA8F-5F60-0E18-D704-797074A9045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DA1F93E-857D-EF45-8DF8-E59AE1C48F7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2342FC9-968E-0722-D42A-E038DC0926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476592B-B577-A293-77C6-E97743C5D996}"/>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DC1A4956-BAC4-0B14-AA39-692936B9C627}"/>
              </a:ext>
            </a:extLst>
          </p:cNvPr>
          <p:cNvSpPr txBox="1"/>
          <p:nvPr/>
        </p:nvSpPr>
        <p:spPr>
          <a:xfrm>
            <a:off x="1869440" y="2119256"/>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 </a:t>
            </a:r>
            <a:r>
              <a:rPr lang="en-US" sz="4000" i="1" dirty="0" err="1">
                <a:latin typeface="Lato" panose="020F0502020204030203" pitchFamily="34" charset="0"/>
                <a:ea typeface="Lato" panose="020F0502020204030203" pitchFamily="34" charset="0"/>
                <a:cs typeface="Lato" panose="020F0502020204030203" pitchFamily="34" charset="0"/>
              </a:rPr>
              <a:t>afecto</a:t>
            </a:r>
            <a:r>
              <a:rPr lang="en-US" sz="4000" i="1" dirty="0">
                <a:latin typeface="Lato" panose="020F0502020204030203" pitchFamily="34" charset="0"/>
                <a:ea typeface="Lato" panose="020F0502020204030203" pitchFamily="34" charset="0"/>
                <a:cs typeface="Lato" panose="020F0502020204030203" pitchFamily="34" charset="0"/>
              </a:rPr>
              <a:t> al vino”</a:t>
            </a:r>
          </a:p>
        </p:txBody>
      </p:sp>
    </p:spTree>
    <p:extLst>
      <p:ext uri="{BB962C8B-B14F-4D97-AF65-F5344CB8AC3E}">
        <p14:creationId xmlns:p14="http://schemas.microsoft.com/office/powerpoint/2010/main" val="15708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BCF8202-7DF1-DC67-DF10-A07A2B56302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52E859C-BD35-E618-8305-B5A46241A4D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F5044CD-BDD6-F1EA-EE45-BFE42700A5B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BA1920E-D8F8-0DD9-CE96-DB1D3648349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D915F84-60B4-5845-9538-3DC8829654B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5319A77-1C4E-E3B9-2CC7-7971BFD60E17}"/>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C3C2ADB9-D640-5410-5788-AB394D55B7E8}"/>
              </a:ext>
            </a:extLst>
          </p:cNvPr>
          <p:cNvSpPr txBox="1"/>
          <p:nvPr/>
        </p:nvSpPr>
        <p:spPr>
          <a:xfrm>
            <a:off x="1643699" y="2119256"/>
            <a:ext cx="4133157" cy="3785652"/>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ni</a:t>
            </a:r>
            <a:r>
              <a:rPr lang="en-US" sz="4000" i="1" dirty="0">
                <a:latin typeface="Lato" panose="020F0502020204030203" pitchFamily="34" charset="0"/>
                <a:ea typeface="Lato" panose="020F0502020204030203" pitchFamily="34" charset="0"/>
                <a:cs typeface="Lato" panose="020F0502020204030203" pitchFamily="34" charset="0"/>
              </a:rPr>
              <a:t> </a:t>
            </a:r>
            <a:r>
              <a:rPr lang="es-PY" sz="4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pendenciero, ni codicioso de ganancias deshonestas, sino amable, apacible, no avaro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65596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927CEDC-BDC7-D685-9630-026419C299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6FC99C5-4C90-74A4-6F75-21895967C1E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727830B-048B-C872-D92B-8E268C9CF75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06EEF95-39E3-F4DF-47E4-BF654DB2B81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BD6FDF9-D331-F5C9-833D-DE9DFF0EC7B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691D684-D6CF-FD3C-0039-86DF743B55A9}"/>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EE997C65-E891-A8EE-DFAB-97F6EC77288D}"/>
              </a:ext>
            </a:extLst>
          </p:cNvPr>
          <p:cNvSpPr txBox="1"/>
          <p:nvPr/>
        </p:nvSpPr>
        <p:spPr>
          <a:xfrm>
            <a:off x="1643699" y="2119256"/>
            <a:ext cx="4133157"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s-PY" sz="4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gobierne bien su casa</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19704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CE4A2AD-21E2-1DE4-89A3-43EDEF5FBFE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10EE0AE-2E47-C333-0C55-35E9ED01A77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F874E29-F25B-BE90-FED5-D8769CEFE3B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53F65DC-1E71-0B82-0991-2E0C25020F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F43268DC-3BAB-5098-BD58-E15340B5068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F155C21-81CD-5D2C-136B-19CB40407A04}"/>
              </a:ext>
            </a:extLst>
          </p:cNvPr>
          <p:cNvSpPr txBox="1"/>
          <p:nvPr/>
        </p:nvSpPr>
        <p:spPr>
          <a:xfrm>
            <a:off x="1757680" y="1971729"/>
            <a:ext cx="9170342" cy="3416279"/>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6 </a:t>
            </a:r>
            <a:r>
              <a:rPr lang="es-PY" sz="3600" b="0" i="0" dirty="0">
                <a:solidFill>
                  <a:srgbClr val="000000"/>
                </a:solidFill>
                <a:effectLst/>
                <a:latin typeface="Lato"/>
                <a:ea typeface="Lato"/>
                <a:cs typeface="Lato"/>
              </a:rPr>
              <a:t>no debe ser un neófito, no sea que se envanezca y caiga en la condenación del diablo. </a:t>
            </a:r>
            <a:r>
              <a:rPr lang="es-PY" sz="3600" b="1" i="0" baseline="30000" dirty="0">
                <a:solidFill>
                  <a:srgbClr val="000000"/>
                </a:solidFill>
                <a:effectLst/>
                <a:latin typeface="Lato"/>
                <a:ea typeface="Lato"/>
                <a:cs typeface="Lato"/>
              </a:rPr>
              <a:t>7 </a:t>
            </a:r>
            <a:r>
              <a:rPr lang="es-PY" sz="3600" b="0" i="0" dirty="0">
                <a:solidFill>
                  <a:srgbClr val="000000"/>
                </a:solidFill>
                <a:effectLst/>
                <a:latin typeface="Lato"/>
                <a:ea typeface="Lato"/>
                <a:cs typeface="Lato"/>
              </a:rPr>
              <a:t>También es necesario que tenga buen testimonio de los de afuera, para que no caiga en descrédito y en los lazos del diablo.</a:t>
            </a:r>
            <a:endParaRPr lang="es-PY" sz="36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94293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Carácter</a:t>
            </a:r>
            <a:r>
              <a:rPr lang="en-US" sz="3888" dirty="0">
                <a:solidFill>
                  <a:schemeClr val="dk1"/>
                </a:solidFill>
                <a:latin typeface="Lato"/>
                <a:ea typeface="Lato"/>
                <a:cs typeface="Lato"/>
                <a:sym typeface="Lato"/>
              </a:rPr>
              <a:t> del </a:t>
            </a:r>
            <a:r>
              <a:rPr lang="en-US" sz="3888" dirty="0" err="1">
                <a:solidFill>
                  <a:schemeClr val="dk1"/>
                </a:solidFill>
                <a:latin typeface="Lato"/>
                <a:ea typeface="Lato"/>
                <a:cs typeface="Lato"/>
                <a:sym typeface="Lato"/>
              </a:rPr>
              <a:t>Líder</a:t>
            </a:r>
            <a:r>
              <a:rPr lang="en-US" sz="3888" dirty="0">
                <a:solidFill>
                  <a:schemeClr val="dk1"/>
                </a:solidFill>
                <a:latin typeface="Lato"/>
                <a:ea typeface="Lato"/>
                <a:cs typeface="Lato"/>
                <a:sym typeface="Lato"/>
              </a:rPr>
              <a:t> y </a:t>
            </a:r>
            <a:r>
              <a:rPr lang="en-US" sz="3888" dirty="0" err="1">
                <a:solidFill>
                  <a:schemeClr val="dk1"/>
                </a:solidFill>
                <a:latin typeface="Lato"/>
                <a:ea typeface="Lato"/>
                <a:cs typeface="Lato"/>
                <a:sym typeface="Lato"/>
              </a:rPr>
              <a:t>Servidor</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79C42CF-F1CB-87F4-534C-1F27ED972D3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5A9C2B5-20CF-AB89-3C3C-56A9B434ABE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BF7F020-1274-77AF-DB3C-D2415650FE4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10B516B-9984-C171-816F-E558B936C0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0629F44-44A7-D37E-1303-DA1960257F2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2BA023F-3244-722A-AF31-6E80623A6370}"/>
              </a:ext>
            </a:extLst>
          </p:cNvPr>
          <p:cNvSpPr txBox="1"/>
          <p:nvPr/>
        </p:nvSpPr>
        <p:spPr>
          <a:xfrm>
            <a:off x="7010401" y="1971729"/>
            <a:ext cx="4889122"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6 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debe ser un neófito, no sea que se envanezca y caiga en la condenación del diablo.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7 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También es necesario que tenga buen testimonio de los de afuera, para que no caiga en descrédito y en los lazos del diablo.</a:t>
            </a:r>
            <a:endParaRPr lang="es-PY" sz="24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5AD7489A-63CE-4729-C178-56EC45140E72}"/>
              </a:ext>
            </a:extLst>
          </p:cNvPr>
          <p:cNvSpPr txBox="1"/>
          <p:nvPr/>
        </p:nvSpPr>
        <p:spPr>
          <a:xfrm>
            <a:off x="1643699" y="2119256"/>
            <a:ext cx="4133157"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 </a:t>
            </a:r>
            <a:r>
              <a:rPr lang="en-US" sz="4000" i="1" dirty="0" err="1">
                <a:latin typeface="Lato" panose="020F0502020204030203" pitchFamily="34" charset="0"/>
                <a:ea typeface="Lato" panose="020F0502020204030203" pitchFamily="34" charset="0"/>
                <a:cs typeface="Lato" panose="020F0502020204030203" pitchFamily="34" charset="0"/>
              </a:rPr>
              <a:t>neófito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53596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44078A9-6457-5F9C-C1AC-30FEE59B839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1B38BD5-86BC-98BB-3ADC-1F1EA21D2E6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0305E16-761E-EC66-FB8B-7D2A5F281DC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3DBB98D-71DB-20C6-7C27-F54AEA7C28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56A6242-3D90-9D65-3F1F-B979AE862D9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A817CD8-69E1-FD68-0947-FADA976FBB7D}"/>
              </a:ext>
            </a:extLst>
          </p:cNvPr>
          <p:cNvSpPr txBox="1"/>
          <p:nvPr/>
        </p:nvSpPr>
        <p:spPr>
          <a:xfrm>
            <a:off x="7010401" y="1971729"/>
            <a:ext cx="4889122"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6 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debe ser un neófito, no sea que se envanezca y caiga en la condenación del diablo.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7 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También es necesario que tenga buen testimonio de los de afuera, para que no caiga en descrédito y en los lazos del diablo.</a:t>
            </a:r>
            <a:endParaRPr lang="es-PY" sz="24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52B93E12-6D72-D523-91F1-2B44BF3A7D39}"/>
              </a:ext>
            </a:extLst>
          </p:cNvPr>
          <p:cNvSpPr txBox="1"/>
          <p:nvPr/>
        </p:nvSpPr>
        <p:spPr>
          <a:xfrm>
            <a:off x="1643699" y="2119256"/>
            <a:ext cx="4133157"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“que </a:t>
            </a:r>
            <a:r>
              <a:rPr lang="en-US" sz="4000" i="1" dirty="0" err="1">
                <a:latin typeface="Lato" panose="020F0502020204030203" pitchFamily="34" charset="0"/>
                <a:ea typeface="Lato" panose="020F0502020204030203" pitchFamily="34" charset="0"/>
                <a:cs typeface="Lato" panose="020F0502020204030203" pitchFamily="34" charset="0"/>
              </a:rPr>
              <a:t>tenga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buen</a:t>
            </a:r>
            <a:r>
              <a:rPr lang="en-US" sz="4000" i="1" dirty="0">
                <a:latin typeface="Lato" panose="020F0502020204030203" pitchFamily="34" charset="0"/>
                <a:ea typeface="Lato" panose="020F0502020204030203" pitchFamily="34" charset="0"/>
                <a:cs typeface="Lato" panose="020F0502020204030203" pitchFamily="34" charset="0"/>
              </a:rPr>
              <a:t> testimonio”</a:t>
            </a:r>
          </a:p>
        </p:txBody>
      </p:sp>
    </p:spTree>
    <p:extLst>
      <p:ext uri="{BB962C8B-B14F-4D97-AF65-F5344CB8AC3E}">
        <p14:creationId xmlns:p14="http://schemas.microsoft.com/office/powerpoint/2010/main" val="2240555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42A746B-AEDF-002E-4AD3-4F4273F5E84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E6FF8C3-BB16-7879-1D32-478B7BC36C8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46DF066-401A-390E-C55D-E8F19957D5F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48A4DD9-424D-4A46-A740-91EF13C0910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5B15AF-86E8-6EF8-72DC-92E679D6C11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1E25B99C-DE1F-4EF2-1E90-49880FF2E86E}"/>
              </a:ext>
            </a:extLst>
          </p:cNvPr>
          <p:cNvSpPr txBox="1"/>
          <p:nvPr/>
        </p:nvSpPr>
        <p:spPr>
          <a:xfrm>
            <a:off x="1643699" y="2119256"/>
            <a:ext cx="9146221" cy="1938992"/>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Cuántas</a:t>
            </a:r>
            <a:r>
              <a:rPr lang="en-US" sz="4000" i="1" dirty="0">
                <a:latin typeface="Lato" panose="020F0502020204030203" pitchFamily="34" charset="0"/>
                <a:ea typeface="Lato" panose="020F0502020204030203" pitchFamily="34" charset="0"/>
                <a:cs typeface="Lato" panose="020F0502020204030203" pitchFamily="34" charset="0"/>
              </a:rPr>
              <a:t> de </a:t>
            </a:r>
            <a:r>
              <a:rPr lang="en-US" sz="4000" i="1" dirty="0" err="1">
                <a:latin typeface="Lato" panose="020F0502020204030203" pitchFamily="34" charset="0"/>
                <a:ea typeface="Lato" panose="020F0502020204030203" pitchFamily="34" charset="0"/>
                <a:cs typeface="Lato" panose="020F0502020204030203" pitchFamily="34" charset="0"/>
              </a:rPr>
              <a:t>estas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cualidades</a:t>
            </a:r>
            <a:r>
              <a:rPr lang="en-US" sz="4000" i="1" dirty="0">
                <a:latin typeface="Lato" panose="020F0502020204030203" pitchFamily="34" charset="0"/>
                <a:ea typeface="Lato" panose="020F0502020204030203" pitchFamily="34" charset="0"/>
                <a:cs typeface="Lato" panose="020F0502020204030203" pitchFamily="34" charset="0"/>
              </a:rPr>
              <a:t> son </a:t>
            </a:r>
            <a:r>
              <a:rPr lang="en-US" sz="4000" i="1" dirty="0" err="1">
                <a:latin typeface="Lato" panose="020F0502020204030203" pitchFamily="34" charset="0"/>
                <a:ea typeface="Lato" panose="020F0502020204030203" pitchFamily="34" charset="0"/>
                <a:cs typeface="Lato" panose="020F0502020204030203" pitchFamily="34" charset="0"/>
              </a:rPr>
              <a:t>habilidades</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cuántas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tienen</a:t>
            </a:r>
            <a:r>
              <a:rPr lang="en-US" sz="4000" i="1" dirty="0">
                <a:latin typeface="Lato" panose="020F0502020204030203" pitchFamily="34" charset="0"/>
                <a:ea typeface="Lato" panose="020F0502020204030203" pitchFamily="34" charset="0"/>
                <a:cs typeface="Lato" panose="020F0502020204030203" pitchFamily="34" charset="0"/>
              </a:rPr>
              <a:t> que </a:t>
            </a:r>
            <a:r>
              <a:rPr lang="en-US" sz="4000" i="1" dirty="0" err="1">
                <a:latin typeface="Lato" panose="020F0502020204030203" pitchFamily="34" charset="0"/>
                <a:ea typeface="Lato" panose="020F0502020204030203" pitchFamily="34" charset="0"/>
                <a:cs typeface="Lato" panose="020F0502020204030203" pitchFamily="34" charset="0"/>
              </a:rPr>
              <a:t>ver</a:t>
            </a:r>
            <a:r>
              <a:rPr lang="en-US" sz="4000" i="1" dirty="0">
                <a:latin typeface="Lato" panose="020F0502020204030203" pitchFamily="34" charset="0"/>
                <a:ea typeface="Lato" panose="020F0502020204030203" pitchFamily="34" charset="0"/>
                <a:cs typeface="Lato" panose="020F0502020204030203" pitchFamily="34" charset="0"/>
              </a:rPr>
              <a:t> con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vida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espiritual</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carácter</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18319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636074C-64CD-F429-B7DD-49221DF4DF0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2D38857-7DCC-C072-87BB-05F4AF7EC98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D168CF5-4BE8-BB5F-04EF-D9F9805C733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91E4FD9-FA38-1E34-58E2-3DA4C164D0C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FCF01340-BDE3-4B32-8EBD-A1EAADCC17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05A513D-F2FD-1CCA-ED6E-075602098DC2}"/>
              </a:ext>
            </a:extLst>
          </p:cNvPr>
          <p:cNvSpPr txBox="1"/>
          <p:nvPr/>
        </p:nvSpPr>
        <p:spPr>
          <a:xfrm>
            <a:off x="1746922" y="1787448"/>
            <a:ext cx="9656184"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8 </a:t>
            </a:r>
            <a:r>
              <a:rPr lang="es-PY" sz="3600" b="0" i="0" dirty="0">
                <a:solidFill>
                  <a:srgbClr val="000000"/>
                </a:solidFill>
                <a:effectLst/>
                <a:latin typeface="Lato"/>
                <a:ea typeface="Lato"/>
                <a:cs typeface="Lato"/>
              </a:rPr>
              <a:t>De igual manera, los diáconos deben ser honestos y sin doblez, no demasiado afectos al vino ni codiciosos de ganancias deshonestas; </a:t>
            </a:r>
            <a:r>
              <a:rPr lang="es-PY" sz="3600" b="1" i="0" baseline="30000" dirty="0">
                <a:solidFill>
                  <a:srgbClr val="000000"/>
                </a:solidFill>
                <a:effectLst/>
                <a:latin typeface="Lato"/>
                <a:ea typeface="Lato"/>
                <a:cs typeface="Lato"/>
              </a:rPr>
              <a:t>9 </a:t>
            </a:r>
            <a:r>
              <a:rPr lang="es-PY" sz="3600" b="0" i="0" dirty="0">
                <a:solidFill>
                  <a:srgbClr val="000000"/>
                </a:solidFill>
                <a:effectLst/>
                <a:latin typeface="Lato"/>
                <a:ea typeface="Lato"/>
                <a:cs typeface="Lato"/>
              </a:rPr>
              <a:t>y deben guardar el misterio de la fe con limpia conciencia. </a:t>
            </a:r>
            <a:r>
              <a:rPr lang="es-PY" sz="3600" b="1" i="0" baseline="30000" dirty="0">
                <a:solidFill>
                  <a:srgbClr val="000000"/>
                </a:solidFill>
                <a:effectLst/>
                <a:latin typeface="Lato"/>
                <a:ea typeface="Lato"/>
                <a:cs typeface="Lato"/>
              </a:rPr>
              <a:t>10 </a:t>
            </a:r>
            <a:r>
              <a:rPr lang="es-PY" sz="3600" b="0" i="0" dirty="0">
                <a:solidFill>
                  <a:srgbClr val="000000"/>
                </a:solidFill>
                <a:effectLst/>
                <a:latin typeface="Lato"/>
                <a:ea typeface="Lato"/>
                <a:cs typeface="Lato"/>
              </a:rPr>
              <a:t>Además, éstos primero deben ser puestos a prueba y, si son irreprensibles, entonces podrán ejercer el diaconado.</a:t>
            </a:r>
            <a:endParaRPr lang="es-PY" sz="3600" i="1">
              <a:solidFill>
                <a:schemeClr val="dk1"/>
              </a:solidFill>
              <a:latin typeface="Lato"/>
              <a:ea typeface="Lato"/>
              <a:cs typeface="Lato"/>
            </a:endParaRPr>
          </a:p>
        </p:txBody>
      </p:sp>
    </p:spTree>
    <p:extLst>
      <p:ext uri="{BB962C8B-B14F-4D97-AF65-F5344CB8AC3E}">
        <p14:creationId xmlns:p14="http://schemas.microsoft.com/office/powerpoint/2010/main" val="425819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C070071-235A-A4AB-2570-72823046A38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2BE71D4-F069-6B67-B35C-E0134069C17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75EFA97-B5D5-E98B-37E3-E629EC9465D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4AA6601-EC2D-E8AB-6D21-E5D31DC352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CF5EF87-6BAF-4F5E-8790-13BB337CFF9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7A43220-07C9-C892-2255-1ACF75DCF6EB}"/>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918BE63A-F8E1-AFB6-33CF-D45FB99FC354}"/>
              </a:ext>
            </a:extLst>
          </p:cNvPr>
          <p:cNvSpPr txBox="1"/>
          <p:nvPr/>
        </p:nvSpPr>
        <p:spPr>
          <a:xfrm>
            <a:off x="1643699" y="2119256"/>
            <a:ext cx="4584381" cy="2554545"/>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diáconos</a:t>
            </a:r>
            <a:r>
              <a:rPr lang="en-US" sz="4000" i="1" dirty="0">
                <a:latin typeface="Lato" panose="020F0502020204030203" pitchFamily="34" charset="0"/>
                <a:ea typeface="Lato" panose="020F0502020204030203" pitchFamily="34" charset="0"/>
                <a:cs typeface="Lato" panose="020F0502020204030203" pitchFamily="34" charset="0"/>
              </a:rPr>
              <a:t>”</a:t>
            </a:r>
          </a:p>
          <a:p>
            <a:pPr algn="ct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Quiénes</a:t>
            </a:r>
            <a:r>
              <a:rPr lang="en-US" sz="4000" i="1" dirty="0">
                <a:latin typeface="Lato" panose="020F0502020204030203" pitchFamily="34" charset="0"/>
                <a:ea typeface="Lato" panose="020F0502020204030203" pitchFamily="34" charset="0"/>
                <a:cs typeface="Lato" panose="020F0502020204030203" pitchFamily="34" charset="0"/>
              </a:rPr>
              <a:t> son?</a:t>
            </a: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Cuál</a:t>
            </a:r>
            <a:r>
              <a:rPr lang="en-US" sz="4000" i="1" dirty="0">
                <a:latin typeface="Lato" panose="020F0502020204030203" pitchFamily="34" charset="0"/>
                <a:ea typeface="Lato" panose="020F0502020204030203" pitchFamily="34" charset="0"/>
                <a:cs typeface="Lato" panose="020F0502020204030203" pitchFamily="34" charset="0"/>
              </a:rPr>
              <a:t> es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función</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5474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8D88612B-A643-8AA2-D156-15069F25205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7D2EA27-19C7-4767-5654-E85BA799563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84588C6-B7B6-C26C-9E83-2EEF89D1754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3846E64-8036-A613-DD7D-D8A26393912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7CA2A15-95D3-DB76-98BD-7D2873D5C9E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9AED71A-6A45-E5BD-4D2C-7B47C7CEAA3B}"/>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4730ED5B-0A88-C573-B67B-57C8532FF5BB}"/>
              </a:ext>
            </a:extLst>
          </p:cNvPr>
          <p:cNvSpPr txBox="1"/>
          <p:nvPr/>
        </p:nvSpPr>
        <p:spPr>
          <a:xfrm>
            <a:off x="1643699" y="2119256"/>
            <a:ext cx="4584381" cy="1938992"/>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guardar</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el</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misterio</a:t>
            </a:r>
            <a:r>
              <a:rPr lang="en-US" sz="4000" i="1" dirty="0">
                <a:latin typeface="Lato" panose="020F0502020204030203" pitchFamily="34" charset="0"/>
                <a:ea typeface="Lato" panose="020F0502020204030203" pitchFamily="34" charset="0"/>
                <a:cs typeface="Lato" panose="020F0502020204030203" pitchFamily="34" charset="0"/>
              </a:rPr>
              <a:t> de la </a:t>
            </a:r>
            <a:r>
              <a:rPr lang="en-US" sz="4000" i="1" dirty="0" err="1">
                <a:latin typeface="Lato" panose="020F0502020204030203" pitchFamily="34" charset="0"/>
                <a:ea typeface="Lato" panose="020F0502020204030203" pitchFamily="34" charset="0"/>
                <a:cs typeface="Lato" panose="020F0502020204030203" pitchFamily="34" charset="0"/>
              </a:rPr>
              <a:t>fe</a:t>
            </a:r>
            <a:r>
              <a:rPr lang="en-US" sz="4000" i="1" dirty="0">
                <a:latin typeface="Lato" panose="020F0502020204030203" pitchFamily="34" charset="0"/>
                <a:ea typeface="Lato" panose="020F0502020204030203" pitchFamily="34" charset="0"/>
                <a:cs typeface="Lato" panose="020F0502020204030203" pitchFamily="34" charset="0"/>
              </a:rPr>
              <a:t> con </a:t>
            </a:r>
            <a:r>
              <a:rPr lang="en-US" sz="4000" i="1" dirty="0" err="1">
                <a:latin typeface="Lato" panose="020F0502020204030203" pitchFamily="34" charset="0"/>
                <a:ea typeface="Lato" panose="020F0502020204030203" pitchFamily="34" charset="0"/>
                <a:cs typeface="Lato" panose="020F0502020204030203" pitchFamily="34" charset="0"/>
              </a:rPr>
              <a:t>limpia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conciencia</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7337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B4BCF437-8CBE-CF09-FDC8-62F33D1C09D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3939D61-3ADB-074C-38DD-C7260FFFDA3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454E4ED-CD81-4A5A-D8DE-8859D2C4977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D616D89-261D-58FD-BACD-17E910B59C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18B19A6-56D3-1CF6-1A56-B8D89989907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71AFE54-A5D1-0BE2-9C41-B8BC305AB4E8}"/>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10F25190-E735-A04E-9258-50AC2A7C39C1}"/>
              </a:ext>
            </a:extLst>
          </p:cNvPr>
          <p:cNvSpPr txBox="1"/>
          <p:nvPr/>
        </p:nvSpPr>
        <p:spPr>
          <a:xfrm>
            <a:off x="1643699" y="2119256"/>
            <a:ext cx="4584381"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Puestos</a:t>
            </a:r>
            <a:r>
              <a:rPr lang="en-US" sz="4000" i="1" dirty="0">
                <a:latin typeface="Lato" panose="020F0502020204030203" pitchFamily="34" charset="0"/>
                <a:ea typeface="Lato" panose="020F0502020204030203" pitchFamily="34" charset="0"/>
                <a:cs typeface="Lato" panose="020F0502020204030203" pitchFamily="34" charset="0"/>
              </a:rPr>
              <a:t> a </a:t>
            </a:r>
            <a:r>
              <a:rPr lang="en-US" sz="4000" i="1" dirty="0" err="1">
                <a:latin typeface="Lato" panose="020F0502020204030203" pitchFamily="34" charset="0"/>
                <a:ea typeface="Lato" panose="020F0502020204030203" pitchFamily="34" charset="0"/>
                <a:cs typeface="Lato" panose="020F0502020204030203" pitchFamily="34" charset="0"/>
              </a:rPr>
              <a:t>prueba</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394150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8438C92-30B9-6910-E05F-D2BC2C530DA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9CFD257-95AE-AF48-A89E-045ADFED7B7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09450C5-5347-354B-820C-4731C65F3AF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0D106CC-E388-0505-D721-4ABC837B8D0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CF0FC11-6609-B80F-8A47-A87CD17346D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4C78EAFD-0D45-9CB4-0706-90AAF4819A8B}"/>
              </a:ext>
            </a:extLst>
          </p:cNvPr>
          <p:cNvSpPr txBox="1"/>
          <p:nvPr/>
        </p:nvSpPr>
        <p:spPr>
          <a:xfrm>
            <a:off x="1746922" y="1787448"/>
            <a:ext cx="9656184" cy="4601219"/>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11 </a:t>
            </a:r>
            <a:r>
              <a:rPr lang="es-PY" sz="3600" b="0" i="0" dirty="0">
                <a:solidFill>
                  <a:srgbClr val="000000"/>
                </a:solidFill>
                <a:effectLst/>
                <a:latin typeface="Lato"/>
                <a:ea typeface="Lato"/>
                <a:cs typeface="Lato"/>
              </a:rPr>
              <a:t>Las mujeres, por su parte, deben ser honestas, y no calumniadoras, sino sobrias y fieles en todo. </a:t>
            </a:r>
            <a:r>
              <a:rPr lang="es-PY" sz="3600" b="1" i="0" baseline="30000" dirty="0">
                <a:solidFill>
                  <a:srgbClr val="000000"/>
                </a:solidFill>
                <a:effectLst/>
                <a:latin typeface="Lato"/>
                <a:ea typeface="Lato"/>
                <a:cs typeface="Lato"/>
              </a:rPr>
              <a:t>12 </a:t>
            </a:r>
            <a:r>
              <a:rPr lang="es-PY" sz="3600" b="0" i="0" dirty="0">
                <a:solidFill>
                  <a:srgbClr val="000000"/>
                </a:solidFill>
                <a:effectLst/>
                <a:latin typeface="Lato"/>
                <a:ea typeface="Lato"/>
                <a:cs typeface="Lato"/>
              </a:rPr>
              <a:t>Los diáconos deben tener una sola esposa, y gobernar bien sus hijos y sus casas, </a:t>
            </a:r>
            <a:r>
              <a:rPr lang="es-PY" sz="3600" b="1" i="0" baseline="30000" dirty="0">
                <a:solidFill>
                  <a:srgbClr val="000000"/>
                </a:solidFill>
                <a:effectLst/>
                <a:latin typeface="Lato"/>
                <a:ea typeface="Lato"/>
                <a:cs typeface="Lato"/>
              </a:rPr>
              <a:t>13 </a:t>
            </a:r>
            <a:r>
              <a:rPr lang="es-PY" sz="3600" b="0" i="0" dirty="0">
                <a:solidFill>
                  <a:srgbClr val="000000"/>
                </a:solidFill>
                <a:effectLst/>
                <a:latin typeface="Lato"/>
                <a:ea typeface="Lato"/>
                <a:cs typeface="Lato"/>
              </a:rPr>
              <a:t>pues los que ejercen bien el diaconado ganan para sí mismos un grado honroso y mucha confianza en la fe que es en Cristo Jesús</a:t>
            </a:r>
            <a:r>
              <a:rPr lang="es-PY" sz="4100" b="0" i="0" dirty="0">
                <a:solidFill>
                  <a:srgbClr val="000000"/>
                </a:solidFill>
                <a:effectLst/>
                <a:latin typeface="Lato"/>
                <a:ea typeface="Lato"/>
                <a:cs typeface="Lato"/>
              </a:rPr>
              <a:t>.</a:t>
            </a:r>
            <a:endParaRPr lang="es-PY" sz="41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88625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90172F3-8AAE-8A3A-DF4A-2263CEAB28F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EFD6B2C-63F1-69E9-EF96-E0CC45CF31B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A01CA52-3B06-3357-7B95-5EAE83C3959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93864AF-9A85-B6B2-2A53-3416711238D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A12D4ED-F636-C7C9-DE29-E3C84785A40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47EEE23-BD7A-B246-DF90-A9B0994B6299}"/>
              </a:ext>
            </a:extLst>
          </p:cNvPr>
          <p:cNvSpPr txBox="1"/>
          <p:nvPr/>
        </p:nvSpPr>
        <p:spPr>
          <a:xfrm>
            <a:off x="7451868" y="2021128"/>
            <a:ext cx="4570998"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11 </a:t>
            </a:r>
            <a:r>
              <a:rPr lang="es-PY" sz="2400" b="0" i="0" dirty="0">
                <a:solidFill>
                  <a:srgbClr val="000000"/>
                </a:solidFill>
                <a:effectLst/>
                <a:latin typeface="Lato"/>
                <a:ea typeface="Lato"/>
                <a:cs typeface="Lato"/>
              </a:rPr>
              <a:t>Las mujeres, por su parte, deben ser honestas, y no calumniadoras, sino sobrias y fieles en todo. </a:t>
            </a:r>
          </a:p>
          <a:p>
            <a:pPr marL="19050" lvl="0" algn="l" rtl="0">
              <a:spcBef>
                <a:spcPts val="0"/>
              </a:spcBef>
              <a:spcAft>
                <a:spcPts val="0"/>
              </a:spcAft>
              <a:buClr>
                <a:schemeClr val="dk1"/>
              </a:buClr>
              <a:buSzPts val="3300"/>
            </a:pPr>
            <a:endParaRPr lang="es-PY" sz="2400" baseline="30000" dirty="0">
              <a:latin typeface="Lato" panose="020F0502020204030203" pitchFamily="34" charset="0"/>
              <a:ea typeface="Lato" panose="020F0502020204030203" pitchFamily="34" charset="0"/>
              <a:cs typeface="Lato" panose="020F0502020204030203" pitchFamily="34" charset="0"/>
            </a:endParaRP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12 </a:t>
            </a:r>
            <a:r>
              <a:rPr lang="es-PY" sz="2400" b="0" i="0" dirty="0">
                <a:solidFill>
                  <a:srgbClr val="000000"/>
                </a:solidFill>
                <a:effectLst/>
                <a:latin typeface="Lato"/>
                <a:ea typeface="Lato"/>
                <a:cs typeface="Lato"/>
              </a:rPr>
              <a:t>Los diáconos deben tener una sola esposa, y gobernar bien sus hijos y sus casas, </a:t>
            </a:r>
            <a:r>
              <a:rPr lang="es-PY" sz="2400" b="1" i="0" baseline="30000" dirty="0">
                <a:solidFill>
                  <a:srgbClr val="000000"/>
                </a:solidFill>
                <a:effectLst/>
                <a:latin typeface="Lato"/>
                <a:ea typeface="Lato"/>
                <a:cs typeface="Lato"/>
              </a:rPr>
              <a:t>13 </a:t>
            </a:r>
            <a:r>
              <a:rPr lang="es-PY" sz="2400" b="0" i="0" dirty="0">
                <a:solidFill>
                  <a:srgbClr val="000000"/>
                </a:solidFill>
                <a:effectLst/>
                <a:latin typeface="Lato"/>
                <a:ea typeface="Lato"/>
                <a:cs typeface="Lato"/>
              </a:rPr>
              <a:t>pues los que ejercen bien el diaconado ganan para sí mismos un grado honroso y mucha confianza en la fe que es en Cristo Jesús.</a:t>
            </a:r>
            <a:endParaRPr lang="es-PY" sz="24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3CCA1613-8BCD-A2B8-1DD7-17C8462E5DB3}"/>
              </a:ext>
            </a:extLst>
          </p:cNvPr>
          <p:cNvSpPr txBox="1"/>
          <p:nvPr/>
        </p:nvSpPr>
        <p:spPr>
          <a:xfrm>
            <a:off x="1643699" y="2119256"/>
            <a:ext cx="4584381"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Cuáles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mujeres</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5599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BBD4A0E-EF10-0F29-6234-44C5D1343134}"/>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80D1744-6770-9EFB-3359-53143B52DB0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F745A57-C156-5DD8-3EC2-4D6D3FEFC56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6007639-B5D3-AC6F-1BBB-E287AB5417F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109EC59-AB19-E107-95A7-82797A4875F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2A2BABC-83EA-C00C-53CB-B3CD0F8AF73C}"/>
              </a:ext>
            </a:extLst>
          </p:cNvPr>
          <p:cNvSpPr txBox="1"/>
          <p:nvPr/>
        </p:nvSpPr>
        <p:spPr>
          <a:xfrm>
            <a:off x="7573888" y="1601096"/>
            <a:ext cx="4316998"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11 </a:t>
            </a:r>
            <a:r>
              <a:rPr lang="es-PY" sz="2400" b="0" i="0" dirty="0">
                <a:solidFill>
                  <a:srgbClr val="000000"/>
                </a:solidFill>
                <a:effectLst/>
                <a:latin typeface="Lato"/>
                <a:ea typeface="Lato"/>
                <a:cs typeface="Lato"/>
              </a:rPr>
              <a:t>Las mujeres, por su parte, deben ser honestas, y no calumniadoras, sino sobrias y fieles en todo. </a:t>
            </a: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12 </a:t>
            </a:r>
            <a:r>
              <a:rPr lang="es-PY" sz="2400" b="0" i="0" dirty="0">
                <a:solidFill>
                  <a:srgbClr val="000000"/>
                </a:solidFill>
                <a:effectLst/>
                <a:latin typeface="Lato"/>
                <a:ea typeface="Lato"/>
                <a:cs typeface="Lato"/>
              </a:rPr>
              <a:t>Los diáconos deben tener una sola esposa, y gobernar bien sus hijos y sus casas, </a:t>
            </a:r>
            <a:r>
              <a:rPr lang="es-PY" sz="2400" b="1" i="0" baseline="30000" dirty="0">
                <a:solidFill>
                  <a:srgbClr val="000000"/>
                </a:solidFill>
                <a:effectLst/>
                <a:latin typeface="Lato"/>
                <a:ea typeface="Lato"/>
                <a:cs typeface="Lato"/>
              </a:rPr>
              <a:t>13 </a:t>
            </a:r>
            <a:r>
              <a:rPr lang="es-PY" sz="2400" b="0" i="0" dirty="0">
                <a:solidFill>
                  <a:srgbClr val="000000"/>
                </a:solidFill>
                <a:effectLst/>
                <a:latin typeface="Lato"/>
                <a:ea typeface="Lato"/>
                <a:cs typeface="Lato"/>
              </a:rPr>
              <a:t>pues los que ejercen bien el diaconado ganan para sí mismos un grado honroso y mucha confianza en la fe que es en Cristo Jesús.</a:t>
            </a:r>
            <a:endParaRPr lang="es-PY" sz="24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4AF82BD7-C479-752B-3653-0311D1B7BAAE}"/>
              </a:ext>
            </a:extLst>
          </p:cNvPr>
          <p:cNvSpPr txBox="1"/>
          <p:nvPr/>
        </p:nvSpPr>
        <p:spPr>
          <a:xfrm>
            <a:off x="1643699" y="2119256"/>
            <a:ext cx="4584381"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calumniadoras</a:t>
            </a:r>
            <a:r>
              <a:rPr lang="en-US" sz="4000" i="1" dirty="0">
                <a:latin typeface="Lato" panose="020F0502020204030203" pitchFamily="34" charset="0"/>
                <a:ea typeface="Lato" panose="020F0502020204030203" pitchFamily="34" charset="0"/>
                <a:cs typeface="Lato" panose="020F0502020204030203" pitchFamily="34" charset="0"/>
              </a:rPr>
              <a:t>”</a:t>
            </a:r>
          </a:p>
          <a:p>
            <a:pPr algn="ctr"/>
            <a:r>
              <a:rPr lang="en-US" sz="4000" i="1" dirty="0">
                <a:latin typeface="Lato" panose="020F0502020204030203" pitchFamily="34" charset="0"/>
                <a:ea typeface="Lato" panose="020F0502020204030203" pitchFamily="34" charset="0"/>
                <a:cs typeface="Lato" panose="020F0502020204030203" pitchFamily="34" charset="0"/>
              </a:rPr>
              <a:t>= mal </a:t>
            </a:r>
            <a:r>
              <a:rPr lang="en-US" sz="4000" i="1" dirty="0" err="1">
                <a:latin typeface="Lato" panose="020F0502020204030203" pitchFamily="34" charset="0"/>
                <a:ea typeface="Lato" panose="020F0502020204030203" pitchFamily="34" charset="0"/>
                <a:cs typeface="Lato" panose="020F0502020204030203" pitchFamily="34" charset="0"/>
              </a:rPr>
              <a:t>habladas</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1196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AD4E6D3-BF04-0F41-8036-7C6110810F9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1CC6308-A521-14A8-A99E-5CCF346DB3F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2A2D7DD-A23A-C19E-4CD9-5A98DB3225D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74228AF-9BF7-F8EA-6E82-3C8F34B5DB8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3C94D9E-0941-7DB8-4591-5231DED456C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4A49676-1BE2-1939-2537-D33B6E757E90}"/>
              </a:ext>
            </a:extLst>
          </p:cNvPr>
          <p:cNvSpPr txBox="1"/>
          <p:nvPr/>
        </p:nvSpPr>
        <p:spPr>
          <a:xfrm>
            <a:off x="7034981" y="2119256"/>
            <a:ext cx="4864541"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12 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Los diáconos deben tener una sola esposa, y gobernar bien sus hijos y sus casas,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13 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los que ejercen bien el diaconado ganan para sí mismos un grado honroso y mucha confianza en la fe que es en Cristo Jesús.</a:t>
            </a:r>
            <a:endParaRPr lang="es-PY" sz="3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AB180B15-1FA9-3173-E656-35D1ED0383AA}"/>
              </a:ext>
            </a:extLst>
          </p:cNvPr>
          <p:cNvSpPr txBox="1"/>
          <p:nvPr/>
        </p:nvSpPr>
        <p:spPr>
          <a:xfrm>
            <a:off x="1643699" y="2119256"/>
            <a:ext cx="4584381"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Noten </a:t>
            </a:r>
            <a:r>
              <a:rPr lang="en-US" sz="4000" i="1" dirty="0" err="1">
                <a:latin typeface="Lato" panose="020F0502020204030203" pitchFamily="34" charset="0"/>
                <a:ea typeface="Lato" panose="020F0502020204030203" pitchFamily="34" charset="0"/>
                <a:cs typeface="Lato" panose="020F0502020204030203" pitchFamily="34" charset="0"/>
              </a:rPr>
              <a:t>el</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enfoque</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a:t>
            </a:r>
            <a:r>
              <a:rPr lang="en-US" sz="4000" i="1" dirty="0">
                <a:latin typeface="Lato" panose="020F0502020204030203" pitchFamily="34" charset="0"/>
                <a:ea typeface="Lato" panose="020F0502020204030203" pitchFamily="34" charset="0"/>
                <a:cs typeface="Lato" panose="020F0502020204030203" pitchFamily="34" charset="0"/>
              </a:rPr>
              <a:t> la </a:t>
            </a:r>
            <a:r>
              <a:rPr lang="en-US" sz="4000" i="1" dirty="0" err="1">
                <a:latin typeface="Lato" panose="020F0502020204030203" pitchFamily="34" charset="0"/>
                <a:ea typeface="Lato" panose="020F0502020204030203" pitchFamily="34" charset="0"/>
                <a:cs typeface="Lato" panose="020F0502020204030203" pitchFamily="34" charset="0"/>
              </a:rPr>
              <a:t>vida</a:t>
            </a:r>
            <a:r>
              <a:rPr lang="en-US" sz="4000" i="1" dirty="0">
                <a:latin typeface="Lato" panose="020F0502020204030203" pitchFamily="34" charset="0"/>
                <a:ea typeface="Lato" panose="020F0502020204030203" pitchFamily="34" charset="0"/>
                <a:cs typeface="Lato" panose="020F0502020204030203" pitchFamily="34" charset="0"/>
              </a:rPr>
              <a:t> familiar…</a:t>
            </a:r>
          </a:p>
        </p:txBody>
      </p:sp>
    </p:spTree>
    <p:extLst>
      <p:ext uri="{BB962C8B-B14F-4D97-AF65-F5344CB8AC3E}">
        <p14:creationId xmlns:p14="http://schemas.microsoft.com/office/powerpoint/2010/main" val="1283915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1512250-2189-4D6A-6E7D-0A5F29E5EB3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1EC89B0E-8214-2F84-5D3E-03DA89B392B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A3403E3-6833-D3EA-4507-70EFA09EE0E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4B0B1C5-8792-0540-3219-B0C7502A39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F7378EC-519A-F3CB-0FA2-D9B66C9849A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7CBF8E3-F2D3-EAC3-F45B-B47822A9E246}"/>
              </a:ext>
            </a:extLst>
          </p:cNvPr>
          <p:cNvSpPr txBox="1"/>
          <p:nvPr/>
        </p:nvSpPr>
        <p:spPr>
          <a:xfrm>
            <a:off x="1746922" y="1787448"/>
            <a:ext cx="9656184" cy="317005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Lato"/>
                <a:ea typeface="Lato"/>
                <a:cs typeface="Lato"/>
              </a:rPr>
              <a:t>14 </a:t>
            </a:r>
            <a:r>
              <a:rPr lang="es-PY" sz="4000" b="0" i="0" dirty="0">
                <a:solidFill>
                  <a:srgbClr val="000000"/>
                </a:solidFill>
                <a:effectLst/>
                <a:latin typeface="Lato"/>
                <a:ea typeface="Lato"/>
                <a:cs typeface="Lato"/>
              </a:rPr>
              <a:t>Aunque tengo la esperanza de ir pronto a visitarte, te escribo esto </a:t>
            </a:r>
            <a:r>
              <a:rPr lang="es-PY" sz="4000" b="1" i="0" baseline="30000" dirty="0">
                <a:solidFill>
                  <a:srgbClr val="000000"/>
                </a:solidFill>
                <a:effectLst/>
                <a:latin typeface="Lato"/>
                <a:ea typeface="Lato"/>
                <a:cs typeface="Lato"/>
              </a:rPr>
              <a:t>15 </a:t>
            </a:r>
            <a:r>
              <a:rPr lang="es-PY" sz="4000" b="0" i="0" dirty="0">
                <a:solidFill>
                  <a:srgbClr val="000000"/>
                </a:solidFill>
                <a:effectLst/>
                <a:latin typeface="Lato"/>
                <a:ea typeface="Lato"/>
                <a:cs typeface="Lato"/>
              </a:rPr>
              <a:t>para que, si me tardo, sepas cómo conducirte en la casa de Dios, que es la iglesia del Dios viviente, columna y baluarte de la verdad.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274958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A753069-A7B7-7185-F3E2-F9B0D45DC86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45BEC44-328E-AB41-46BD-D940379F5C4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Líderes</a:t>
            </a:r>
            <a:r>
              <a:rPr lang="en-US" sz="4860" dirty="0">
                <a:solidFill>
                  <a:srgbClr val="009444"/>
                </a:solidFill>
                <a:latin typeface="Lato"/>
                <a:ea typeface="Lato"/>
                <a:cs typeface="Lato"/>
                <a:sym typeface="Lato"/>
              </a:rPr>
              <a:t> de…</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343F212-D1F6-BA0E-5BB9-85A98019A46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B07C62C-E5EE-022E-A5C4-3EB7A67C59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37E3D3F-1B17-15FD-CFF0-C32AC4AE016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B2D8CF8E-8478-EADE-655B-88DEF54ED36A}"/>
              </a:ext>
            </a:extLst>
          </p:cNvPr>
          <p:cNvSpPr txBox="1"/>
          <p:nvPr/>
        </p:nvSpPr>
        <p:spPr>
          <a:xfrm>
            <a:off x="1643699" y="2119256"/>
            <a:ext cx="9771553" cy="2554545"/>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La casa de Dios</a:t>
            </a:r>
          </a:p>
          <a:p>
            <a:pPr algn="ctr"/>
            <a:r>
              <a:rPr lang="en-US" sz="4000" i="1" dirty="0">
                <a:latin typeface="Lato" panose="020F0502020204030203" pitchFamily="34" charset="0"/>
                <a:ea typeface="Lato" panose="020F0502020204030203" pitchFamily="34" charset="0"/>
                <a:cs typeface="Lato" panose="020F0502020204030203" pitchFamily="34" charset="0"/>
              </a:rPr>
              <a:t>La </a:t>
            </a:r>
            <a:r>
              <a:rPr lang="en-US" sz="4000" i="1" dirty="0" err="1">
                <a:latin typeface="Lato" panose="020F0502020204030203" pitchFamily="34" charset="0"/>
                <a:ea typeface="Lato" panose="020F0502020204030203" pitchFamily="34" charset="0"/>
                <a:cs typeface="Lato" panose="020F0502020204030203" pitchFamily="34" charset="0"/>
              </a:rPr>
              <a:t>iglesia</a:t>
            </a:r>
            <a:r>
              <a:rPr lang="en-US" sz="4000" i="1" dirty="0">
                <a:latin typeface="Lato" panose="020F0502020204030203" pitchFamily="34" charset="0"/>
                <a:ea typeface="Lato" panose="020F0502020204030203" pitchFamily="34" charset="0"/>
                <a:cs typeface="Lato" panose="020F0502020204030203" pitchFamily="34" charset="0"/>
              </a:rPr>
              <a:t> del Dios </a:t>
            </a:r>
            <a:r>
              <a:rPr lang="en-US" sz="4000" i="1" dirty="0" err="1">
                <a:latin typeface="Lato" panose="020F0502020204030203" pitchFamily="34" charset="0"/>
                <a:ea typeface="Lato" panose="020F0502020204030203" pitchFamily="34" charset="0"/>
                <a:cs typeface="Lato" panose="020F0502020204030203" pitchFamily="34" charset="0"/>
              </a:rPr>
              <a:t>viviente</a:t>
            </a: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err="1">
                <a:latin typeface="Lato" panose="020F0502020204030203" pitchFamily="34" charset="0"/>
                <a:ea typeface="Lato" panose="020F0502020204030203" pitchFamily="34" charset="0"/>
                <a:cs typeface="Lato" panose="020F0502020204030203" pitchFamily="34" charset="0"/>
              </a:rPr>
              <a:t>Columna</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defensa</a:t>
            </a:r>
            <a:r>
              <a:rPr lang="en-US" sz="4000" i="1" dirty="0">
                <a:latin typeface="Lato" panose="020F0502020204030203" pitchFamily="34" charset="0"/>
                <a:ea typeface="Lato" panose="020F0502020204030203" pitchFamily="34" charset="0"/>
                <a:cs typeface="Lato" panose="020F0502020204030203" pitchFamily="34" charset="0"/>
              </a:rPr>
              <a:t> de la </a:t>
            </a:r>
            <a:r>
              <a:rPr lang="en-US" sz="4000" i="1" dirty="0" err="1">
                <a:latin typeface="Lato" panose="020F0502020204030203" pitchFamily="34" charset="0"/>
                <a:ea typeface="Lato" panose="020F0502020204030203" pitchFamily="34" charset="0"/>
                <a:cs typeface="Lato" panose="020F0502020204030203" pitchFamily="34" charset="0"/>
              </a:rPr>
              <a:t>verdad</a:t>
            </a:r>
            <a:endParaRPr lang="en-US" sz="4000" i="1" dirty="0">
              <a:latin typeface="Lato" panose="020F0502020204030203" pitchFamily="34" charset="0"/>
              <a:ea typeface="Lato" panose="020F0502020204030203" pitchFamily="34" charset="0"/>
              <a:cs typeface="Lato" panose="020F0502020204030203" pitchFamily="34" charset="0"/>
            </a:endParaRPr>
          </a:p>
          <a:p>
            <a:pPr algn="ct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2222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8AC6361-CF4C-4ADB-7454-55AAEA86F64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D33076D-01BC-1548-4827-2B60AB50ED5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Elegir</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líderes</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B34F571-B076-B196-3699-BD326CCE1A0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93534E4-1E66-76A5-28D6-D487B147E16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1A89DB-96B4-7EF6-A8D1-7FF960B24D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15FF5615-D25F-D1E4-8E45-BA30D4739A5E}"/>
              </a:ext>
            </a:extLst>
          </p:cNvPr>
          <p:cNvSpPr txBox="1"/>
          <p:nvPr/>
        </p:nvSpPr>
        <p:spPr>
          <a:xfrm>
            <a:off x="1643699" y="2119256"/>
            <a:ext cx="9771553" cy="3785652"/>
          </a:xfrm>
          <a:prstGeom prst="rect">
            <a:avLst/>
          </a:prstGeom>
          <a:noFill/>
        </p:spPr>
        <p:txBody>
          <a:bodyPr wrap="square" lIns="91440" tIns="45720" rIns="91440" bIns="45720" rtlCol="0" anchor="t">
            <a:spAutoFit/>
          </a:bodyPr>
          <a:lstStyle/>
          <a:p>
            <a:pPr algn="ctr"/>
            <a:r>
              <a:rPr lang="en-US" sz="4000" i="1" dirty="0" err="1">
                <a:latin typeface="Lato"/>
                <a:ea typeface="Lato"/>
                <a:cs typeface="Lato"/>
              </a:rPr>
              <a:t>Cuando</a:t>
            </a:r>
            <a:r>
              <a:rPr lang="en-US" sz="4000" i="1" dirty="0">
                <a:latin typeface="Lato"/>
                <a:ea typeface="Lato"/>
                <a:cs typeface="Lato"/>
              </a:rPr>
              <a:t> </a:t>
            </a:r>
            <a:r>
              <a:rPr lang="en-US" sz="4000" i="1" dirty="0" err="1">
                <a:latin typeface="Lato"/>
                <a:ea typeface="Lato"/>
                <a:cs typeface="Lato"/>
              </a:rPr>
              <a:t>tu</a:t>
            </a:r>
            <a:r>
              <a:rPr lang="en-US" sz="4000" i="1" dirty="0">
                <a:latin typeface="Lato"/>
                <a:ea typeface="Lato"/>
                <a:cs typeface="Lato"/>
              </a:rPr>
              <a:t> </a:t>
            </a:r>
            <a:r>
              <a:rPr lang="en-US" sz="4000" i="1" dirty="0" err="1">
                <a:latin typeface="Lato"/>
                <a:ea typeface="Lato"/>
                <a:cs typeface="Lato"/>
              </a:rPr>
              <a:t>grupo</a:t>
            </a:r>
            <a:r>
              <a:rPr lang="en-US" sz="4000" i="1" dirty="0">
                <a:latin typeface="Lato"/>
                <a:ea typeface="Lato"/>
                <a:cs typeface="Lato"/>
              </a:rPr>
              <a:t> </a:t>
            </a:r>
            <a:r>
              <a:rPr lang="en-US" sz="4000" i="1" dirty="0" err="1">
                <a:latin typeface="Lato"/>
                <a:ea typeface="Lato"/>
                <a:cs typeface="Lato"/>
              </a:rPr>
              <a:t>llegue</a:t>
            </a:r>
            <a:r>
              <a:rPr lang="en-US" sz="4000" i="1" dirty="0">
                <a:latin typeface="Lato"/>
                <a:ea typeface="Lato"/>
                <a:cs typeface="Lato"/>
              </a:rPr>
              <a:t> al punto de </a:t>
            </a:r>
            <a:r>
              <a:rPr lang="en-US" sz="4000" i="1" dirty="0" err="1">
                <a:latin typeface="Lato"/>
                <a:ea typeface="Lato"/>
                <a:cs typeface="Lato"/>
              </a:rPr>
              <a:t>necesitar</a:t>
            </a:r>
            <a:r>
              <a:rPr lang="en-US" sz="4000" i="1" dirty="0">
                <a:latin typeface="Lato"/>
                <a:ea typeface="Lato"/>
                <a:cs typeface="Lato"/>
              </a:rPr>
              <a:t> </a:t>
            </a:r>
            <a:r>
              <a:rPr lang="en-US" sz="4000" i="1" dirty="0" err="1">
                <a:latin typeface="Lato"/>
                <a:ea typeface="Lato"/>
                <a:cs typeface="Lato"/>
              </a:rPr>
              <a:t>líderes</a:t>
            </a:r>
            <a:r>
              <a:rPr lang="en-US" sz="4000" i="1" dirty="0">
                <a:latin typeface="Lato"/>
                <a:ea typeface="Lato"/>
                <a:cs typeface="Lato"/>
              </a:rPr>
              <a:t>, ¿</a:t>
            </a:r>
            <a:r>
              <a:rPr lang="en-US" sz="4000" i="1" dirty="0" err="1">
                <a:latin typeface="Lato"/>
                <a:ea typeface="Lato"/>
                <a:cs typeface="Lato"/>
              </a:rPr>
              <a:t>cuál</a:t>
            </a:r>
            <a:r>
              <a:rPr lang="en-US" sz="4000" i="1" dirty="0">
                <a:latin typeface="Lato"/>
                <a:ea typeface="Lato"/>
                <a:cs typeface="Lato"/>
              </a:rPr>
              <a:t> </a:t>
            </a:r>
            <a:r>
              <a:rPr lang="en-US" sz="4000" i="1" dirty="0" err="1">
                <a:latin typeface="Lato"/>
                <a:ea typeface="Lato"/>
                <a:cs typeface="Lato"/>
              </a:rPr>
              <a:t>sería</a:t>
            </a:r>
            <a:r>
              <a:rPr lang="en-US" sz="4000" i="1" dirty="0">
                <a:latin typeface="Lato"/>
                <a:ea typeface="Lato"/>
                <a:cs typeface="Lato"/>
              </a:rPr>
              <a:t>  </a:t>
            </a:r>
            <a:r>
              <a:rPr lang="en-US" sz="4000" i="1" dirty="0" err="1">
                <a:latin typeface="Lato"/>
                <a:ea typeface="Lato"/>
                <a:cs typeface="Lato"/>
              </a:rPr>
              <a:t>el</a:t>
            </a:r>
            <a:r>
              <a:rPr lang="en-US" sz="4000" i="1" dirty="0">
                <a:latin typeface="Lato"/>
                <a:ea typeface="Lato"/>
                <a:cs typeface="Lato"/>
              </a:rPr>
              <a:t> </a:t>
            </a:r>
            <a:r>
              <a:rPr lang="en-US" sz="4000" i="1" dirty="0" err="1">
                <a:latin typeface="Lato"/>
                <a:ea typeface="Lato"/>
                <a:cs typeface="Lato"/>
              </a:rPr>
              <a:t>proceso</a:t>
            </a:r>
            <a:r>
              <a:rPr lang="en-US" sz="4000" i="1" dirty="0">
                <a:latin typeface="Lato"/>
                <a:ea typeface="Lato"/>
                <a:cs typeface="Lato"/>
              </a:rPr>
              <a:t> a </a:t>
            </a:r>
            <a:r>
              <a:rPr lang="en-US" sz="4000" i="1" dirty="0" err="1">
                <a:latin typeface="Lato"/>
                <a:ea typeface="Lato"/>
                <a:cs typeface="Lato"/>
              </a:rPr>
              <a:t>seguir</a:t>
            </a:r>
            <a:r>
              <a:rPr lang="en-US" sz="4000" i="1" dirty="0">
                <a:latin typeface="Lato"/>
                <a:ea typeface="Lato"/>
                <a:cs typeface="Lato"/>
              </a:rPr>
              <a:t> para </a:t>
            </a:r>
            <a:r>
              <a:rPr lang="en-US" sz="4000" i="1" dirty="0" err="1">
                <a:latin typeface="Lato"/>
                <a:ea typeface="Lato"/>
                <a:cs typeface="Lato"/>
              </a:rPr>
              <a:t>buscarlos</a:t>
            </a:r>
            <a:r>
              <a:rPr lang="en-US" sz="4000" i="1" dirty="0">
                <a:latin typeface="Lato"/>
                <a:ea typeface="Lato"/>
                <a:cs typeface="Lato"/>
              </a:rPr>
              <a:t>?  </a:t>
            </a:r>
          </a:p>
          <a:p>
            <a:pPr algn="ct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Qué</a:t>
            </a:r>
            <a:r>
              <a:rPr lang="en-US" sz="4000" i="1" dirty="0">
                <a:latin typeface="Lato" panose="020F0502020204030203" pitchFamily="34" charset="0"/>
                <a:ea typeface="Lato" panose="020F0502020204030203" pitchFamily="34" charset="0"/>
                <a:cs typeface="Lato" panose="020F0502020204030203" pitchFamily="34" charset="0"/>
              </a:rPr>
              <a:t> se </a:t>
            </a:r>
            <a:r>
              <a:rPr lang="en-US" sz="4000" i="1" dirty="0" err="1">
                <a:latin typeface="Lato" panose="020F0502020204030203" pitchFamily="34" charset="0"/>
                <a:ea typeface="Lato" panose="020F0502020204030203" pitchFamily="34" charset="0"/>
                <a:cs typeface="Lato" panose="020F0502020204030203" pitchFamily="34" charset="0"/>
              </a:rPr>
              <a:t>busca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líderes</a:t>
            </a:r>
            <a:r>
              <a:rPr lang="en-US" sz="4000" i="1" dirty="0">
                <a:latin typeface="Lato" panose="020F0502020204030203" pitchFamily="34" charset="0"/>
                <a:ea typeface="Lato" panose="020F0502020204030203" pitchFamily="34" charset="0"/>
                <a:cs typeface="Lato" panose="020F0502020204030203" pitchFamily="34" charset="0"/>
              </a:rPr>
              <a:t> tanto </a:t>
            </a:r>
            <a:r>
              <a:rPr lang="en-US" sz="4000" i="1" dirty="0" err="1">
                <a:latin typeface="Lato" panose="020F0502020204030203" pitchFamily="34" charset="0"/>
                <a:ea typeface="Lato" panose="020F0502020204030203" pitchFamily="34" charset="0"/>
                <a:cs typeface="Lato" panose="020F0502020204030203" pitchFamily="34" charset="0"/>
              </a:rPr>
              <a:t>supervisores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como</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diáconos</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304639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AD2EE57-C4CF-1339-F971-4DB06CE0AE0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3A548F2-5AD7-D15E-0460-A63B9EB90685}"/>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4FDFF3F-AA3B-3AFB-9D08-10629343D52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31A773E-432C-67EC-5EAE-371CBB602B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2FED743-A95D-30F0-627E-FB469B8A7F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3C6A77A-0D50-20B1-42C3-215900BB76F7}"/>
              </a:ext>
            </a:extLst>
          </p:cNvPr>
          <p:cNvSpPr txBox="1"/>
          <p:nvPr/>
        </p:nvSpPr>
        <p:spPr>
          <a:xfrm>
            <a:off x="1746922" y="1787448"/>
            <a:ext cx="9656184" cy="4524275"/>
          </a:xfrm>
          <a:prstGeom prst="rect">
            <a:avLst/>
          </a:prstGeom>
          <a:noFill/>
          <a:ln>
            <a:noFill/>
          </a:ln>
        </p:spPr>
        <p:txBody>
          <a:bodyPr spcFirstLastPara="1" wrap="square" lIns="91425" tIns="45700" rIns="91425" bIns="45700" anchor="t" anchorCtr="0">
            <a:spAutoFit/>
          </a:bodyPr>
          <a:lstStyle/>
          <a:p>
            <a:pPr algn="l"/>
            <a:r>
              <a:rPr lang="es-PY" sz="3600" b="1" i="0" baseline="30000" dirty="0">
                <a:solidFill>
                  <a:srgbClr val="000000"/>
                </a:solidFill>
                <a:effectLst/>
                <a:latin typeface="system-ui"/>
              </a:rPr>
              <a:t>16 </a:t>
            </a:r>
            <a:r>
              <a:rPr lang="es-PY" sz="3600" b="0" i="0" dirty="0">
                <a:solidFill>
                  <a:srgbClr val="000000"/>
                </a:solidFill>
                <a:effectLst/>
                <a:latin typeface="system-ui"/>
              </a:rPr>
              <a:t>Indiscutiblemente, el misterio de la piedad es grande:</a:t>
            </a:r>
          </a:p>
          <a:p>
            <a:pPr algn="l"/>
            <a:r>
              <a:rPr lang="es-PY" sz="3600" b="0" i="0" dirty="0">
                <a:solidFill>
                  <a:srgbClr val="000000"/>
                </a:solidFill>
                <a:effectLst/>
                <a:latin typeface="system-ui"/>
              </a:rPr>
              <a:t>Dios fue manifestado en carne,</a:t>
            </a:r>
            <a:br>
              <a:rPr lang="es-PY" sz="3600" b="0" i="0" dirty="0">
                <a:effectLst/>
                <a:latin typeface="system-ui"/>
              </a:rPr>
            </a:br>
            <a:r>
              <a:rPr lang="es-PY" sz="3600" b="0" i="0" dirty="0">
                <a:solidFill>
                  <a:srgbClr val="000000"/>
                </a:solidFill>
                <a:effectLst/>
                <a:latin typeface="system-ui"/>
              </a:rPr>
              <a:t>Justificado en el Espíritu,</a:t>
            </a:r>
            <a:br>
              <a:rPr lang="es-PY" sz="3600" b="0" i="0" dirty="0">
                <a:effectLst/>
                <a:latin typeface="system-ui"/>
              </a:rPr>
            </a:br>
            <a:r>
              <a:rPr lang="es-PY" sz="3600" b="0" i="0" dirty="0">
                <a:solidFill>
                  <a:srgbClr val="000000"/>
                </a:solidFill>
                <a:effectLst/>
                <a:latin typeface="system-ui"/>
              </a:rPr>
              <a:t>Visto de los ángeles,</a:t>
            </a:r>
            <a:br>
              <a:rPr lang="es-PY" sz="3600" b="0" i="0" dirty="0">
                <a:effectLst/>
                <a:latin typeface="system-ui"/>
              </a:rPr>
            </a:br>
            <a:r>
              <a:rPr lang="es-PY" sz="3600" b="0" i="0" dirty="0">
                <a:solidFill>
                  <a:srgbClr val="000000"/>
                </a:solidFill>
                <a:effectLst/>
                <a:latin typeface="system-ui"/>
              </a:rPr>
              <a:t>Predicado a las naciones,</a:t>
            </a:r>
            <a:br>
              <a:rPr lang="es-PY" sz="3600" b="0" i="0" dirty="0">
                <a:effectLst/>
                <a:latin typeface="system-ui"/>
              </a:rPr>
            </a:br>
            <a:r>
              <a:rPr lang="es-PY" sz="3600" b="0" i="0" dirty="0">
                <a:solidFill>
                  <a:srgbClr val="000000"/>
                </a:solidFill>
                <a:effectLst/>
                <a:latin typeface="system-ui"/>
              </a:rPr>
              <a:t>Creído en el mundo,</a:t>
            </a:r>
            <a:br>
              <a:rPr lang="es-PY" sz="3600" b="0" i="0" dirty="0">
                <a:effectLst/>
                <a:latin typeface="system-ui"/>
              </a:rPr>
            </a:br>
            <a:r>
              <a:rPr lang="es-PY" sz="3600" b="0" i="0" dirty="0">
                <a:solidFill>
                  <a:srgbClr val="000000"/>
                </a:solidFill>
                <a:effectLst/>
                <a:latin typeface="system-ui"/>
              </a:rPr>
              <a:t>Recibido arriba en gloria.</a:t>
            </a:r>
          </a:p>
        </p:txBody>
      </p:sp>
    </p:spTree>
    <p:extLst>
      <p:ext uri="{BB962C8B-B14F-4D97-AF65-F5344CB8AC3E}">
        <p14:creationId xmlns:p14="http://schemas.microsoft.com/office/powerpoint/2010/main" val="163490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3774087" y="-127417"/>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63" name="Google Shape;463;p30"/>
          <p:cNvCxnSpPr/>
          <p:nvPr/>
        </p:nvCxnSpPr>
        <p:spPr>
          <a:xfrm>
            <a:off x="3966667" y="121247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3446208" y="1458144"/>
            <a:ext cx="8448500" cy="46627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Leer 1 Timoteo 4</a:t>
            </a:r>
          </a:p>
          <a:p>
            <a:pPr marL="457200" lvl="1" indent="-457200">
              <a:spcBef>
                <a:spcPts val="600"/>
              </a:spcBef>
              <a:buSzPts val="3200"/>
              <a:buFontTx/>
              <a:buChar char="-"/>
            </a:pPr>
            <a:r>
              <a:rPr lang="en-US" sz="3200" i="1" dirty="0" err="1">
                <a:solidFill>
                  <a:schemeClr val="dk1"/>
                </a:solidFill>
                <a:latin typeface="Lato"/>
                <a:ea typeface="Lato"/>
                <a:cs typeface="Lato"/>
                <a:sym typeface="Lato"/>
              </a:rPr>
              <a:t>Investigar</a:t>
            </a:r>
            <a:r>
              <a:rPr lang="en-US" sz="3200" i="1" dirty="0">
                <a:solidFill>
                  <a:schemeClr val="dk1"/>
                </a:solidFill>
                <a:latin typeface="Lato"/>
                <a:ea typeface="Lato"/>
                <a:cs typeface="Lato"/>
                <a:sym typeface="Lato"/>
              </a:rPr>
              <a:t> uno de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siguientes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temas</a:t>
            </a:r>
            <a:r>
              <a:rPr lang="en-US" sz="3200" i="1" dirty="0">
                <a:solidFill>
                  <a:schemeClr val="dk1"/>
                </a:solidFill>
                <a:latin typeface="Lato"/>
                <a:ea typeface="Lato"/>
                <a:cs typeface="Lato"/>
                <a:sym typeface="Lato"/>
              </a:rPr>
              <a:t>, solo para </a:t>
            </a:r>
            <a:r>
              <a:rPr lang="en-US" sz="3200" i="1" dirty="0" err="1">
                <a:solidFill>
                  <a:schemeClr val="dk1"/>
                </a:solidFill>
                <a:latin typeface="Lato"/>
                <a:ea typeface="Lato"/>
                <a:cs typeface="Lato"/>
                <a:sym typeface="Lato"/>
              </a:rPr>
              <a:t>dialogar</a:t>
            </a:r>
            <a:r>
              <a:rPr lang="en-US" sz="3200" i="1" dirty="0">
                <a:solidFill>
                  <a:schemeClr val="dk1"/>
                </a:solidFill>
                <a:latin typeface="Lato"/>
                <a:ea typeface="Lato"/>
                <a:cs typeface="Lato"/>
                <a:sym typeface="Lato"/>
              </a:rPr>
              <a:t>.  </a:t>
            </a:r>
            <a:endParaRPr lang="en-US" sz="3200" i="1" dirty="0">
              <a:solidFill>
                <a:schemeClr val="dk1"/>
              </a:solidFill>
              <a:latin typeface="Lato"/>
              <a:ea typeface="Lato"/>
              <a:cs typeface="Lato"/>
            </a:endParaRPr>
          </a:p>
          <a:p>
            <a:pPr marL="457200" lvl="1" indent="-457200">
              <a:spcBef>
                <a:spcPts val="600"/>
              </a:spcBef>
              <a:buSzPts val="3200"/>
              <a:buFontTx/>
              <a:buChar char="-"/>
            </a:pPr>
            <a:r>
              <a:rPr lang="en-US" sz="3200" i="1" dirty="0">
                <a:solidFill>
                  <a:schemeClr val="dk1"/>
                </a:solidFill>
                <a:latin typeface="Lato"/>
                <a:ea typeface="Lato"/>
                <a:cs typeface="Lato"/>
                <a:sym typeface="Lato"/>
              </a:rPr>
              <a:t>Eliga entre:</a:t>
            </a:r>
            <a:endParaRPr lang="en-US" sz="3200" i="1" dirty="0">
              <a:solidFill>
                <a:schemeClr val="dk1"/>
              </a:solidFill>
              <a:latin typeface="Lato"/>
              <a:ea typeface="Lato"/>
              <a:cs typeface="Lato"/>
            </a:endParaRPr>
          </a:p>
          <a:p>
            <a:pPr lvl="2">
              <a:spcBef>
                <a:spcPts val="600"/>
              </a:spcBef>
              <a:buSzPts val="3200"/>
            </a:pPr>
            <a:r>
              <a:rPr lang="en-US" sz="3200" dirty="0">
                <a:solidFill>
                  <a:schemeClr val="dk1"/>
                </a:solidFill>
                <a:latin typeface="Lato"/>
                <a:ea typeface="Lato"/>
                <a:cs typeface="Lato"/>
                <a:sym typeface="Lato"/>
              </a:rPr>
              <a:t>1) L</a:t>
            </a:r>
            <a:r>
              <a:rPr lang="en-US" sz="2800" dirty="0">
                <a:solidFill>
                  <a:schemeClr val="dk1"/>
                </a:solidFill>
                <a:latin typeface="Lato"/>
                <a:ea typeface="Lato"/>
                <a:cs typeface="Lato"/>
                <a:sym typeface="Lato"/>
              </a:rPr>
              <a:t>eer algo de La </a:t>
            </a:r>
            <a:r>
              <a:rPr lang="en-US" sz="2800" err="1">
                <a:solidFill>
                  <a:schemeClr val="dk1"/>
                </a:solidFill>
                <a:latin typeface="Lato"/>
                <a:ea typeface="Lato"/>
                <a:cs typeface="Lato"/>
                <a:sym typeface="Lato"/>
              </a:rPr>
              <a:t>historia</a:t>
            </a:r>
            <a:r>
              <a:rPr lang="en-US" sz="2800" dirty="0">
                <a:solidFill>
                  <a:schemeClr val="dk1"/>
                </a:solidFill>
                <a:latin typeface="Lato"/>
                <a:ea typeface="Lato"/>
                <a:cs typeface="Lato"/>
                <a:sym typeface="Lato"/>
              </a:rPr>
              <a:t> </a:t>
            </a:r>
            <a:r>
              <a:rPr lang="en-US" sz="2800" err="1">
                <a:solidFill>
                  <a:schemeClr val="dk1"/>
                </a:solidFill>
                <a:latin typeface="Lato"/>
                <a:ea typeface="Lato"/>
                <a:cs typeface="Lato"/>
                <a:sym typeface="Lato"/>
              </a:rPr>
              <a:t>sobre</a:t>
            </a:r>
            <a:r>
              <a:rPr lang="en-US" sz="2800" dirty="0">
                <a:solidFill>
                  <a:schemeClr val="dk1"/>
                </a:solidFill>
                <a:latin typeface="Lato"/>
                <a:ea typeface="Lato"/>
                <a:cs typeface="Lato"/>
                <a:sym typeface="Lato"/>
              </a:rPr>
              <a:t> </a:t>
            </a:r>
            <a:r>
              <a:rPr lang="en-US" sz="2800" err="1">
                <a:solidFill>
                  <a:schemeClr val="dk1"/>
                </a:solidFill>
                <a:latin typeface="Lato"/>
                <a:ea typeface="Lato"/>
                <a:cs typeface="Lato"/>
                <a:sym typeface="Lato"/>
              </a:rPr>
              <a:t>el</a:t>
            </a:r>
            <a:r>
              <a:rPr lang="en-US" sz="2800" dirty="0">
                <a:solidFill>
                  <a:schemeClr val="dk1"/>
                </a:solidFill>
                <a:latin typeface="Lato"/>
                <a:ea typeface="Lato"/>
                <a:cs typeface="Lato"/>
                <a:sym typeface="Lato"/>
              </a:rPr>
              <a:t> </a:t>
            </a:r>
            <a:r>
              <a:rPr lang="en-US" sz="2800" err="1">
                <a:solidFill>
                  <a:schemeClr val="dk1"/>
                </a:solidFill>
                <a:latin typeface="Lato"/>
                <a:ea typeface="Lato"/>
                <a:cs typeface="Lato"/>
                <a:sym typeface="Lato"/>
              </a:rPr>
              <a:t>celibato</a:t>
            </a:r>
            <a:r>
              <a:rPr lang="en-US" sz="2800" dirty="0">
                <a:solidFill>
                  <a:schemeClr val="dk1"/>
                </a:solidFill>
                <a:latin typeface="Lato"/>
                <a:ea typeface="Lato"/>
                <a:cs typeface="Lato"/>
                <a:sym typeface="Lato"/>
              </a:rPr>
              <a:t> </a:t>
            </a:r>
            <a:r>
              <a:rPr lang="en-US" sz="2800" err="1">
                <a:solidFill>
                  <a:schemeClr val="dk1"/>
                </a:solidFill>
                <a:latin typeface="Lato"/>
                <a:ea typeface="Lato"/>
                <a:cs typeface="Lato"/>
                <a:sym typeface="Lato"/>
              </a:rPr>
              <a:t>en</a:t>
            </a:r>
            <a:r>
              <a:rPr lang="en-US" sz="2800" dirty="0">
                <a:solidFill>
                  <a:schemeClr val="dk1"/>
                </a:solidFill>
                <a:latin typeface="Lato"/>
                <a:ea typeface="Lato"/>
                <a:cs typeface="Lato"/>
                <a:sym typeface="Lato"/>
              </a:rPr>
              <a:t> la </a:t>
            </a:r>
            <a:r>
              <a:rPr lang="en-US" sz="2800" err="1">
                <a:solidFill>
                  <a:schemeClr val="dk1"/>
                </a:solidFill>
                <a:latin typeface="Lato"/>
                <a:ea typeface="Lato"/>
                <a:cs typeface="Lato"/>
                <a:sym typeface="Lato"/>
              </a:rPr>
              <a:t>iglesia</a:t>
            </a:r>
            <a:r>
              <a:rPr lang="en-US" sz="2800" dirty="0">
                <a:solidFill>
                  <a:schemeClr val="dk1"/>
                </a:solidFill>
                <a:latin typeface="Lato"/>
                <a:ea typeface="Lato"/>
                <a:cs typeface="Lato"/>
                <a:sym typeface="Lato"/>
              </a:rPr>
              <a:t> </a:t>
            </a:r>
            <a:r>
              <a:rPr lang="en-US" sz="2800" err="1">
                <a:solidFill>
                  <a:schemeClr val="dk1"/>
                </a:solidFill>
                <a:latin typeface="Lato"/>
                <a:ea typeface="Lato"/>
                <a:cs typeface="Lato"/>
                <a:sym typeface="Lato"/>
              </a:rPr>
              <a:t>católica</a:t>
            </a:r>
            <a:endParaRPr lang="en-US" sz="2800">
              <a:solidFill>
                <a:schemeClr val="dk1"/>
              </a:solidFill>
              <a:latin typeface="Lato"/>
              <a:ea typeface="Lato"/>
              <a:cs typeface="Lato"/>
            </a:endParaRPr>
          </a:p>
          <a:p>
            <a:pPr lvl="2">
              <a:spcBef>
                <a:spcPts val="600"/>
              </a:spcBef>
              <a:buSzPts val="3200"/>
            </a:pPr>
            <a:r>
              <a:rPr lang="en-US" sz="2800" dirty="0">
                <a:solidFill>
                  <a:schemeClr val="dk1"/>
                </a:solidFill>
                <a:latin typeface="Lato"/>
                <a:ea typeface="Lato"/>
                <a:cs typeface="Lato"/>
                <a:sym typeface="Lato"/>
              </a:rPr>
              <a:t>2) </a:t>
            </a:r>
            <a:r>
              <a:rPr lang="es" sz="2800" dirty="0">
                <a:solidFill>
                  <a:schemeClr val="dk1"/>
                </a:solidFill>
                <a:latin typeface="Lato"/>
                <a:ea typeface="Calibri"/>
                <a:cs typeface="Calibri"/>
                <a:sym typeface="Lato"/>
              </a:rPr>
              <a:t>Investigar lo siguiente: algunas iglesias prohíben ciertas comidas: ¿cuáles son esas iglesias? </a:t>
            </a:r>
            <a:r>
              <a:rPr lang="en-US" sz="2800" dirty="0">
                <a:solidFill>
                  <a:schemeClr val="dk1"/>
                </a:solidFill>
                <a:latin typeface="Lato"/>
                <a:ea typeface="Calibri"/>
                <a:cs typeface="Calibri"/>
                <a:sym typeface="Lato"/>
              </a:rPr>
              <a:t>¿</a:t>
            </a:r>
            <a:r>
              <a:rPr lang="en-US" sz="2800" err="1">
                <a:solidFill>
                  <a:schemeClr val="dk1"/>
                </a:solidFill>
                <a:latin typeface="Lato"/>
                <a:ea typeface="Calibri"/>
                <a:cs typeface="Calibri"/>
                <a:sym typeface="Lato"/>
              </a:rPr>
              <a:t>Qué</a:t>
            </a:r>
            <a:r>
              <a:rPr lang="en-US" sz="2800" dirty="0">
                <a:solidFill>
                  <a:schemeClr val="dk1"/>
                </a:solidFill>
                <a:latin typeface="Lato"/>
                <a:ea typeface="Calibri"/>
                <a:cs typeface="Calibri"/>
                <a:sym typeface="Lato"/>
              </a:rPr>
              <a:t> </a:t>
            </a:r>
            <a:r>
              <a:rPr lang="en-US" sz="2800" err="1">
                <a:solidFill>
                  <a:schemeClr val="dk1"/>
                </a:solidFill>
                <a:latin typeface="Lato"/>
                <a:ea typeface="Calibri"/>
                <a:cs typeface="Calibri"/>
                <a:sym typeface="Lato"/>
              </a:rPr>
              <a:t>comidas</a:t>
            </a:r>
            <a:r>
              <a:rPr lang="en-US" sz="2800" dirty="0">
                <a:solidFill>
                  <a:schemeClr val="dk1"/>
                </a:solidFill>
                <a:latin typeface="Lato"/>
                <a:ea typeface="Calibri"/>
                <a:cs typeface="Calibri"/>
                <a:sym typeface="Lato"/>
              </a:rPr>
              <a:t> </a:t>
            </a:r>
            <a:r>
              <a:rPr lang="en-US" sz="2800" err="1">
                <a:solidFill>
                  <a:schemeClr val="dk1"/>
                </a:solidFill>
                <a:latin typeface="Lato"/>
                <a:ea typeface="Calibri"/>
                <a:cs typeface="Calibri"/>
                <a:sym typeface="Lato"/>
              </a:rPr>
              <a:t>pohiben</a:t>
            </a:r>
            <a:r>
              <a:rPr lang="en-US" sz="2800" dirty="0">
                <a:solidFill>
                  <a:schemeClr val="dk1"/>
                </a:solidFill>
                <a:latin typeface="Lato"/>
                <a:ea typeface="Calibri"/>
                <a:cs typeface="Calibri"/>
                <a:sym typeface="Lato"/>
              </a:rPr>
              <a:t>? y ¿</a:t>
            </a:r>
            <a:r>
              <a:rPr lang="en-US" sz="2800" err="1">
                <a:solidFill>
                  <a:schemeClr val="dk1"/>
                </a:solidFill>
                <a:latin typeface="Lato"/>
                <a:ea typeface="Calibri"/>
                <a:cs typeface="Calibri"/>
                <a:sym typeface="Lato"/>
              </a:rPr>
              <a:t>por</a:t>
            </a:r>
            <a:r>
              <a:rPr lang="en-US" sz="2800" dirty="0">
                <a:solidFill>
                  <a:schemeClr val="dk1"/>
                </a:solidFill>
                <a:latin typeface="Lato"/>
                <a:ea typeface="Calibri"/>
                <a:cs typeface="Calibri"/>
                <a:sym typeface="Lato"/>
              </a:rPr>
              <a:t> </a:t>
            </a:r>
            <a:r>
              <a:rPr lang="en-US" sz="2800" err="1">
                <a:solidFill>
                  <a:schemeClr val="dk1"/>
                </a:solidFill>
                <a:latin typeface="Lato"/>
                <a:ea typeface="Calibri"/>
                <a:cs typeface="Calibri"/>
                <a:sym typeface="Lato"/>
              </a:rPr>
              <a:t>qué</a:t>
            </a:r>
            <a:r>
              <a:rPr lang="en-US" sz="2800" dirty="0">
                <a:solidFill>
                  <a:schemeClr val="dk1"/>
                </a:solidFill>
                <a:latin typeface="Lato"/>
                <a:ea typeface="Calibri"/>
                <a:cs typeface="Calibri"/>
                <a:sym typeface="Lato"/>
              </a:rPr>
              <a:t> lo </a:t>
            </a:r>
            <a:r>
              <a:rPr lang="en-US" sz="2800" err="1">
                <a:solidFill>
                  <a:schemeClr val="dk1"/>
                </a:solidFill>
                <a:latin typeface="Lato"/>
                <a:ea typeface="Calibri"/>
                <a:cs typeface="Calibri"/>
                <a:sym typeface="Lato"/>
              </a:rPr>
              <a:t>hacen</a:t>
            </a:r>
            <a:r>
              <a:rPr lang="en-US" sz="2800" dirty="0">
                <a:solidFill>
                  <a:schemeClr val="dk1"/>
                </a:solidFill>
                <a:latin typeface="Lato"/>
                <a:ea typeface="Calibri"/>
                <a:cs typeface="Calibri"/>
                <a:sym typeface="Lato"/>
              </a:rPr>
              <a:t>? </a:t>
            </a:r>
            <a:endParaRPr lang="en-US" sz="2800" dirty="0">
              <a:solidFill>
                <a:schemeClr val="dk1"/>
              </a:solidFill>
              <a:latin typeface="Lato"/>
              <a:ea typeface="Lato"/>
              <a:cs typeface="Lato"/>
            </a:endParaRP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dk1"/>
                </a:buClr>
                <a:buSzPts val="1100"/>
              </a:pPr>
              <a:r>
                <a:rPr lang="en-US" sz="2500" b="0" i="0" u="none" strike="noStrike" cap="none" dirty="0">
                  <a:solidFill>
                    <a:schemeClr val="lt1"/>
                  </a:solidFill>
                  <a:latin typeface="Lato"/>
                  <a:ea typeface="Lato"/>
                  <a:cs typeface="Lato"/>
                  <a:sym typeface="Lato"/>
                </a:rPr>
                <a:t>1. </a:t>
              </a:r>
              <a:r>
                <a:rPr lang="en-US" sz="2500" dirty="0" err="1">
                  <a:solidFill>
                    <a:schemeClr val="lt1"/>
                  </a:solidFill>
                  <a:latin typeface="Lato"/>
                  <a:ea typeface="Lato"/>
                  <a:cs typeface="Lato"/>
                  <a:sym typeface="Lato"/>
                </a:rPr>
                <a:t>Hablaremos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cada</a:t>
              </a:r>
              <a:r>
                <a:rPr lang="en-US" sz="2500" dirty="0">
                  <a:solidFill>
                    <a:schemeClr val="lt1"/>
                  </a:solidFill>
                  <a:latin typeface="Lato"/>
                  <a:ea typeface="Lato"/>
                  <a:cs typeface="Lato"/>
                  <a:sym typeface="Lato"/>
                </a:rPr>
                <a:t> palabra o </a:t>
              </a:r>
              <a:r>
                <a:rPr lang="en-US" sz="2500" dirty="0" err="1">
                  <a:solidFill>
                    <a:schemeClr val="lt1"/>
                  </a:solidFill>
                  <a:latin typeface="Lato"/>
                  <a:ea typeface="Lato"/>
                  <a:cs typeface="Lato"/>
                  <a:sym typeface="Lato"/>
                </a:rPr>
                <a:t>frase</a:t>
              </a:r>
              <a:r>
                <a:rPr lang="en-US" sz="2500" dirty="0">
                  <a:solidFill>
                    <a:schemeClr val="lt1"/>
                  </a:solidFill>
                  <a:latin typeface="Lato"/>
                  <a:ea typeface="Lato"/>
                  <a:cs typeface="Lato"/>
                  <a:sym typeface="Lato"/>
                </a:rPr>
                <a:t> que describe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requisitos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biblicos</a:t>
              </a:r>
              <a:r>
                <a:rPr lang="en-US" sz="2500"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supervisores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iglesia</a:t>
              </a:r>
              <a:r>
                <a:rPr lang="en-US" sz="2500" dirty="0">
                  <a:solidFill>
                    <a:schemeClr val="lt1"/>
                  </a:solidFill>
                  <a:latin typeface="Lato"/>
                  <a:ea typeface="Lato"/>
                  <a:cs typeface="Lato"/>
                  <a:sym typeface="Lato"/>
                </a:rPr>
                <a:t>.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3.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f5882f685f_0_5"/>
          <p:cNvSpPr txBox="1"/>
          <p:nvPr/>
        </p:nvSpPr>
        <p:spPr>
          <a:xfrm>
            <a:off x="2275776" y="5319625"/>
            <a:ext cx="83703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endParaRPr sz="4800" dirty="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f5882f685f_0_117"/>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PY" sz="3200" dirty="0">
                <a:solidFill>
                  <a:schemeClr val="lt1"/>
                </a:solidFill>
                <a:latin typeface="Lato"/>
                <a:ea typeface="Lato"/>
                <a:cs typeface="Lato"/>
                <a:sym typeface="Lato"/>
              </a:rPr>
              <a:t>Leeremos las cartas a Timoteo desde la perspectiva de un sembrador. </a:t>
            </a:r>
            <a:endParaRPr sz="3200" dirty="0">
              <a:solidFill>
                <a:schemeClr val="lt1"/>
              </a:solidFill>
              <a:latin typeface="Lato"/>
              <a:ea typeface="Lato"/>
              <a:cs typeface="Lato"/>
              <a:sym typeface="Lato"/>
            </a:endParaRPr>
          </a:p>
        </p:txBody>
      </p:sp>
      <p:sp>
        <p:nvSpPr>
          <p:cNvPr id="196" name="Google Shape;196;g2f5882f685f_0_117"/>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9" name="Google Shape;199;g2f5882f685f_0_117"/>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r>
              <a:rPr lang="es-PY" sz="2400" dirty="0">
                <a:solidFill>
                  <a:schemeClr val="bg1"/>
                </a:solidFill>
                <a:latin typeface="Lato"/>
                <a:ea typeface="Lato"/>
                <a:cs typeface="Lato"/>
              </a:rPr>
              <a:t>Investigaremos temas difíciles en las cartas a Timoteo, tanto prácticas como doctrinales que, sin duda surgirán en su grupo sembrador.</a:t>
            </a:r>
            <a:r>
              <a:rPr lang="es-PY" sz="2800" dirty="0">
                <a:solidFill>
                  <a:schemeClr val="bg1"/>
                </a:solidFill>
                <a:latin typeface="Lato"/>
                <a:ea typeface="Lato"/>
                <a:cs typeface="Lato"/>
              </a:rPr>
              <a:t> </a:t>
            </a:r>
            <a:endParaRPr lang="es" sz="2800" dirty="0">
              <a:solidFill>
                <a:schemeClr val="bg1"/>
              </a:solidFill>
              <a:latin typeface="Lato"/>
              <a:ea typeface="Lato"/>
              <a:cs typeface="Lato"/>
            </a:endParaRPr>
          </a:p>
        </p:txBody>
      </p:sp>
      <p:sp>
        <p:nvSpPr>
          <p:cNvPr id="200" name="Google Shape;200;g2f5882f685f_0_117"/>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r>
              <a:rPr lang="es-PY" sz="2400" dirty="0">
                <a:solidFill>
                  <a:schemeClr val="bg1"/>
                </a:solidFill>
                <a:latin typeface="Lato"/>
                <a:ea typeface="Calibri"/>
                <a:cs typeface="Calibri"/>
              </a:rPr>
              <a:t>Identificaremos las  características esenciales sobre la vida personal y ministerial de los que sirven en la obra del Evangelio.</a:t>
            </a:r>
            <a:r>
              <a:rPr lang="es-PY" sz="2400" dirty="0">
                <a:solidFill>
                  <a:schemeClr val="bg1"/>
                </a:solidFill>
                <a:latin typeface="Lato"/>
                <a:ea typeface="Calibri"/>
                <a:cs typeface="Times New Roman"/>
              </a:rPr>
              <a:t> </a:t>
            </a:r>
            <a:endParaRPr lang="es-PY" sz="2400">
              <a:solidFill>
                <a:schemeClr val="bg1"/>
              </a:solidFill>
              <a:latin typeface="Lato"/>
              <a:ea typeface="Lato"/>
              <a:cs typeface="Lato"/>
            </a:endParaRPr>
          </a:p>
        </p:txBody>
      </p:sp>
      <p:pic>
        <p:nvPicPr>
          <p:cNvPr id="204" name="Google Shape;204;g2f5882f685f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y 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 </a:t>
            </a:r>
            <a:endParaRPr sz="2500" dirty="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1</a:t>
            </a:r>
            <a:endParaRPr sz="6500" b="1">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Te</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encargo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Hijo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Timoteo</a:t>
            </a:r>
            <a:endParaRPr sz="2500" b="1" dirty="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2</a:t>
            </a:r>
            <a:endParaRPr sz="2500" dirty="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2</a:t>
            </a:r>
            <a:endParaRPr sz="6500" b="1">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Orar</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Varones</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Mujeres</a:t>
            </a:r>
            <a:endParaRPr sz="2500" b="1" dirty="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a:t>
            </a: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3</a:t>
            </a:r>
            <a:endParaRPr sz="6500" b="1">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Requisitos</a:t>
            </a:r>
            <a:r>
              <a:rPr lang="en-US" sz="2500" b="1" dirty="0">
                <a:solidFill>
                  <a:srgbClr val="FFFFFF"/>
                </a:solidFill>
                <a:latin typeface="Lato"/>
                <a:ea typeface="Lato"/>
                <a:cs typeface="Lato"/>
                <a:sym typeface="Lato"/>
              </a:rPr>
              <a:t> para </a:t>
            </a:r>
            <a:r>
              <a:rPr lang="en-US" sz="2500" b="1" dirty="0" err="1">
                <a:solidFill>
                  <a:srgbClr val="FFFFFF"/>
                </a:solidFill>
                <a:latin typeface="Lato"/>
                <a:ea typeface="Lato"/>
                <a:cs typeface="Lato"/>
                <a:sym typeface="Lato"/>
              </a:rPr>
              <a:t>líderes</a:t>
            </a:r>
            <a:endParaRPr sz="2500" b="1" dirty="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4</a:t>
            </a: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4</a:t>
            </a:r>
            <a:endParaRPr sz="6500" b="1">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Un </a:t>
            </a:r>
            <a:r>
              <a:rPr lang="en-US" sz="2500" b="1" dirty="0" err="1">
                <a:solidFill>
                  <a:srgbClr val="FFFFFF"/>
                </a:solidFill>
                <a:latin typeface="Lato"/>
                <a:ea typeface="Lato"/>
                <a:cs typeface="Lato"/>
                <a:sym typeface="Lato"/>
              </a:rPr>
              <a:t>buen</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ministerio</a:t>
            </a:r>
            <a:endParaRPr sz="2500" b="1" dirty="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2.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FBB8FC43-E138-4C1A-AF29-B7CDFF5A7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11832</TotalTime>
  <Words>4306</Words>
  <Application>Microsoft Office PowerPoint</Application>
  <PresentationFormat>Widescreen</PresentationFormat>
  <Paragraphs>241</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Joel Sutton</cp:lastModifiedBy>
  <cp:revision>120</cp:revision>
  <dcterms:created xsi:type="dcterms:W3CDTF">2023-11-29T19:33:05Z</dcterms:created>
  <dcterms:modified xsi:type="dcterms:W3CDTF">2025-01-13T18:59:26Z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