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7"/>
  </p:notesMasterIdLst>
  <p:sldIdLst>
    <p:sldId id="256" r:id="rId5"/>
    <p:sldId id="257" r:id="rId6"/>
    <p:sldId id="258" r:id="rId7"/>
    <p:sldId id="260" r:id="rId8"/>
    <p:sldId id="261" r:id="rId9"/>
    <p:sldId id="262" r:id="rId10"/>
    <p:sldId id="263" r:id="rId11"/>
    <p:sldId id="450" r:id="rId12"/>
    <p:sldId id="451" r:id="rId13"/>
    <p:sldId id="264" r:id="rId14"/>
    <p:sldId id="265" r:id="rId15"/>
    <p:sldId id="266" r:id="rId16"/>
    <p:sldId id="267" r:id="rId17"/>
    <p:sldId id="268" r:id="rId18"/>
    <p:sldId id="269" r:id="rId19"/>
    <p:sldId id="270" r:id="rId20"/>
    <p:sldId id="271" r:id="rId21"/>
    <p:sldId id="272" r:id="rId22"/>
    <p:sldId id="273" r:id="rId23"/>
    <p:sldId id="452" r:id="rId24"/>
    <p:sldId id="453" r:id="rId25"/>
    <p:sldId id="274" r:id="rId26"/>
    <p:sldId id="455" r:id="rId27"/>
    <p:sldId id="454" r:id="rId28"/>
    <p:sldId id="275" r:id="rId29"/>
    <p:sldId id="456" r:id="rId30"/>
    <p:sldId id="457" r:id="rId31"/>
    <p:sldId id="276" r:id="rId32"/>
    <p:sldId id="277" r:id="rId33"/>
    <p:sldId id="278" r:id="rId34"/>
    <p:sldId id="279" r:id="rId35"/>
    <p:sldId id="280" r:id="rId36"/>
  </p:sldIdLst>
  <p:sldSz cx="12192000" cy="6858000"/>
  <p:notesSz cx="6858000" cy="9144000"/>
  <p:embeddedFontLst>
    <p:embeddedFont>
      <p:font typeface="Lato" panose="020F050202020403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vKxmzYmmZS/6Hnn24o5I0XKbX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47A81-86BE-4C09-BE9E-CB78953D2C6C}" v="2" dt="2025-04-19T14:39:03.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19"/>
    <p:restoredTop sz="59876" autoAdjust="0"/>
  </p:normalViewPr>
  <p:slideViewPr>
    <p:cSldViewPr snapToGrid="0">
      <p:cViewPr varScale="1">
        <p:scale>
          <a:sx n="43" d="100"/>
          <a:sy n="43" d="100"/>
        </p:scale>
        <p:origin x="23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44447A81-86BE-4C09-BE9E-CB78953D2C6C}"/>
    <pc:docChg chg="undo custSel modSld">
      <pc:chgData name="Joel Sutton" userId="1e63f7443f7518ef" providerId="LiveId" clId="{44447A81-86BE-4C09-BE9E-CB78953D2C6C}" dt="2025-04-19T14:39:07.850" v="122" actId="20577"/>
      <pc:docMkLst>
        <pc:docMk/>
      </pc:docMkLst>
      <pc:sldChg chg="modNotesTx">
        <pc:chgData name="Joel Sutton" userId="1e63f7443f7518ef" providerId="LiveId" clId="{44447A81-86BE-4C09-BE9E-CB78953D2C6C}" dt="2025-04-19T14:32:28.561" v="50" actId="20577"/>
        <pc:sldMkLst>
          <pc:docMk/>
          <pc:sldMk cId="0" sldId="262"/>
        </pc:sldMkLst>
      </pc:sldChg>
      <pc:sldChg chg="modNotesTx">
        <pc:chgData name="Joel Sutton" userId="1e63f7443f7518ef" providerId="LiveId" clId="{44447A81-86BE-4C09-BE9E-CB78953D2C6C}" dt="2025-04-19T14:36:08.024" v="97" actId="6549"/>
        <pc:sldMkLst>
          <pc:docMk/>
          <pc:sldMk cId="0" sldId="266"/>
        </pc:sldMkLst>
      </pc:sldChg>
      <pc:sldChg chg="modSp mod">
        <pc:chgData name="Joel Sutton" userId="1e63f7443f7518ef" providerId="LiveId" clId="{44447A81-86BE-4C09-BE9E-CB78953D2C6C}" dt="2025-04-19T14:37:22.594" v="113" actId="20577"/>
        <pc:sldMkLst>
          <pc:docMk/>
          <pc:sldMk cId="0" sldId="267"/>
        </pc:sldMkLst>
        <pc:spChg chg="mod">
          <ac:chgData name="Joel Sutton" userId="1e63f7443f7518ef" providerId="LiveId" clId="{44447A81-86BE-4C09-BE9E-CB78953D2C6C}" dt="2025-04-19T14:37:22.594" v="113" actId="20577"/>
          <ac:spMkLst>
            <pc:docMk/>
            <pc:sldMk cId="0" sldId="267"/>
            <ac:spMk id="201" creationId="{00000000-0000-0000-0000-000000000000}"/>
          </ac:spMkLst>
        </pc:spChg>
      </pc:sldChg>
      <pc:sldChg chg="modNotesTx">
        <pc:chgData name="Joel Sutton" userId="1e63f7443f7518ef" providerId="LiveId" clId="{44447A81-86BE-4C09-BE9E-CB78953D2C6C}" dt="2025-04-19T14:39:07.850" v="122" actId="20577"/>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T5JaMcVzEa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Mateo%201%3A18-25&amp;version=RVC#fes-RVC-23167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“Considerar”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***CONSIDERAR es el enfoque de esta lección. Entonces deben dedicar mucho tiempo a esta parte.***</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64" name="Google Shape;164;g26ba99a7413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d2173587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Repasamos las preguntas de Considerar: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¿Quiénes son los personajes de esta historia?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¿Cuáles son los objetos de esta historia?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¿Dónde ocurrió la historia?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¿Cuándo ocurrió la historia?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¿Cuál es el problema?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 soluciona el problema?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75" name="Google Shape;175;g26d217358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d2173587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Recordamos la importancia de las preguntas de “Considerar”</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detalles nos ayudan con la comprensión de la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Identificar los detalles nos permite pintar una imagen precisa en nuestra mente de lo que la biblia realmente dice y muestra.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Cada detalle es importante. 2 Timoteo 3:16-17 Toda la Escritura es inspirada por Dios y útil para enseñar, para reprender, para corregir y para instruir en la justicia, a fin de que el siervo de dios esté enteramente capacitado para toda buena obra.</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Deja que la Biblia se interprete a sí misma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Cuando leemos secciones completas de la Biblia, estamos considerando todo el contexto en nuestra interpretación y no solo un versículo o expresión Deseamos que la Biblia, la Palabra inspirada de Dios, no diga lo que significa.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5" name="Google Shape;185;g26d2173587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d2173587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Grupos pequeños de Zoom (</a:t>
            </a:r>
            <a:r>
              <a:rPr lang="es-ES" sz="1100" i="1" dirty="0">
                <a:solidFill>
                  <a:srgbClr val="00B050"/>
                </a:solidFill>
                <a:effectLst/>
                <a:latin typeface="Calibri" panose="020F0502020204030204" pitchFamily="34" charset="0"/>
                <a:ea typeface="Calibri" panose="020F0502020204030204" pitchFamily="34" charset="0"/>
              </a:rPr>
              <a:t>el uso de grupos pequeños es una opción, pero no obligatorio)</a:t>
            </a:r>
            <a:endParaRPr lang="en-U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Un objetivo importante de hoy día es que vamos a “Practicar las preguntas de “Considerar” con un compañero o una compañera.” Es decir que ustedes ahorita van a tener la oportunidad de practicar entre ustedes las preguntas de Considerar en un grupito de Zoom.  Van a considerar los detalles de Mateo 1:18-25 juntos.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Instrucciones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¿Qué es? Salas pequeñas de Zoom donde los participantes puedan dialogar.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Propósito?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habilidad de hablar sobre temas espirituales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habilidad de escuchar a otros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habilidad de aprender el uno del otro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habilidad de resumir un punto importante.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¿Cómo?</a:t>
            </a:r>
            <a:r>
              <a:rPr lang="es-PY" sz="1100" dirty="0">
                <a:effectLst/>
                <a:latin typeface="Calibri" panose="020F0502020204030204" pitchFamily="34" charset="0"/>
                <a:ea typeface="Calibri" panose="020F0502020204030204" pitchFamily="34" charset="0"/>
              </a:rPr>
              <a:t> Va a aparecer en tu pantalla un botón para entrar en una salita. Entra a conversar con un compañero usando las preguntas de Considerar (están en tu WhatsApp). El Profesor va a regresar con ustedes al grupo grande de Zoom cuando sea el tiempo indicado. </a:t>
            </a:r>
            <a:r>
              <a:rPr lang="es-ES" sz="1100" dirty="0">
                <a:effectLst/>
                <a:latin typeface="Calibri" panose="020F0502020204030204" pitchFamily="34" charset="0"/>
                <a:ea typeface="Calibri" panose="020F0502020204030204" pitchFamily="34" charset="0"/>
              </a:rPr>
              <a:t>Por si acaso, si estás botado del Zoom, entra de nuevo usando el enlace del curso y el Profesor le puede ayudar. </a:t>
            </a:r>
            <a:endParaRPr lang="en-US" sz="1100" dirty="0">
              <a:effectLst/>
              <a:latin typeface="Calibri" panose="020F0502020204030204" pitchFamily="34" charset="0"/>
              <a:ea typeface="Calibri" panose="020F0502020204030204" pitchFamily="34" charset="0"/>
            </a:endParaRPr>
          </a:p>
          <a:p>
            <a:pPr marL="107315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Deja que los estudiantes hablen en Grupos Pequeños de Zoom usando las preguntas de Considerar. Comparte las Preguntas de Considerar en el chat para que tengan una referencia. Sería mejor tener grupitos de 3 o 4 estudiantes en cada grupo y permitir 8 minutos de conversación. Si necesitas ayuda en cómo hacer o manejar un Grupito de Zoom, pregunta al Director Académico para recibir ayuda.</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95" name="Google Shape;195;g26d2173587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d21735871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Retroalimentación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¿Te gustó la experiencia de los Grupos pequeños?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¿Qué pregunta fue la más difícil? </a:t>
            </a:r>
            <a:endParaRPr lang="en-US" sz="1100" dirty="0">
              <a:effectLst/>
              <a:latin typeface="Calibri" panose="020F0502020204030204" pitchFamily="34" charset="0"/>
              <a:ea typeface="Calibri" panose="020F0502020204030204" pitchFamily="34" charset="0"/>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204" name="Google Shape;204;g26d2173587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“Consolidar.”</a:t>
            </a:r>
            <a:endParaRPr lang="en-US" sz="1800" dirty="0">
              <a:effectLst/>
              <a:latin typeface="Calibri" panose="020F0502020204030204" pitchFamily="34" charset="0"/>
              <a:ea typeface="Calibri" panose="020F0502020204030204" pitchFamily="34" charset="0"/>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213" name="Google Shape;213;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¿Cuál es el punto principal de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Cristo prometido nació de una virgen, descendiente de David para salvarnos de nuestros pecados.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s-PY" dirty="0">
              <a:solidFill>
                <a:schemeClr val="dk1"/>
              </a:solidFill>
              <a:latin typeface="Calibri"/>
              <a:ea typeface="Calibri"/>
              <a:cs typeface="Calibri"/>
              <a:sym typeface="Calibri"/>
            </a:endParaRPr>
          </a:p>
        </p:txBody>
      </p:sp>
      <p:sp>
        <p:nvSpPr>
          <p:cNvPr id="224" name="Google Shape;2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medio de mi naturaleza pecaminosa muchas de las veces no atiendo a Dios y su Palabra, sino que sigo las ideas y prejuicios que mi corazón pecaminoso pone en mi mente. </a:t>
            </a:r>
            <a:endParaRPr lang="en-US" sz="1100" dirty="0">
              <a:effectLst/>
              <a:latin typeface="Calibri" panose="020F0502020204030204" pitchFamily="34" charset="0"/>
              <a:ea typeface="Calibri" panose="020F0502020204030204" pitchFamily="34" charset="0"/>
            </a:endParaRPr>
          </a:p>
          <a:p>
            <a:pPr marL="171450" marR="0" lvl="0" indent="-171450"/>
            <a:r>
              <a:rPr lang="es-PY" sz="1100" dirty="0">
                <a:effectLst/>
                <a:latin typeface="Calibri" panose="020F0502020204030204" pitchFamily="34" charset="0"/>
                <a:ea typeface="Calibri" panose="020F0502020204030204" pitchFamily="34" charset="0"/>
              </a:rPr>
              <a:t>En esta lección reflexiono también sobre mis pecados en general.  Por causa de ellos, Jesús vino y entregó su vida por mí.</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6" name="Google Shape;2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gracia, Dios hizo que María fuera la madre de su Hijo eterno, José su padre legal fue uno de los primeros testigos, aunque fueron seres humanos pecadores; y así por gracia Dios también ha revelado este maravilloso evento a mí para que yo también confíe en mi Salvador en vez de confiar en mí mismo.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 igual que José, Dios viene a mí con su Palabra y me revela la</a:t>
            </a:r>
          </a:p>
          <a:p>
            <a:pPr marL="171450" marR="0" lvl="0" indent="-171450"/>
            <a:r>
              <a:rPr lang="es-ES" sz="1100" dirty="0">
                <a:effectLst/>
                <a:latin typeface="Calibri" panose="020F0502020204030204" pitchFamily="34" charset="0"/>
                <a:ea typeface="Calibri" panose="020F0502020204030204" pitchFamily="34" charset="0"/>
              </a:rPr>
              <a:t>verdad del Salvador de mis pecados y el cumplimiento de sus promesas. </a:t>
            </a:r>
            <a:endParaRPr lang="en-US" sz="1100" dirty="0">
              <a:effectLst/>
              <a:latin typeface="Calibri" panose="020F0502020204030204" pitchFamily="34" charset="0"/>
              <a:ea typeface="Calibri" panose="020F0502020204030204" pitchFamily="34" charset="0"/>
            </a:endParaRPr>
          </a:p>
          <a:p>
            <a:pPr marL="171450" marR="0" lvl="0" indent="-171450"/>
            <a:r>
              <a:rPr lang="es-PY" sz="1100" dirty="0">
                <a:effectLst/>
                <a:latin typeface="Calibri" panose="020F0502020204030204" pitchFamily="34" charset="0"/>
                <a:ea typeface="Calibri" panose="020F0502020204030204" pitchFamily="34" charset="0"/>
              </a:rPr>
              <a:t>Dios ha mandado a Jesús a salvar a su pueblo de sus pecados, y eso nos incluye. </a:t>
            </a:r>
            <a:endParaRPr lang="en-US" sz="1100" dirty="0">
              <a:effectLst/>
              <a:latin typeface="Calibri" panose="020F0502020204030204" pitchFamily="34" charset="0"/>
              <a:ea typeface="Calibri" panose="020F0502020204030204" pitchFamily="34" charset="0"/>
            </a:endParaRPr>
          </a:p>
          <a:p>
            <a:pPr marL="171450" marR="0" lvl="0" indent="-171450"/>
            <a:r>
              <a:rPr lang="es-PY" sz="1100" dirty="0">
                <a:effectLst/>
                <a:latin typeface="Calibri" panose="020F0502020204030204" pitchFamily="34" charset="0"/>
                <a:ea typeface="Calibri" panose="020F0502020204030204" pitchFamily="34" charset="0"/>
              </a:rPr>
              <a:t>Jesús es Emanuel – Dios con nosotros.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48" name="Google Shape;2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estar atento a la voz de su Palabra y el ir y hacer conforme a su voluntad por más imposible y maravilloso que eso sea.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60" name="Google Shape;2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3903CA39-0360-E5AE-8842-12441C6901CF}"/>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D0DF7A91-814C-D0DA-DBA0-EFE3AFC3A3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dirty="0">
                <a:effectLst/>
                <a:latin typeface="Calibri" panose="020F0502020204030204" pitchFamily="34" charset="0"/>
                <a:ea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rPr>
              <a:t>OBJETIVOS DE LECCIÓN 2</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1"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1. Usar el método de las Cuatro “C” para leer y entender Mateo 1:18-25</a:t>
            </a:r>
            <a:endParaRPr lang="en-US" sz="1800" b="0"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2. Practicar las preguntas de “Considerar” con un compañero</a:t>
            </a:r>
            <a:endParaRPr lang="en-US" sz="1800" b="0"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rPr>
              <a:t>3. Usar evidencia de la Biblia para explicar porque Jesús tenía que ser verdadero Dios y verdadero hombre</a:t>
            </a: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79538AE1-76B3-36C3-7BF1-78AD9D4844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559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5C630EC5-68C0-4283-D013-CED7E0C7DF0C}"/>
            </a:ext>
          </a:extLst>
        </p:cNvPr>
        <p:cNvGrpSpPr/>
        <p:nvPr/>
      </p:nvGrpSpPr>
      <p:grpSpPr>
        <a:xfrm>
          <a:off x="0" y="0"/>
          <a:ext cx="0" cy="0"/>
          <a:chOff x="0" y="0"/>
          <a:chExt cx="0" cy="0"/>
        </a:xfrm>
      </p:grpSpPr>
      <p:sp>
        <p:nvSpPr>
          <p:cNvPr id="271" name="Google Shape;271;g2c7cd4f111b_0_185:notes">
            <a:extLst>
              <a:ext uri="{FF2B5EF4-FFF2-40B4-BE49-F238E27FC236}">
                <a16:creationId xmlns:a16="http://schemas.microsoft.com/office/drawing/2014/main" id="{41360259-665A-39CE-B004-1BB9EE51DF8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¿Quién es Jesús?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Según Mateo 1:18-24</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Engendrado, del Espíritu Santo es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 pondrás por nombre Jesús, porque él salvará a su pueblo de sus pecados.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Emanuel (que significa: Dios con nosotros)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72" name="Google Shape;272;g2c7cd4f111b_0_185:notes">
            <a:extLst>
              <a:ext uri="{FF2B5EF4-FFF2-40B4-BE49-F238E27FC236}">
                <a16:creationId xmlns:a16="http://schemas.microsoft.com/office/drawing/2014/main" id="{076ED810-5A7D-6C44-0BF4-2B152BA289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6477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Jesús es verdadero Dios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1 “En el principio era el Verbo, y el Verbo era con Dios, y el Verbo era Dios… Y aquel Verbo fue hecho carne, y habitó entre nosotros (y vimos su gloria, gloria como del unigénito del Padre), llena de gracia y de verdad.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Hizo milagros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72" name="Google Shape;272;g2c7cd4f111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1E171427-F029-49AC-139F-064B7E261AB0}"/>
            </a:ext>
          </a:extLst>
        </p:cNvPr>
        <p:cNvGrpSpPr/>
        <p:nvPr/>
      </p:nvGrpSpPr>
      <p:grpSpPr>
        <a:xfrm>
          <a:off x="0" y="0"/>
          <a:ext cx="0" cy="0"/>
          <a:chOff x="0" y="0"/>
          <a:chExt cx="0" cy="0"/>
        </a:xfrm>
      </p:grpSpPr>
      <p:sp>
        <p:nvSpPr>
          <p:cNvPr id="271" name="Google Shape;271;g2c7cd4f111b_0_185:notes">
            <a:extLst>
              <a:ext uri="{FF2B5EF4-FFF2-40B4-BE49-F238E27FC236}">
                <a16:creationId xmlns:a16="http://schemas.microsoft.com/office/drawing/2014/main" id="{2425E706-5685-6DD0-82B5-9F697BAD88C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Jesús es verdadero hombre</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Cuando Jesús habla de sí mismo se llama, “El Hijo del Hombre”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Nació, murió, tuvo hambre, sed, sueño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Fue tentado, igual que nosotros, pero sin pecar.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72" name="Google Shape;272;g2c7cd4f111b_0_185:notes">
            <a:extLst>
              <a:ext uri="{FF2B5EF4-FFF2-40B4-BE49-F238E27FC236}">
                <a16:creationId xmlns:a16="http://schemas.microsoft.com/office/drawing/2014/main" id="{DCA8CA80-D8F4-C008-04FC-BB870C103A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1088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5B12290B-AF6F-1EF1-FB52-DBA5BABDA1A7}"/>
            </a:ext>
          </a:extLst>
        </p:cNvPr>
        <p:cNvGrpSpPr/>
        <p:nvPr/>
      </p:nvGrpSpPr>
      <p:grpSpPr>
        <a:xfrm>
          <a:off x="0" y="0"/>
          <a:ext cx="0" cy="0"/>
          <a:chOff x="0" y="0"/>
          <a:chExt cx="0" cy="0"/>
        </a:xfrm>
      </p:grpSpPr>
      <p:sp>
        <p:nvSpPr>
          <p:cNvPr id="271" name="Google Shape;271;g2c7cd4f111b_0_185:notes">
            <a:extLst>
              <a:ext uri="{FF2B5EF4-FFF2-40B4-BE49-F238E27FC236}">
                <a16:creationId xmlns:a16="http://schemas.microsoft.com/office/drawing/2014/main" id="{25D2FF61-6A54-9D92-CE48-DD4F6AD359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n-US" b="1" dirty="0">
                <a:solidFill>
                  <a:schemeClr val="dk1"/>
                </a:solidFill>
                <a:latin typeface="Calibri"/>
                <a:ea typeface="Calibri"/>
                <a:cs typeface="Calibri"/>
                <a:sym typeface="Calibri"/>
              </a:rPr>
              <a:t>Jesus es </a:t>
            </a:r>
            <a:r>
              <a:rPr lang="en-US" b="1" dirty="0" err="1">
                <a:solidFill>
                  <a:schemeClr val="dk1"/>
                </a:solidFill>
                <a:latin typeface="Calibri"/>
                <a:ea typeface="Calibri"/>
                <a:cs typeface="Calibri"/>
                <a:sym typeface="Calibri"/>
              </a:rPr>
              <a:t>verdadero</a:t>
            </a:r>
            <a:r>
              <a:rPr lang="en-US" b="1" dirty="0">
                <a:solidFill>
                  <a:schemeClr val="dk1"/>
                </a:solidFill>
                <a:latin typeface="Calibri"/>
                <a:ea typeface="Calibri"/>
                <a:cs typeface="Calibri"/>
                <a:sym typeface="Calibri"/>
              </a:rPr>
              <a:t> Dios y </a:t>
            </a:r>
            <a:r>
              <a:rPr lang="en-US" b="1" dirty="0" err="1">
                <a:solidFill>
                  <a:schemeClr val="dk1"/>
                </a:solidFill>
                <a:latin typeface="Calibri"/>
                <a:ea typeface="Calibri"/>
                <a:cs typeface="Calibri"/>
                <a:sym typeface="Calibri"/>
              </a:rPr>
              <a:t>verdadero</a:t>
            </a:r>
            <a:r>
              <a:rPr lang="en-US" b="1" dirty="0">
                <a:solidFill>
                  <a:schemeClr val="dk1"/>
                </a:solidFill>
                <a:latin typeface="Calibri"/>
                <a:ea typeface="Calibri"/>
                <a:cs typeface="Calibri"/>
                <a:sym typeface="Calibri"/>
              </a:rPr>
              <a:t> hombre. </a:t>
            </a:r>
            <a:endParaRPr b="1" dirty="0">
              <a:solidFill>
                <a:schemeClr val="dk1"/>
              </a:solidFill>
              <a:latin typeface="Calibri"/>
              <a:ea typeface="Calibri"/>
              <a:cs typeface="Calibri"/>
              <a:sym typeface="Calibri"/>
            </a:endParaRPr>
          </a:p>
        </p:txBody>
      </p:sp>
      <p:sp>
        <p:nvSpPr>
          <p:cNvPr id="272" name="Google Shape;272;g2c7cd4f111b_0_185:notes">
            <a:extLst>
              <a:ext uri="{FF2B5EF4-FFF2-40B4-BE49-F238E27FC236}">
                <a16:creationId xmlns:a16="http://schemas.microsoft.com/office/drawing/2014/main" id="{D44DA900-553D-1485-7409-736BC2BB9E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7652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d21735871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¿Por qué tuvo que ser Dios y hombre en una persona?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83" name="Google Shape;283;g26d2173587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4CC9A614-67F8-BAEA-65F6-24EDAF715E1B}"/>
            </a:ext>
          </a:extLst>
        </p:cNvPr>
        <p:cNvGrpSpPr/>
        <p:nvPr/>
      </p:nvGrpSpPr>
      <p:grpSpPr>
        <a:xfrm>
          <a:off x="0" y="0"/>
          <a:ext cx="0" cy="0"/>
          <a:chOff x="0" y="0"/>
          <a:chExt cx="0" cy="0"/>
        </a:xfrm>
      </p:grpSpPr>
      <p:sp>
        <p:nvSpPr>
          <p:cNvPr id="271" name="Google Shape;271;g2c7cd4f111b_0_185:notes">
            <a:extLst>
              <a:ext uri="{FF2B5EF4-FFF2-40B4-BE49-F238E27FC236}">
                <a16:creationId xmlns:a16="http://schemas.microsoft.com/office/drawing/2014/main" id="{2B1AB445-B6CE-A80C-1346-6432DC215A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Tuvo que ser verdadero hombre</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Gálatas 4:4-5 Dios envió a su Hijo, que nació de una mujer y sujeto a la ley, para que redimiera a los que estaban sujetos a la ley, a fin de que recibiéramos la adopción de hijos.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O sea, un hombre tiene que obedecer la ley – lo que nosotros no hemos podido. Y un hombre tiene que recibir la maldición que nos correspondía a nosotros. Es la justicia de Dios. El pecado no puede quedar sin castigo.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72" name="Google Shape;272;g2c7cd4f111b_0_185:notes">
            <a:extLst>
              <a:ext uri="{FF2B5EF4-FFF2-40B4-BE49-F238E27FC236}">
                <a16:creationId xmlns:a16="http://schemas.microsoft.com/office/drawing/2014/main" id="{03CC3A54-DCEE-120F-FC7C-E280D9CD6D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533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5800CA57-406D-7E99-6287-84024241C243}"/>
            </a:ext>
          </a:extLst>
        </p:cNvPr>
        <p:cNvGrpSpPr/>
        <p:nvPr/>
      </p:nvGrpSpPr>
      <p:grpSpPr>
        <a:xfrm>
          <a:off x="0" y="0"/>
          <a:ext cx="0" cy="0"/>
          <a:chOff x="0" y="0"/>
          <a:chExt cx="0" cy="0"/>
        </a:xfrm>
      </p:grpSpPr>
      <p:sp>
        <p:nvSpPr>
          <p:cNvPr id="271" name="Google Shape;271;g2c7cd4f111b_0_185:notes">
            <a:extLst>
              <a:ext uri="{FF2B5EF4-FFF2-40B4-BE49-F238E27FC236}">
                <a16:creationId xmlns:a16="http://schemas.microsoft.com/office/drawing/2014/main" id="{0BCF3CBA-3B85-E641-39C6-91B320CBE1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Al mismo tiempo, tuvo que ser verdadero Dios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Aún un hombre guardara perfectamente la ley de Dios, sólo podría hacerlo por él mismo, no podría hacerlo por todo el mundo. Por lo tanto, para sustituir a todo el mundo, guardar la ley por todos, sufrir el castigo de los pecados de todos, Jesús tenía que ser verdadero Dios (Mateo 20:28).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su tiempo, Jesús asumió en su naturaleza divina una verdadera naturaleza humana, para poder llegar a ser nuestro Salvador del castigo que merecemos por el pecado.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72" name="Google Shape;272;g2c7cd4f111b_0_185:notes">
            <a:extLst>
              <a:ext uri="{FF2B5EF4-FFF2-40B4-BE49-F238E27FC236}">
                <a16:creationId xmlns:a16="http://schemas.microsoft.com/office/drawing/2014/main" id="{4FC1BF47-BC4B-3CAB-C1DD-633CB020EE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3357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6d21735871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Jesús, verdadero Dios, se hizo hombre para salvarnos. </a:t>
            </a:r>
            <a:endParaRPr lang="en-US" sz="1100" dirty="0">
              <a:effectLst/>
              <a:latin typeface="Calibri" panose="020F0502020204030204" pitchFamily="34" charset="0"/>
              <a:ea typeface="Calibri" panose="020F0502020204030204" pitchFamily="34" charset="0"/>
            </a:endParaRPr>
          </a:p>
          <a:p>
            <a:pPr marL="1371600" lvl="2" indent="-29845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291" name="Google Shape;291;g26d2173587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Encargar la tarea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video de lección 3: </a:t>
            </a:r>
            <a:r>
              <a:rPr lang="es-ES" sz="1100" dirty="0">
                <a:solidFill>
                  <a:srgbClr val="0563C1"/>
                </a:solidFill>
                <a:effectLst/>
                <a:latin typeface="Calibri" panose="020F0502020204030204" pitchFamily="34" charset="0"/>
                <a:ea typeface="Calibri" panose="020F0502020204030204" pitchFamily="34" charset="0"/>
                <a:hlinkClick r:id="rId3"/>
              </a:rPr>
              <a:t>https://www.youtube.com/watch?v=T5JaMcVzEa4</a:t>
            </a:r>
            <a:endParaRPr lang="en-US" sz="1100" dirty="0">
              <a:solidFill>
                <a:srgbClr val="0563C1"/>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Leer Mateo 2 en sus Biblias y contestar a las siguientes preguntas: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 es el punto principal de la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¿Qué pecado veo en esta historia y confieso en mi vida?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¿Qué pediré que Dios obre en mí para poner en práctica esta palabra de Dios?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00" name="Google Shape;300;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10" name="Google Shape;310;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18" name="Google Shape;318;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26" name="Google Shape;32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Amado Jesús, te alabo porque tú siendo rico, te hiciste pobre para venir a librarme de mis pecados. Yo sé que no siempre te alabo por tu amor, ni les hablo a los demás sobre el amor que tú tienes para ellos también. Perdóname.  Lléname de gozo para hablarles de ti a los demás, para contarles de tu gran amor por el que enviaste a Jesús para salvarnos del castigo eterno que merecemos por nuestros pecados.  Te doy gracias, porque nos ha nacido Cristo el Señor. En su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dirty="0">
                <a:effectLst/>
                <a:latin typeface="Calibri" panose="020F0502020204030204" pitchFamily="34" charset="0"/>
                <a:ea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rPr>
              <a:t>OBJETIVOS DE LECCIÓN 2</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1"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rPr>
              <a:t>1. Usar el método de las Cuatro “C” para leer y entender Mateo 1:18-25</a:t>
            </a:r>
            <a:endParaRPr lang="en-US" sz="1800" b="0"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2. Practicar las preguntas de “Considerar” con un compañero</a:t>
            </a:r>
            <a:endParaRPr lang="en-US" sz="1800" b="0"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3. Usar evidencia de la Biblia para explicar porque Jesús tenía que ser verdadero Dios y verdadero hombre</a:t>
            </a:r>
            <a:endParaRPr lang="en-US" sz="1800" b="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“Captar”</a:t>
            </a:r>
            <a:endParaRPr lang="en-US" sz="1100" dirty="0">
              <a:effectLst/>
              <a:latin typeface="Calibri" panose="020F0502020204030204" pitchFamily="34" charset="0"/>
              <a:ea typeface="Calibri" panose="020F0502020204030204" pitchFamily="34" charset="0"/>
            </a:endParaRPr>
          </a:p>
          <a:p>
            <a:pPr marL="0" marR="0" lvl="0" indent="0">
              <a:buFontTx/>
              <a:buNone/>
            </a:pPr>
            <a:br>
              <a:rPr lang="es-ES" sz="1100" dirty="0">
                <a:effectLst/>
                <a:latin typeface="Calibri" panose="020F0502020204030204" pitchFamily="34" charset="0"/>
                <a:ea typeface="Calibri" panose="020F0502020204030204" pitchFamily="34" charset="0"/>
              </a:rPr>
            </a:br>
            <a:r>
              <a:rPr lang="es-ES" sz="1100" dirty="0">
                <a:effectLst/>
                <a:latin typeface="Calibri" panose="020F0502020204030204" pitchFamily="34" charset="0"/>
                <a:ea typeface="Calibri" panose="020F0502020204030204" pitchFamily="34" charset="0"/>
              </a:rPr>
              <a:t>¿Está bien celebrar la Navidad o no? </a:t>
            </a:r>
            <a:br>
              <a:rPr lang="es-ES" sz="1100" dirty="0">
                <a:effectLst/>
                <a:latin typeface="Calibri" panose="020F0502020204030204" pitchFamily="34" charset="0"/>
                <a:ea typeface="Calibri" panose="020F0502020204030204" pitchFamily="34" charset="0"/>
              </a:rPr>
            </a:br>
            <a:r>
              <a:rPr lang="es-ES" sz="1100" i="1" dirty="0">
                <a:solidFill>
                  <a:srgbClr val="00B050"/>
                </a:solidFill>
                <a:effectLst/>
                <a:latin typeface="Calibri" panose="020F0502020204030204" pitchFamily="34" charset="0"/>
                <a:ea typeface="Calibri" panose="020F0502020204030204" pitchFamily="34" charset="0"/>
              </a:rPr>
              <a:t>Quizás hay que pedir que los estudiantes contestan en el chat cómo es posible que tendrían mucho para compartir. Es interesante este tema, pero no es el enfoque principal de la lección. En la sección de “Materiales extras”, hay un video sobre este tema bien completa que pueda compartir en el grupo de WhatsApp. </a:t>
            </a:r>
            <a:br>
              <a:rPr lang="es-ES" sz="1100" i="1" dirty="0">
                <a:solidFill>
                  <a:srgbClr val="00B050"/>
                </a:solidFill>
                <a:effectLst/>
                <a:latin typeface="Calibri" panose="020F0502020204030204" pitchFamily="34" charset="0"/>
                <a:ea typeface="Calibri" panose="020F0502020204030204" pitchFamily="34" charset="0"/>
              </a:rPr>
            </a:b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ninguna parte de la Biblia tenemos un mandato de celebrar la Navidad o específicamente conmemorar su nacimiento. Tampoco queda prohibido en las Escrituras.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recordar que Jesucristo vino al mundo para salvarnos: pues, eso es bueno. Sin duda tenemos permiso de alabarlo igual que los ángeles y los pastores. Conmemorar algo es para que no nos olvidemos de ello.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Tengamos cuidado de perdernos en la comercialización de nuestra generación. Mantengan sus ojos puestos en Cristo, el autor de nuestra salvación. O sea, no tiene nada de malo dar regalos, decorar la casa, o hacer una cena. Pero, que el enfoque siempre sea en el mejor regalo, dado por Dios, su Hijo, nuestro Salvador Jesucristo.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También hay que tener cuidado de no confundir a los niños con los mitos. Enséñenles a distinguir lo que es veraz de lo que es mito (Papá Noel, Santa Claus etc.…</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fecha: El 25 de diciembre – pues probablemente no nació en esa fecha. Algunos se obsesionan con el hecho de que por las mismas fechas había festejos paganos en el mundo romano. Y en algunas culturas ponen un pino de decoración – y dicen que es de origen pagano. Los orígenes de una cosa no dictan el significado para nosotros. La cruz – es un instrumento de muerte. Para nosotros: un símbolo que nos recuerda de la salvación que Jesús nos ganó. No dejemos que el mal uso de algo hace siglos nos impida glorificar a Dios en el día de hoy, en cualquier día del año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Que nadie los juzgue por celebrar o por no celebrar.  Eso sería legalismo.  Que no juzguemos a nadie tampoco.  Colosenses 2:16-17 No permitan, pues, que nadie los juzgue por lo que comen o beben, o en relación con los días de fiesta, la luna nueva o los días de reposo. Todo esto no es más que una sombra de lo que está por venir; pero lo real y verdadero es Cristo. O sea, celebrar el amor de Dios en Jesús es bueno. Somos libres para festejar o no festejar la navidad, en cualquier fecha. Pero si se hace o no, que sea para la gloria de Dios.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44" name="Google Shape;144;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“Contar”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&lt;Se cuenta la historia de Mateo 1:18-25.&gt;</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4" name="Google Shape;154;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Tx/>
              <a:buNone/>
            </a:pPr>
            <a:r>
              <a:rPr lang="en-US" b="1" dirty="0"/>
              <a:t>Mateo 1:18-25 Reina Valera </a:t>
            </a:r>
            <a:r>
              <a:rPr lang="en-US" b="1" dirty="0" err="1"/>
              <a:t>Contemporánea</a:t>
            </a:r>
            <a:r>
              <a:rPr lang="en-US" b="1" dirty="0"/>
              <a:t> </a:t>
            </a:r>
            <a:br>
              <a:rPr lang="en-US" dirty="0"/>
            </a:br>
            <a:br>
              <a:rPr lang="en-US" dirty="0"/>
            </a:br>
            <a:r>
              <a:rPr lang="en-US" b="1" i="0" u="none" strike="noStrike" baseline="30000" dirty="0">
                <a:solidFill>
                  <a:srgbClr val="000000"/>
                </a:solidFill>
                <a:effectLst/>
                <a:latin typeface="system-ui"/>
              </a:rPr>
              <a:t>18 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nacimiento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Jesucristo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María, la madre de Jesús,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comprometida</a:t>
            </a:r>
            <a:r>
              <a:rPr lang="en-US" b="0" i="0" u="none" strike="noStrike" dirty="0">
                <a:solidFill>
                  <a:srgbClr val="000000"/>
                </a:solidFill>
                <a:effectLst/>
                <a:latin typeface="system-ui"/>
              </a:rPr>
              <a:t> con José,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antes de </a:t>
            </a:r>
            <a:r>
              <a:rPr lang="en-US" b="0" i="0" u="none" strike="noStrike" dirty="0" err="1">
                <a:solidFill>
                  <a:srgbClr val="000000"/>
                </a:solidFill>
                <a:effectLst/>
                <a:latin typeface="system-ui"/>
              </a:rPr>
              <a:t>unirse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esposos</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encontró</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concebido</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r>
              <a:rPr lang="en-US" b="1" i="0" u="none" strike="noStrike" baseline="30000" dirty="0">
                <a:solidFill>
                  <a:srgbClr val="000000"/>
                </a:solidFill>
                <a:effectLst/>
                <a:latin typeface="system-ui"/>
              </a:rPr>
              <a:t>19 </a:t>
            </a:r>
            <a:r>
              <a:rPr lang="en-US" b="0" i="0" u="none" strike="noStrike" dirty="0">
                <a:solidFill>
                  <a:srgbClr val="000000"/>
                </a:solidFill>
                <a:effectLst/>
                <a:latin typeface="system-ui"/>
              </a:rPr>
              <a:t>José,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marido</a:t>
            </a:r>
            <a:r>
              <a:rPr lang="en-US" b="0" i="0" u="none" strike="noStrike" dirty="0">
                <a:solidFill>
                  <a:srgbClr val="000000"/>
                </a:solidFill>
                <a:effectLst/>
                <a:latin typeface="system-ui"/>
              </a:rPr>
              <a:t>, era un hombre </a:t>
            </a:r>
            <a:r>
              <a:rPr lang="en-US" b="0" i="0" u="none" strike="noStrike" dirty="0" err="1">
                <a:solidFill>
                  <a:srgbClr val="000000"/>
                </a:solidFill>
                <a:effectLst/>
                <a:latin typeface="system-ui"/>
              </a:rPr>
              <a:t>justo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quiso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dejarla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secretamente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pues</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quería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denigrarla</a:t>
            </a:r>
            <a:r>
              <a:rPr lang="en-US" b="0" i="0" u="none" strike="noStrike" dirty="0">
                <a:solidFill>
                  <a:srgbClr val="000000"/>
                </a:solidFill>
                <a:effectLst/>
                <a:latin typeface="system-ui"/>
              </a:rPr>
              <a:t>. </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20 </a:t>
            </a:r>
            <a:r>
              <a:rPr lang="en-US" b="0" i="0" u="none" strike="noStrike" dirty="0" err="1">
                <a:solidFill>
                  <a:srgbClr val="000000"/>
                </a:solidFill>
                <a:effectLst/>
                <a:latin typeface="system-ui"/>
              </a:rPr>
              <a:t>Mientras</a:t>
            </a:r>
            <a:r>
              <a:rPr lang="en-US" b="0" i="0" u="none" strike="noStrike" dirty="0">
                <a:solidFill>
                  <a:srgbClr val="000000"/>
                </a:solidFill>
                <a:effectLst/>
                <a:latin typeface="system-ui"/>
              </a:rPr>
              <a:t> José </a:t>
            </a:r>
            <a:r>
              <a:rPr lang="en-US" b="0" i="0" u="none" strike="noStrike" dirty="0" err="1">
                <a:solidFill>
                  <a:srgbClr val="000000"/>
                </a:solidFill>
                <a:effectLst/>
                <a:latin typeface="system-ui"/>
              </a:rPr>
              <a:t>reflexionaba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respecto</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se le </a:t>
            </a:r>
            <a:r>
              <a:rPr lang="en-US" b="0" i="0" u="none" strike="noStrike" dirty="0" err="1">
                <a:solidFill>
                  <a:srgbClr val="000000"/>
                </a:solidFill>
                <a:effectLst/>
                <a:latin typeface="system-ui"/>
              </a:rPr>
              <a:t>apareció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sueños</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«José,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 David, no </a:t>
            </a:r>
            <a:r>
              <a:rPr lang="en-US" b="0" i="0" u="none" strike="noStrike" dirty="0" err="1">
                <a:solidFill>
                  <a:srgbClr val="000000"/>
                </a:solidFill>
                <a:effectLst/>
                <a:latin typeface="system-ui"/>
              </a:rPr>
              <a:t>temas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recibir</a:t>
            </a:r>
            <a:r>
              <a:rPr lang="en-US" b="0" i="0" u="none" strike="noStrike" dirty="0">
                <a:solidFill>
                  <a:srgbClr val="000000"/>
                </a:solidFill>
                <a:effectLst/>
                <a:latin typeface="system-ui"/>
              </a:rPr>
              <a:t> a María,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mujer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sido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concebido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r>
              <a:rPr lang="en-US" b="1" i="0" u="none" strike="noStrike" baseline="30000" dirty="0">
                <a:solidFill>
                  <a:srgbClr val="000000"/>
                </a:solidFill>
                <a:effectLst/>
                <a:latin typeface="system-ui"/>
              </a:rPr>
              <a:t>21 </a:t>
            </a:r>
            <a:r>
              <a:rPr lang="en-US" b="0" i="0" u="none" strike="noStrike" dirty="0">
                <a:solidFill>
                  <a:srgbClr val="000000"/>
                </a:solidFill>
                <a:effectLst/>
                <a:latin typeface="system-ui"/>
              </a:rPr>
              <a:t>María </a:t>
            </a:r>
            <a:r>
              <a:rPr lang="en-US" b="0" i="0" u="none" strike="noStrike" dirty="0" err="1">
                <a:solidFill>
                  <a:srgbClr val="000000"/>
                </a:solidFill>
                <a:effectLst/>
                <a:latin typeface="system-ui"/>
              </a:rPr>
              <a:t>tendrá</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quien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pondrás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JESÚS,</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salvará</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pueblo de sus </a:t>
            </a:r>
            <a:r>
              <a:rPr lang="en-US" b="0" i="0" u="none" strike="noStrike" dirty="0" err="1">
                <a:solidFill>
                  <a:srgbClr val="000000"/>
                </a:solidFill>
                <a:effectLst/>
                <a:latin typeface="system-ui"/>
              </a:rPr>
              <a:t>pecados</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22 </a:t>
            </a:r>
            <a:r>
              <a:rPr lang="en-US" b="0" i="0" u="none" strike="noStrike" dirty="0">
                <a:solidFill>
                  <a:srgbClr val="000000"/>
                </a:solidFill>
                <a:effectLst/>
                <a:latin typeface="system-ui"/>
              </a:rPr>
              <a:t>Todo </a:t>
            </a: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para que se </a:t>
            </a:r>
            <a:r>
              <a:rPr lang="en-US" b="0" i="0" u="none" strike="noStrike" dirty="0" err="1">
                <a:solidFill>
                  <a:srgbClr val="000000"/>
                </a:solidFill>
                <a:effectLst/>
                <a:latin typeface="system-ui"/>
              </a:rPr>
              <a:t>cumpliera</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medio del </a:t>
            </a:r>
            <a:r>
              <a:rPr lang="en-US" b="0" i="0" u="none" strike="noStrike" dirty="0" err="1">
                <a:solidFill>
                  <a:srgbClr val="000000"/>
                </a:solidFill>
                <a:effectLst/>
                <a:latin typeface="system-ui"/>
              </a:rPr>
              <a:t>profeta</a:t>
            </a:r>
            <a:r>
              <a:rPr lang="en-US" b="0" i="0" u="none" strike="noStrike" dirty="0">
                <a:solidFill>
                  <a:srgbClr val="000000"/>
                </a:solidFill>
                <a:effectLst/>
                <a:latin typeface="system-ui"/>
              </a:rPr>
              <a:t>:</a:t>
            </a:r>
          </a:p>
          <a:p>
            <a:pPr marL="158750" indent="0" algn="l">
              <a:buFontTx/>
              <a:buNone/>
            </a:pPr>
            <a:br>
              <a:rPr lang="en-US" b="1" i="0" u="none" strike="noStrike" baseline="30000" dirty="0">
                <a:solidFill>
                  <a:srgbClr val="000000"/>
                </a:solidFill>
                <a:effectLst/>
                <a:latin typeface="system-ui"/>
              </a:rPr>
            </a:br>
            <a:r>
              <a:rPr lang="en-US" b="1" i="0" u="none" strike="noStrike" baseline="30000" dirty="0">
                <a:solidFill>
                  <a:srgbClr val="000000"/>
                </a:solidFill>
                <a:effectLst/>
                <a:latin typeface="system-ui"/>
              </a:rPr>
              <a:t>23 </a:t>
            </a:r>
            <a:r>
              <a:rPr lang="en-US" b="0" i="0" u="none" strike="noStrike" dirty="0">
                <a:solidFill>
                  <a:srgbClr val="000000"/>
                </a:solidFill>
                <a:effectLst/>
                <a:latin typeface="system-ui"/>
              </a:rPr>
              <a:t>«Una </a:t>
            </a:r>
            <a:r>
              <a:rPr lang="en-US" b="0" i="0" u="none" strike="noStrike" dirty="0" err="1">
                <a:solidFill>
                  <a:srgbClr val="000000"/>
                </a:solidFill>
                <a:effectLst/>
                <a:latin typeface="system-ui"/>
              </a:rPr>
              <a:t>virgen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concebirá</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dará</a:t>
            </a:r>
            <a:r>
              <a:rPr lang="en-US" b="0" i="0" u="none" strike="noStrike" dirty="0">
                <a:solidFill>
                  <a:srgbClr val="000000"/>
                </a:solidFill>
                <a:effectLst/>
                <a:latin typeface="system-ui"/>
              </a:rPr>
              <a:t> a luz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le </a:t>
            </a:r>
            <a:r>
              <a:rPr lang="en-US" b="0" i="0" u="none" strike="noStrike" dirty="0" err="1">
                <a:solidFill>
                  <a:srgbClr val="000000"/>
                </a:solidFill>
                <a:effectLst/>
                <a:latin typeface="system-ui"/>
              </a:rPr>
              <a:t>pondrás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Emanuel,</a:t>
            </a:r>
          </a:p>
          <a:p>
            <a:pPr marL="158750" indent="0" algn="l">
              <a:buFontTx/>
              <a:buNone/>
            </a:pPr>
            <a:r>
              <a:rPr lang="en-US" b="0" i="0" u="none" strike="noStrike" dirty="0">
                <a:solidFill>
                  <a:srgbClr val="000000"/>
                </a:solidFill>
                <a:effectLst/>
                <a:latin typeface="system-ui"/>
              </a:rPr>
              <a:t>que </a:t>
            </a:r>
            <a:r>
              <a:rPr lang="en-US" b="0" i="0" u="none" strike="noStrike" dirty="0" err="1">
                <a:solidFill>
                  <a:srgbClr val="000000"/>
                </a:solidFill>
                <a:effectLst/>
                <a:latin typeface="system-ui"/>
              </a:rPr>
              <a:t>significa</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nosotros</a:t>
            </a:r>
            <a:r>
              <a:rPr lang="en-US" b="0" i="0" u="none" strike="noStrike" dirty="0">
                <a:solidFill>
                  <a:srgbClr val="000000"/>
                </a:solidFill>
                <a:effectLst/>
                <a:latin typeface="system-ui"/>
              </a:rPr>
              <a:t>.”»</a:t>
            </a:r>
          </a:p>
          <a:p>
            <a:pPr marL="158750" indent="0" algn="l">
              <a:buFontTx/>
              <a:buNone/>
            </a:pPr>
            <a:br>
              <a:rPr lang="en-US" b="1" i="0" u="none" strike="noStrike" baseline="30000" dirty="0">
                <a:solidFill>
                  <a:srgbClr val="000000"/>
                </a:solidFill>
                <a:effectLst/>
                <a:latin typeface="system-ui"/>
              </a:rPr>
            </a:br>
            <a:r>
              <a:rPr lang="en-US" b="1" i="0" u="none" strike="noStrike" baseline="30000" dirty="0">
                <a:solidFill>
                  <a:srgbClr val="000000"/>
                </a:solidFill>
                <a:effectLst/>
                <a:latin typeface="system-ui"/>
              </a:rPr>
              <a:t>24 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José </a:t>
            </a:r>
            <a:r>
              <a:rPr lang="en-US" b="0" i="0" u="none" strike="noStrike" dirty="0" err="1">
                <a:solidFill>
                  <a:srgbClr val="000000"/>
                </a:solidFill>
                <a:effectLst/>
                <a:latin typeface="system-ui"/>
              </a:rPr>
              <a:t>despertó</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sueño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hizo</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había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mandado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recibió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mujer</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25 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no la </a:t>
            </a:r>
            <a:r>
              <a:rPr lang="en-US" b="0" i="0" u="none" strike="noStrike" dirty="0" err="1">
                <a:solidFill>
                  <a:srgbClr val="000000"/>
                </a:solidFill>
                <a:effectLst/>
                <a:latin typeface="system-ui"/>
              </a:rPr>
              <a:t>conoció</a:t>
            </a:r>
            <a:r>
              <a:rPr lang="en-US" b="0" i="0" u="none" strike="noStrike" dirty="0">
                <a:solidFill>
                  <a:srgbClr val="000000"/>
                </a:solidFill>
                <a:effectLst/>
                <a:latin typeface="system-ui"/>
              </a:rPr>
              <a:t> hasta que </a:t>
            </a:r>
            <a:r>
              <a:rPr lang="en-US" b="0" i="0" u="none" strike="noStrike" dirty="0" err="1">
                <a:solidFill>
                  <a:srgbClr val="000000"/>
                </a:solidFill>
                <a:effectLst/>
                <a:latin typeface="system-ui"/>
              </a:rPr>
              <a:t>dio</a:t>
            </a:r>
            <a:r>
              <a:rPr lang="en-US" b="0" i="0" u="none" strike="noStrike" dirty="0">
                <a:solidFill>
                  <a:srgbClr val="000000"/>
                </a:solidFill>
                <a:effectLst/>
                <a:latin typeface="system-ui"/>
              </a:rPr>
              <a:t> a luz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primogénito</a:t>
            </a:r>
            <a:r>
              <a:rPr lang="en-US" b="0" i="0" u="none" strike="noStrike" dirty="0">
                <a:solidFill>
                  <a:srgbClr val="000000"/>
                </a:solidFill>
                <a:effectLst/>
                <a:latin typeface="system-ui"/>
              </a:rPr>
              <a:t>. Y le puso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JESÚS.</a:t>
            </a:r>
          </a:p>
          <a:p>
            <a:pPr marL="158750" indent="0">
              <a:buFontTx/>
              <a:buNone/>
            </a:pP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8</a:t>
            </a:fld>
            <a:endParaRPr lang="en-US"/>
          </a:p>
        </p:txBody>
      </p:sp>
    </p:spTree>
    <p:extLst>
      <p:ext uri="{BB962C8B-B14F-4D97-AF65-F5344CB8AC3E}">
        <p14:creationId xmlns:p14="http://schemas.microsoft.com/office/powerpoint/2010/main" val="289976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D10E5EC-F270-4F16-6741-EC1146C78CA4}"/>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D2D6A296-0474-DF87-FF0B-B9DF1ACB60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dirty="0">
                <a:effectLst/>
                <a:latin typeface="Calibri" panose="020F0502020204030204" pitchFamily="34" charset="0"/>
                <a:ea typeface="Calibri" panose="020F0502020204030204" pitchFamily="34" charset="0"/>
              </a:rPr>
              <a:t> </a:t>
            </a:r>
            <a:r>
              <a:rPr lang="es-ES" sz="1800" b="1" u="sng" dirty="0">
                <a:solidFill>
                  <a:srgbClr val="000000"/>
                </a:solidFill>
                <a:effectLst/>
                <a:latin typeface="Calibri" panose="020F0502020204030204" pitchFamily="34" charset="0"/>
                <a:ea typeface="Calibri" panose="020F0502020204030204" pitchFamily="34" charset="0"/>
              </a:rPr>
              <a:t>OBJETIVOS DE LECCIÓN 2</a:t>
            </a:r>
            <a:r>
              <a:rPr lang="en-US" sz="1800" dirty="0">
                <a:effectLst/>
                <a:latin typeface="Calibri" panose="020F0502020204030204" pitchFamily="34" charset="0"/>
                <a:ea typeface="Calibri" panose="020F0502020204030204" pitchFamily="34" charset="0"/>
              </a:rPr>
              <a:t> </a:t>
            </a:r>
          </a:p>
          <a:p>
            <a:pPr marL="0" marR="171450" indent="0">
              <a:buFontTx/>
              <a:buNone/>
            </a:pPr>
            <a:endParaRPr lang="en-US" sz="1800" b="1"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1. Usar el método de las Cuatro “C” para leer y entender Mateo 1:18-25</a:t>
            </a:r>
            <a:endParaRPr lang="en-US" sz="1800" b="0"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rPr>
              <a:t>2. Practicar las preguntas de “Considerar” con un compañero</a:t>
            </a:r>
            <a:endParaRPr lang="en-US" sz="1800" b="1" dirty="0">
              <a:solidFill>
                <a:srgbClr val="000000"/>
              </a:solidFill>
              <a:effectLst/>
              <a:latin typeface="Calibri" panose="020F0502020204030204" pitchFamily="34" charset="0"/>
              <a:ea typeface="Calibri" panose="020F0502020204030204" pitchFamily="34" charset="0"/>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rPr>
              <a:t>3. Usar evidencia de la Biblia para explicar porque Jesús tenía que ser verdadero Dios y verdadero hombre</a:t>
            </a:r>
            <a:endParaRPr lang="en-US" sz="1800" b="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F8442CF3-A76C-92FD-EFD9-0BC6863DE7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436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4" t="8250" r="29537" b="8242"/>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67" name="Google Shape;167;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8" name="Google Shape;168;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dirty="0">
              <a:solidFill>
                <a:schemeClr val="dk1"/>
              </a:solidFill>
              <a:latin typeface="Lato"/>
              <a:ea typeface="Lato"/>
              <a:cs typeface="Lato"/>
              <a:sym typeface="Lato"/>
            </a:endParaRPr>
          </a:p>
        </p:txBody>
      </p:sp>
      <p:sp>
        <p:nvSpPr>
          <p:cNvPr id="169" name="Google Shape;169;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1" name="Google Shape;171;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72" name="Google Shape;172;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cxnSp>
        <p:nvCxnSpPr>
          <p:cNvPr id="177" name="Google Shape;177;g26d21735871_0_10"/>
          <p:cNvCxnSpPr/>
          <p:nvPr/>
        </p:nvCxnSpPr>
        <p:spPr>
          <a:xfrm>
            <a:off x="-1408048" y="183725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8" name="Google Shape;178;g26d21735871_0_10"/>
          <p:cNvSpPr txBox="1"/>
          <p:nvPr/>
        </p:nvSpPr>
        <p:spPr>
          <a:xfrm>
            <a:off x="1342863" y="897199"/>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sp>
        <p:nvSpPr>
          <p:cNvPr id="179" name="Google Shape;179;g26d21735871_0_10"/>
          <p:cNvSpPr txBox="1"/>
          <p:nvPr/>
        </p:nvSpPr>
        <p:spPr>
          <a:xfrm>
            <a:off x="1342875" y="2134975"/>
            <a:ext cx="10556700" cy="3683100"/>
          </a:xfrm>
          <a:prstGeom prst="rect">
            <a:avLst/>
          </a:prstGeom>
          <a:noFill/>
          <a:ln>
            <a:noFill/>
          </a:ln>
        </p:spPr>
        <p:txBody>
          <a:bodyPr spcFirstLastPara="1" wrap="square" lIns="91425" tIns="45700" rIns="91425" bIns="45700" anchor="t" anchorCtr="0">
            <a:spAutoFit/>
          </a:bodyPr>
          <a:lstStyle/>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¿Quiénes son los personajes de esta historia?</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¿Cuáles son los objetos de esta historia? </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¿Dónde ocurrió la historia? </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¿Cuándo ocurrió la historia? </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¿Cuál es el problema? </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¿Se soluciona el problema?</a:t>
            </a:r>
            <a:endParaRPr sz="3888">
              <a:solidFill>
                <a:schemeClr val="dk1"/>
              </a:solidFill>
              <a:latin typeface="Lato"/>
              <a:ea typeface="Lato"/>
              <a:cs typeface="Lato"/>
              <a:sym typeface="Lato"/>
            </a:endParaRPr>
          </a:p>
        </p:txBody>
      </p:sp>
      <p:sp>
        <p:nvSpPr>
          <p:cNvPr id="180" name="Google Shape;180;g26d21735871_0_10"/>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6d21735871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6d21735871_0_1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cxnSp>
        <p:nvCxnSpPr>
          <p:cNvPr id="187" name="Google Shape;187;g26d21735871_0_21"/>
          <p:cNvCxnSpPr/>
          <p:nvPr/>
        </p:nvCxnSpPr>
        <p:spPr>
          <a:xfrm>
            <a:off x="0" y="1833300"/>
            <a:ext cx="9814800" cy="3900"/>
          </a:xfrm>
          <a:prstGeom prst="straightConnector1">
            <a:avLst/>
          </a:prstGeom>
          <a:noFill/>
          <a:ln w="38100" cap="flat" cmpd="sng">
            <a:solidFill>
              <a:srgbClr val="7F7F7F"/>
            </a:solidFill>
            <a:prstDash val="solid"/>
            <a:miter lim="800000"/>
            <a:headEnd type="none" w="sm" len="sm"/>
            <a:tailEnd type="none" w="sm" len="sm"/>
          </a:ln>
        </p:spPr>
      </p:cxnSp>
      <p:sp>
        <p:nvSpPr>
          <p:cNvPr id="188" name="Google Shape;188;g26d21735871_0_21"/>
          <p:cNvSpPr txBox="1"/>
          <p:nvPr/>
        </p:nvSpPr>
        <p:spPr>
          <a:xfrm>
            <a:off x="1342874" y="897200"/>
            <a:ext cx="86184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Importancia de </a:t>
            </a: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sp>
        <p:nvSpPr>
          <p:cNvPr id="189" name="Google Shape;189;g26d21735871_0_21"/>
          <p:cNvSpPr txBox="1"/>
          <p:nvPr/>
        </p:nvSpPr>
        <p:spPr>
          <a:xfrm>
            <a:off x="1342875" y="2134975"/>
            <a:ext cx="10556700" cy="2486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888" dirty="0">
                <a:solidFill>
                  <a:schemeClr val="dk1"/>
                </a:solidFill>
                <a:latin typeface="Lato"/>
                <a:ea typeface="Lato"/>
                <a:cs typeface="Lato"/>
                <a:sym typeface="Lato"/>
              </a:rPr>
              <a:t>Los </a:t>
            </a:r>
            <a:r>
              <a:rPr lang="en-US" sz="3888" dirty="0" err="1">
                <a:solidFill>
                  <a:schemeClr val="dk1"/>
                </a:solidFill>
                <a:latin typeface="Lato"/>
                <a:ea typeface="Lato"/>
                <a:cs typeface="Lato"/>
                <a:sym typeface="Lato"/>
              </a:rPr>
              <a:t>detalles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nos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ayudan</a:t>
            </a:r>
            <a:r>
              <a:rPr lang="en-US" sz="3888" dirty="0">
                <a:solidFill>
                  <a:schemeClr val="dk1"/>
                </a:solidFill>
                <a:latin typeface="Lato"/>
                <a:ea typeface="Lato"/>
                <a:cs typeface="Lato"/>
                <a:sym typeface="Lato"/>
              </a:rPr>
              <a:t> con la </a:t>
            </a:r>
            <a:r>
              <a:rPr lang="en-US" sz="3888" dirty="0" err="1">
                <a:solidFill>
                  <a:schemeClr val="dk1"/>
                </a:solidFill>
                <a:latin typeface="Lato"/>
                <a:ea typeface="Lato"/>
                <a:cs typeface="Lato"/>
                <a:sym typeface="Lato"/>
              </a:rPr>
              <a:t>comprensión</a:t>
            </a:r>
            <a:r>
              <a:rPr lang="en-US" sz="3888" dirty="0">
                <a:solidFill>
                  <a:schemeClr val="dk1"/>
                </a:solidFill>
                <a:latin typeface="Lato"/>
                <a:ea typeface="Lato"/>
                <a:cs typeface="Lato"/>
                <a:sym typeface="Lato"/>
              </a:rPr>
              <a:t> de la </a:t>
            </a:r>
            <a:r>
              <a:rPr lang="en-US" sz="3888" dirty="0" err="1">
                <a:solidFill>
                  <a:schemeClr val="dk1"/>
                </a:solidFill>
                <a:latin typeface="Lato"/>
                <a:ea typeface="Lato"/>
                <a:cs typeface="Lato"/>
                <a:sym typeface="Lato"/>
              </a:rPr>
              <a:t>historia</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None/>
            </a:pPr>
            <a:endParaRPr sz="3888" dirty="0">
              <a:solidFill>
                <a:schemeClr val="dk1"/>
              </a:solidFill>
              <a:latin typeface="Lato"/>
              <a:ea typeface="Lato"/>
              <a:cs typeface="Lato"/>
              <a:sym typeface="Lato"/>
            </a:endParaRPr>
          </a:p>
          <a:p>
            <a:pPr marL="0" lvl="0" indent="0" algn="l" rtl="0">
              <a:spcBef>
                <a:spcPts val="0"/>
              </a:spcBef>
              <a:spcAft>
                <a:spcPts val="0"/>
              </a:spcAft>
              <a:buNone/>
            </a:pPr>
            <a:r>
              <a:rPr lang="en-US" sz="3888" dirty="0">
                <a:solidFill>
                  <a:schemeClr val="dk1"/>
                </a:solidFill>
                <a:latin typeface="Lato"/>
                <a:ea typeface="Lato"/>
                <a:cs typeface="Lato"/>
                <a:sym typeface="Lato"/>
              </a:rPr>
              <a:t>Deja que la Biblia se </a:t>
            </a:r>
            <a:r>
              <a:rPr lang="en-US" sz="3888" dirty="0" err="1">
                <a:solidFill>
                  <a:schemeClr val="dk1"/>
                </a:solidFill>
                <a:latin typeface="Lato"/>
                <a:ea typeface="Lato"/>
                <a:cs typeface="Lato"/>
                <a:sym typeface="Lato"/>
              </a:rPr>
              <a:t>interprete</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sí</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misma</a:t>
            </a:r>
            <a:endParaRPr sz="3888" dirty="0">
              <a:solidFill>
                <a:schemeClr val="dk1"/>
              </a:solidFill>
              <a:latin typeface="Lato"/>
              <a:ea typeface="Lato"/>
              <a:cs typeface="Lato"/>
              <a:sym typeface="Lato"/>
            </a:endParaRPr>
          </a:p>
        </p:txBody>
      </p:sp>
      <p:sp>
        <p:nvSpPr>
          <p:cNvPr id="190" name="Google Shape;190;g26d21735871_0_2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g26d21735871_0_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2" name="Google Shape;192;g26d21735871_0_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6d21735871_0_32"/>
          <p:cNvSpPr txBox="1"/>
          <p:nvPr/>
        </p:nvSpPr>
        <p:spPr>
          <a:xfrm>
            <a:off x="3452975" y="1438800"/>
            <a:ext cx="81132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198" name="Google Shape;198;g26d21735871_0_3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g26d21735871_0_3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0" name="Google Shape;200;g26d21735871_0_32"/>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201" name="Google Shape;201;g26d21735871_0_32"/>
          <p:cNvSpPr txBox="1"/>
          <p:nvPr/>
        </p:nvSpPr>
        <p:spPr>
          <a:xfrm>
            <a:off x="3452975" y="2279100"/>
            <a:ext cx="7568700" cy="36471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300" i="1" dirty="0">
                <a:solidFill>
                  <a:schemeClr val="dk1"/>
                </a:solidFill>
                <a:latin typeface="Lato"/>
                <a:ea typeface="Lato"/>
                <a:cs typeface="Lato"/>
                <a:sym typeface="Lato"/>
              </a:rPr>
              <a:t>Va a </a:t>
            </a:r>
            <a:r>
              <a:rPr lang="en-US" sz="3300" i="1" dirty="0" err="1">
                <a:solidFill>
                  <a:schemeClr val="dk1"/>
                </a:solidFill>
                <a:latin typeface="Lato"/>
                <a:ea typeface="Lato"/>
                <a:cs typeface="Lato"/>
                <a:sym typeface="Lato"/>
              </a:rPr>
              <a:t>aparecer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tu</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pantalla</a:t>
            </a:r>
            <a:r>
              <a:rPr lang="en-US" sz="3300" i="1" dirty="0">
                <a:solidFill>
                  <a:schemeClr val="dk1"/>
                </a:solidFill>
                <a:latin typeface="Lato"/>
                <a:ea typeface="Lato"/>
                <a:cs typeface="Lato"/>
                <a:sym typeface="Lato"/>
              </a:rPr>
              <a:t> un </a:t>
            </a:r>
            <a:r>
              <a:rPr lang="en-US" sz="3300" i="1" dirty="0" err="1">
                <a:solidFill>
                  <a:schemeClr val="dk1"/>
                </a:solidFill>
                <a:latin typeface="Lato"/>
                <a:ea typeface="Lato"/>
                <a:cs typeface="Lato"/>
                <a:sym typeface="Lato"/>
              </a:rPr>
              <a:t>botón</a:t>
            </a:r>
            <a:r>
              <a:rPr lang="en-US" sz="3300" i="1" dirty="0">
                <a:solidFill>
                  <a:schemeClr val="dk1"/>
                </a:solidFill>
                <a:latin typeface="Lato"/>
                <a:ea typeface="Lato"/>
                <a:cs typeface="Lato"/>
                <a:sym typeface="Lato"/>
              </a:rPr>
              <a:t> para </a:t>
            </a:r>
            <a:r>
              <a:rPr lang="en-US" sz="3300" i="1" dirty="0" err="1">
                <a:solidFill>
                  <a:schemeClr val="dk1"/>
                </a:solidFill>
                <a:latin typeface="Lato"/>
                <a:ea typeface="Lato"/>
                <a:cs typeface="Lato"/>
                <a:sym typeface="Lato"/>
              </a:rPr>
              <a:t>entrar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una</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salita</a:t>
            </a:r>
            <a:r>
              <a:rPr lang="en-US" sz="3300" i="1" dirty="0">
                <a:solidFill>
                  <a:schemeClr val="dk1"/>
                </a:solidFill>
                <a:latin typeface="Lato"/>
                <a:ea typeface="Lato"/>
                <a:cs typeface="Lato"/>
                <a:sym typeface="Lato"/>
              </a:rPr>
              <a:t>. Entra a </a:t>
            </a:r>
            <a:r>
              <a:rPr lang="en-US" sz="3300" i="1" dirty="0" err="1">
                <a:solidFill>
                  <a:schemeClr val="dk1"/>
                </a:solidFill>
                <a:latin typeface="Lato"/>
                <a:ea typeface="Lato"/>
                <a:cs typeface="Lato"/>
                <a:sym typeface="Lato"/>
              </a:rPr>
              <a:t>conversar</a:t>
            </a:r>
            <a:r>
              <a:rPr lang="en-US" sz="3300" i="1" dirty="0">
                <a:solidFill>
                  <a:schemeClr val="dk1"/>
                </a:solidFill>
                <a:latin typeface="Lato"/>
                <a:ea typeface="Lato"/>
                <a:cs typeface="Lato"/>
                <a:sym typeface="Lato"/>
              </a:rPr>
              <a:t> con un </a:t>
            </a:r>
            <a:r>
              <a:rPr lang="en-US" sz="3300" i="1" dirty="0" err="1">
                <a:solidFill>
                  <a:schemeClr val="dk1"/>
                </a:solidFill>
                <a:latin typeface="Lato"/>
                <a:ea typeface="Lato"/>
                <a:cs typeface="Lato"/>
                <a:sym typeface="Lato"/>
              </a:rPr>
              <a:t>compañero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usando</a:t>
            </a:r>
            <a:r>
              <a:rPr lang="en-US" sz="3300" i="1" dirty="0">
                <a:solidFill>
                  <a:schemeClr val="dk1"/>
                </a:solidFill>
                <a:latin typeface="Lato"/>
                <a:ea typeface="Lato"/>
                <a:cs typeface="Lato"/>
                <a:sym typeface="Lato"/>
              </a:rPr>
              <a:t> las </a:t>
            </a:r>
            <a:r>
              <a:rPr lang="en-US" sz="3300" i="1" dirty="0" err="1">
                <a:solidFill>
                  <a:schemeClr val="dk1"/>
                </a:solidFill>
                <a:latin typeface="Lato"/>
                <a:ea typeface="Lato"/>
                <a:cs typeface="Lato"/>
                <a:sym typeface="Lato"/>
              </a:rPr>
              <a:t>preguntas</a:t>
            </a:r>
            <a:r>
              <a:rPr lang="en-US" sz="3300" i="1" dirty="0">
                <a:solidFill>
                  <a:schemeClr val="dk1"/>
                </a:solidFill>
                <a:latin typeface="Lato"/>
                <a:ea typeface="Lato"/>
                <a:cs typeface="Lato"/>
                <a:sym typeface="Lato"/>
              </a:rPr>
              <a:t> de </a:t>
            </a:r>
            <a:r>
              <a:rPr lang="en-US" sz="3300" i="1" dirty="0" err="1">
                <a:solidFill>
                  <a:schemeClr val="dk1"/>
                </a:solidFill>
                <a:latin typeface="Lato"/>
                <a:ea typeface="Lato"/>
                <a:cs typeface="Lato"/>
                <a:sym typeface="Lato"/>
              </a:rPr>
              <a:t>Considerar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están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en</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tu</a:t>
            </a:r>
            <a:r>
              <a:rPr lang="en-US" sz="3300" i="1" dirty="0">
                <a:solidFill>
                  <a:schemeClr val="dk1"/>
                </a:solidFill>
                <a:latin typeface="Lato"/>
                <a:ea typeface="Lato"/>
                <a:cs typeface="Lato"/>
                <a:sym typeface="Lato"/>
              </a:rPr>
              <a:t> WhatsApp). El </a:t>
            </a:r>
            <a:r>
              <a:rPr lang="en-US" sz="3300" i="1" dirty="0" err="1">
                <a:solidFill>
                  <a:schemeClr val="dk1"/>
                </a:solidFill>
                <a:latin typeface="Lato"/>
                <a:ea typeface="Lato"/>
                <a:cs typeface="Lato"/>
                <a:sym typeface="Lato"/>
              </a:rPr>
              <a:t>Profesor</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va</a:t>
            </a:r>
            <a:r>
              <a:rPr lang="en-US" sz="3300" i="1" dirty="0">
                <a:solidFill>
                  <a:schemeClr val="dk1"/>
                </a:solidFill>
                <a:latin typeface="Lato"/>
                <a:ea typeface="Lato"/>
                <a:cs typeface="Lato"/>
                <a:sym typeface="Lato"/>
              </a:rPr>
              <a:t> a </a:t>
            </a:r>
            <a:r>
              <a:rPr lang="en-US" sz="3300" i="1" dirty="0" err="1">
                <a:solidFill>
                  <a:schemeClr val="dk1"/>
                </a:solidFill>
                <a:latin typeface="Lato"/>
                <a:ea typeface="Lato"/>
                <a:cs typeface="Lato"/>
                <a:sym typeface="Lato"/>
              </a:rPr>
              <a:t>regresar</a:t>
            </a:r>
            <a:r>
              <a:rPr lang="en-US" sz="3300" i="1" dirty="0">
                <a:solidFill>
                  <a:schemeClr val="dk1"/>
                </a:solidFill>
                <a:latin typeface="Lato"/>
                <a:ea typeface="Lato"/>
                <a:cs typeface="Lato"/>
                <a:sym typeface="Lato"/>
              </a:rPr>
              <a:t> con </a:t>
            </a:r>
            <a:r>
              <a:rPr lang="en-US" sz="3300" i="1" dirty="0" err="1">
                <a:solidFill>
                  <a:schemeClr val="dk1"/>
                </a:solidFill>
                <a:latin typeface="Lato"/>
                <a:ea typeface="Lato"/>
                <a:cs typeface="Lato"/>
                <a:sym typeface="Lato"/>
              </a:rPr>
              <a:t>ustedes</a:t>
            </a:r>
            <a:r>
              <a:rPr lang="en-US" sz="3300" i="1" dirty="0">
                <a:solidFill>
                  <a:schemeClr val="dk1"/>
                </a:solidFill>
                <a:latin typeface="Lato"/>
                <a:ea typeface="Lato"/>
                <a:cs typeface="Lato"/>
                <a:sym typeface="Lato"/>
              </a:rPr>
              <a:t> al </a:t>
            </a:r>
            <a:r>
              <a:rPr lang="en-US" sz="3300" i="1" dirty="0" err="1">
                <a:solidFill>
                  <a:schemeClr val="dk1"/>
                </a:solidFill>
                <a:latin typeface="Lato"/>
                <a:ea typeface="Lato"/>
                <a:cs typeface="Lato"/>
                <a:sym typeface="Lato"/>
              </a:rPr>
              <a:t>grupo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grande</a:t>
            </a:r>
            <a:r>
              <a:rPr lang="en-US" sz="3300" i="1" dirty="0">
                <a:solidFill>
                  <a:schemeClr val="dk1"/>
                </a:solidFill>
                <a:latin typeface="Lato"/>
                <a:ea typeface="Lato"/>
                <a:cs typeface="Lato"/>
                <a:sym typeface="Lato"/>
              </a:rPr>
              <a:t> de Zoom </a:t>
            </a:r>
            <a:r>
              <a:rPr lang="en-US" sz="3300" i="1" dirty="0" err="1">
                <a:solidFill>
                  <a:schemeClr val="dk1"/>
                </a:solidFill>
                <a:latin typeface="Lato"/>
                <a:ea typeface="Lato"/>
                <a:cs typeface="Lato"/>
                <a:sym typeface="Lato"/>
              </a:rPr>
              <a:t>cuando</a:t>
            </a:r>
            <a:r>
              <a:rPr lang="en-US" sz="3300" i="1" dirty="0">
                <a:solidFill>
                  <a:schemeClr val="dk1"/>
                </a:solidFill>
                <a:latin typeface="Lato"/>
                <a:ea typeface="Lato"/>
                <a:cs typeface="Lato"/>
                <a:sym typeface="Lato"/>
              </a:rPr>
              <a:t> sea </a:t>
            </a:r>
            <a:r>
              <a:rPr lang="en-US" sz="3300" i="1" dirty="0" err="1">
                <a:solidFill>
                  <a:schemeClr val="dk1"/>
                </a:solidFill>
                <a:latin typeface="Lato"/>
                <a:ea typeface="Lato"/>
                <a:cs typeface="Lato"/>
                <a:sym typeface="Lato"/>
              </a:rPr>
              <a:t>el</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tiempo</a:t>
            </a:r>
            <a:r>
              <a:rPr lang="en-US" sz="3300" i="1" dirty="0">
                <a:solidFill>
                  <a:schemeClr val="dk1"/>
                </a:solidFill>
                <a:latin typeface="Lato"/>
                <a:ea typeface="Lato"/>
                <a:cs typeface="Lato"/>
                <a:sym typeface="Lato"/>
              </a:rPr>
              <a:t> </a:t>
            </a:r>
            <a:r>
              <a:rPr lang="en-US" sz="3300" i="1" dirty="0" err="1">
                <a:solidFill>
                  <a:schemeClr val="dk1"/>
                </a:solidFill>
                <a:latin typeface="Lato"/>
                <a:ea typeface="Lato"/>
                <a:cs typeface="Lato"/>
                <a:sym typeface="Lato"/>
              </a:rPr>
              <a:t>indicado</a:t>
            </a:r>
            <a:r>
              <a:rPr lang="en-US" sz="3300" i="1" dirty="0">
                <a:solidFill>
                  <a:schemeClr val="dk1"/>
                </a:solidFill>
                <a:latin typeface="Lato"/>
                <a:ea typeface="Lato"/>
                <a:cs typeface="Lato"/>
                <a:sym typeface="Lato"/>
              </a:rPr>
              <a:t>.</a:t>
            </a:r>
            <a:endParaRPr sz="3300" i="1"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26d21735871_0_116"/>
          <p:cNvSpPr txBox="1"/>
          <p:nvPr/>
        </p:nvSpPr>
        <p:spPr>
          <a:xfrm>
            <a:off x="3452975" y="1438800"/>
            <a:ext cx="81132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207" name="Google Shape;207;g26d21735871_0_1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26d21735871_0_11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9" name="Google Shape;209;g26d21735871_0_116"/>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210" name="Google Shape;210;g26d21735871_0_116"/>
          <p:cNvSpPr txBox="1"/>
          <p:nvPr/>
        </p:nvSpPr>
        <p:spPr>
          <a:xfrm>
            <a:off x="3452975" y="2654045"/>
            <a:ext cx="7568700" cy="3140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gustó</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experiencia</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Grupos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pequeños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Qué</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pregunta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fue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difícil</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00" dirty="0">
              <a:solidFill>
                <a:schemeClr val="dk1"/>
              </a:solidFill>
              <a:latin typeface="Lato"/>
              <a:ea typeface="Lato"/>
              <a:cs typeface="Lato"/>
              <a:sym typeface="Lato"/>
            </a:endParaRPr>
          </a:p>
          <a:p>
            <a:pPr marL="0" lvl="0" indent="0" algn="l" rtl="0">
              <a:spcBef>
                <a:spcPts val="0"/>
              </a:spcBef>
              <a:spcAft>
                <a:spcPts val="0"/>
              </a:spcAft>
              <a:buNone/>
            </a:pPr>
            <a:endParaRPr sz="3300" dirty="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16" name="Google Shape;216;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7" name="Google Shape;217;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9" name="Google Shape;219;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20" name="Google Shape;220;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27" name="Google Shape;227;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28" name="Google Shape;228;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b="0" i="0" u="none" strike="noStrike" cap="none" dirty="0">
              <a:solidFill>
                <a:schemeClr val="dk1"/>
              </a:solidFill>
              <a:latin typeface="Lato"/>
              <a:ea typeface="Lato"/>
              <a:cs typeface="Lato"/>
              <a:sym typeface="Lato"/>
            </a:endParaRPr>
          </a:p>
        </p:txBody>
      </p:sp>
      <p:sp>
        <p:nvSpPr>
          <p:cNvPr id="229" name="Google Shape;229;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 name="Google Shape;230;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1" name="Google Shape;231;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32" name="Google Shape;232;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33" name="Google Shape;233;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39" name="Google Shape;239;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0" name="Google Shape;240;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b="0" i="0" u="none" strike="noStrike" cap="none" dirty="0">
              <a:solidFill>
                <a:schemeClr val="dk1"/>
              </a:solidFill>
              <a:latin typeface="Lato"/>
              <a:ea typeface="Lato"/>
              <a:cs typeface="Lato"/>
              <a:sym typeface="Lato"/>
            </a:endParaRPr>
          </a:p>
        </p:txBody>
      </p:sp>
      <p:sp>
        <p:nvSpPr>
          <p:cNvPr id="241" name="Google Shape;241;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3" name="Google Shape;243;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44" name="Google Shape;244;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45" name="Google Shape;245;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51" name="Google Shape;251;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2" name="Google Shape;252;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dirty="0">
                <a:solidFill>
                  <a:schemeClr val="dk1"/>
                </a:solidFill>
                <a:latin typeface="Lato"/>
                <a:ea typeface="Lato"/>
                <a:cs typeface="Lato"/>
                <a:sym typeface="Lato"/>
              </a:rPr>
              <a:t>Mateo 1:18-25</a:t>
            </a:r>
            <a:endParaRPr sz="3888" b="0" i="0" u="none" strike="noStrike" cap="none" dirty="0">
              <a:solidFill>
                <a:schemeClr val="dk1"/>
              </a:solidFill>
              <a:latin typeface="Lato"/>
              <a:ea typeface="Lato"/>
              <a:cs typeface="Lato"/>
              <a:sym typeface="Lato"/>
            </a:endParaRPr>
          </a:p>
        </p:txBody>
      </p:sp>
      <p:sp>
        <p:nvSpPr>
          <p:cNvPr id="253" name="Google Shape;253;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5" name="Google Shape;255;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56" name="Google Shape;256;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257" name="Google Shape;257;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3" name="Google Shape;263;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4" name="Google Shape;264;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b="0" i="0" u="none" strike="noStrike" cap="none" dirty="0">
              <a:solidFill>
                <a:schemeClr val="dk1"/>
              </a:solidFill>
              <a:latin typeface="Lato"/>
              <a:ea typeface="Lato"/>
              <a:cs typeface="Lato"/>
              <a:sym typeface="Lato"/>
            </a:endParaRPr>
          </a:p>
        </p:txBody>
      </p:sp>
      <p:sp>
        <p:nvSpPr>
          <p:cNvPr id="265" name="Google Shape;265;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7" name="Google Shape;267;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268" name="Google Shape;268;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269" name="Google Shape;269;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81F1FFD7-E1EB-FC61-CDAB-72D29B66C37B}"/>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3492CFDD-0038-AF72-D3DF-7FC75058866F}"/>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43D9F4E7-A6ED-3067-2347-BCBBE05C2E04}"/>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6B98A049-7FD6-655E-344C-381494D14C11}"/>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4181A4F7-6C90-128E-0E8E-10005B036845}"/>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2E5019A-2508-43EB-AA1E-BF584AE6BB86}"/>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CD757943-2154-B2F1-A9AF-9E6DA72F3C6B}"/>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1:18-25</a:t>
            </a:r>
            <a:endParaRPr sz="25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B27BE8C-4885-ED01-94CE-20510F14F6F3}"/>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51114648-7C7D-E352-ADF6-590EF92F5123}"/>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FDB1C014-E2A1-B101-6169-CCFC186D2A22}"/>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B1E78B6-D946-3A64-49CF-EC52473D3DE9}"/>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Considerar</a:t>
            </a:r>
            <a:r>
              <a:rPr lang="en-US" sz="2500" dirty="0">
                <a:solidFill>
                  <a:schemeClr val="tx1"/>
                </a:solidFill>
                <a:latin typeface="Lato"/>
                <a:ea typeface="Lato"/>
                <a:cs typeface="Lato"/>
                <a:sym typeface="Lato"/>
              </a:rPr>
              <a:t>” con un </a:t>
            </a:r>
            <a:r>
              <a:rPr lang="en-US" sz="2500" dirty="0" err="1">
                <a:solidFill>
                  <a:schemeClr val="tx1"/>
                </a:solidFill>
                <a:latin typeface="Lato"/>
                <a:ea typeface="Lato"/>
                <a:cs typeface="Lato"/>
                <a:sym typeface="Lato"/>
              </a:rPr>
              <a:t>compañero</a:t>
            </a:r>
            <a:endParaRPr sz="2500"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2A1DC025-5B74-327F-D4C8-26074E037FD2}"/>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61541A1-A2E4-019E-CF66-EEF88F57640D}"/>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3AC1831-56F9-02B2-46AF-EE864F010675}"/>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C41C167-903C-778D-C85C-AB25F01771A1}"/>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evidencia</a:t>
            </a:r>
            <a:r>
              <a:rPr lang="en-US" sz="2500" dirty="0">
                <a:solidFill>
                  <a:schemeClr val="tx1"/>
                </a:solidFill>
                <a:latin typeface="Lato"/>
                <a:ea typeface="Lato"/>
                <a:cs typeface="Lato"/>
                <a:sym typeface="Lato"/>
              </a:rPr>
              <a:t> de la Biblia para </a:t>
            </a:r>
            <a:r>
              <a:rPr lang="en-US" sz="2500" dirty="0" err="1">
                <a:solidFill>
                  <a:schemeClr val="tx1"/>
                </a:solidFill>
                <a:latin typeface="Lato"/>
                <a:ea typeface="Lato"/>
                <a:cs typeface="Lato"/>
                <a:sym typeface="Lato"/>
              </a:rPr>
              <a:t>explicar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porque</a:t>
            </a:r>
            <a:r>
              <a:rPr lang="en-US" sz="2500" dirty="0">
                <a:solidFill>
                  <a:schemeClr val="tx1"/>
                </a:solidFill>
                <a:latin typeface="Lato"/>
                <a:ea typeface="Lato"/>
                <a:cs typeface="Lato"/>
                <a:sym typeface="Lato"/>
              </a:rPr>
              <a:t> Jesus </a:t>
            </a:r>
            <a:r>
              <a:rPr lang="en-US" sz="2500" dirty="0" err="1">
                <a:solidFill>
                  <a:schemeClr val="tx1"/>
                </a:solidFill>
                <a:latin typeface="Lato"/>
                <a:ea typeface="Lato"/>
                <a:cs typeface="Lato"/>
                <a:sym typeface="Lato"/>
              </a:rPr>
              <a:t>tenía</a:t>
            </a:r>
            <a:r>
              <a:rPr lang="en-US" sz="2500" dirty="0">
                <a:solidFill>
                  <a:schemeClr val="tx1"/>
                </a:solidFill>
                <a:latin typeface="Lato"/>
                <a:ea typeface="Lato"/>
                <a:cs typeface="Lato"/>
                <a:sym typeface="Lato"/>
              </a:rPr>
              <a:t> que ser </a:t>
            </a:r>
            <a:r>
              <a:rPr lang="en-US" sz="2500" dirty="0" err="1">
                <a:solidFill>
                  <a:schemeClr val="tx1"/>
                </a:solidFill>
                <a:latin typeface="Lato"/>
                <a:ea typeface="Lato"/>
                <a:cs typeface="Lato"/>
                <a:sym typeface="Lato"/>
              </a:rPr>
              <a:t>verdadero</a:t>
            </a:r>
            <a:r>
              <a:rPr lang="en-US" sz="2500" dirty="0">
                <a:solidFill>
                  <a:schemeClr val="tx1"/>
                </a:solidFill>
                <a:latin typeface="Lato"/>
                <a:ea typeface="Lato"/>
                <a:cs typeface="Lato"/>
                <a:sym typeface="Lato"/>
              </a:rPr>
              <a:t> Dios y  </a:t>
            </a:r>
            <a:r>
              <a:rPr lang="en-US" sz="2500" dirty="0" err="1">
                <a:solidFill>
                  <a:schemeClr val="tx1"/>
                </a:solidFill>
                <a:latin typeface="Lato"/>
                <a:ea typeface="Lato"/>
                <a:cs typeface="Lato"/>
                <a:sym typeface="Lato"/>
              </a:rPr>
              <a:t>verdadero</a:t>
            </a:r>
            <a:r>
              <a:rPr lang="en-US" sz="2500" dirty="0">
                <a:solidFill>
                  <a:schemeClr val="tx1"/>
                </a:solidFill>
                <a:latin typeface="Lato"/>
                <a:ea typeface="Lato"/>
                <a:cs typeface="Lato"/>
                <a:sym typeface="Lato"/>
              </a:rPr>
              <a:t> hombre</a:t>
            </a:r>
            <a:endParaRPr sz="2500" dirty="0">
              <a:solidFill>
                <a:schemeClr val="tx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7F612F0B-B7F1-F503-ED84-14F44DD5AAE6}"/>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1794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A20617D7-1FB6-7A53-BB3C-9173CB8B757D}"/>
            </a:ext>
          </a:extLst>
        </p:cNvPr>
        <p:cNvGrpSpPr/>
        <p:nvPr/>
      </p:nvGrpSpPr>
      <p:grpSpPr>
        <a:xfrm>
          <a:off x="0" y="0"/>
          <a:ext cx="0" cy="0"/>
          <a:chOff x="0" y="0"/>
          <a:chExt cx="0" cy="0"/>
        </a:xfrm>
      </p:grpSpPr>
      <p:sp>
        <p:nvSpPr>
          <p:cNvPr id="274" name="Google Shape;274;g2c7cd4f111b_0_185">
            <a:extLst>
              <a:ext uri="{FF2B5EF4-FFF2-40B4-BE49-F238E27FC236}">
                <a16:creationId xmlns:a16="http://schemas.microsoft.com/office/drawing/2014/main" id="{471D5D63-B56C-ACD5-74AC-CD60B8162013}"/>
              </a:ext>
            </a:extLst>
          </p:cNvPr>
          <p:cNvSpPr txBox="1"/>
          <p:nvPr/>
        </p:nvSpPr>
        <p:spPr>
          <a:xfrm>
            <a:off x="6136357" y="2148410"/>
            <a:ext cx="555270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dirty="0" err="1">
                <a:solidFill>
                  <a:schemeClr val="dk1"/>
                </a:solidFill>
                <a:latin typeface="Lato"/>
                <a:ea typeface="Lato"/>
                <a:cs typeface="Lato"/>
                <a:sym typeface="Lato"/>
              </a:rPr>
              <a:t>Según</a:t>
            </a:r>
            <a:r>
              <a:rPr lang="en-US" sz="3200" b="1" dirty="0">
                <a:solidFill>
                  <a:schemeClr val="dk1"/>
                </a:solidFill>
                <a:latin typeface="Lato"/>
                <a:ea typeface="Lato"/>
                <a:cs typeface="Lato"/>
                <a:sym typeface="Lato"/>
              </a:rPr>
              <a:t> Mateo 1:18-24</a:t>
            </a:r>
            <a:br>
              <a:rPr lang="en-US" sz="3200" dirty="0">
                <a:solidFill>
                  <a:schemeClr val="dk1"/>
                </a:solidFill>
                <a:latin typeface="Lato"/>
                <a:ea typeface="Lato"/>
                <a:cs typeface="Lato"/>
                <a:sym typeface="Lato"/>
              </a:rPr>
            </a:br>
            <a:endParaRPr lang="en-US" sz="32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FontTx/>
              <a:buChar char="-"/>
            </a:pPr>
            <a:r>
              <a:rPr lang="en-US" sz="3200" dirty="0" err="1">
                <a:solidFill>
                  <a:schemeClr val="dk1"/>
                </a:solidFill>
                <a:latin typeface="Lato"/>
                <a:ea typeface="Lato"/>
                <a:cs typeface="Lato"/>
                <a:sym typeface="Lato"/>
              </a:rPr>
              <a:t>Engendrado</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Espíritu</a:t>
            </a:r>
            <a:r>
              <a:rPr lang="en-US" sz="3200" dirty="0">
                <a:solidFill>
                  <a:schemeClr val="dk1"/>
                </a:solidFill>
                <a:latin typeface="Lato"/>
                <a:ea typeface="Lato"/>
                <a:cs typeface="Lato"/>
                <a:sym typeface="Lato"/>
              </a:rPr>
              <a:t> Santo</a:t>
            </a:r>
          </a:p>
          <a:p>
            <a:pPr marL="571500" marR="0" lvl="0" indent="-571500" algn="l" rtl="0">
              <a:lnSpc>
                <a:spcPct val="100000"/>
              </a:lnSpc>
              <a:spcBef>
                <a:spcPts val="0"/>
              </a:spcBef>
              <a:spcAft>
                <a:spcPts val="0"/>
              </a:spcAft>
              <a:buFontTx/>
              <a:buChar char="-"/>
            </a:pPr>
            <a:r>
              <a:rPr lang="en-US" sz="3200" dirty="0">
                <a:solidFill>
                  <a:schemeClr val="dk1"/>
                </a:solidFill>
                <a:latin typeface="Lato"/>
                <a:ea typeface="Lato"/>
                <a:cs typeface="Lato"/>
                <a:sym typeface="Lato"/>
              </a:rPr>
              <a:t>“</a:t>
            </a:r>
            <a:r>
              <a:rPr lang="en-US" sz="3200" dirty="0" err="1">
                <a:solidFill>
                  <a:schemeClr val="dk1"/>
                </a:solidFill>
                <a:latin typeface="Lato"/>
                <a:ea typeface="Lato"/>
                <a:cs typeface="Lato"/>
                <a:sym typeface="Lato"/>
              </a:rPr>
              <a:t>Él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salvará</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pueblo de sus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a:t>
            </a:r>
          </a:p>
          <a:p>
            <a:pPr marL="571500" marR="0" lvl="0" indent="-571500" algn="l" rtl="0">
              <a:lnSpc>
                <a:spcPct val="100000"/>
              </a:lnSpc>
              <a:spcBef>
                <a:spcPts val="0"/>
              </a:spcBef>
              <a:spcAft>
                <a:spcPts val="0"/>
              </a:spcAft>
              <a:buFontTx/>
              <a:buChar char="-"/>
            </a:pPr>
            <a:r>
              <a:rPr lang="en-US" sz="3200" dirty="0">
                <a:solidFill>
                  <a:schemeClr val="dk1"/>
                </a:solidFill>
                <a:latin typeface="Lato"/>
                <a:ea typeface="Lato"/>
                <a:cs typeface="Lato"/>
                <a:sym typeface="Lato"/>
              </a:rPr>
              <a:t>Emanuel (Dios con </a:t>
            </a:r>
            <a:r>
              <a:rPr lang="en-US" sz="3200" dirty="0" err="1">
                <a:solidFill>
                  <a:schemeClr val="dk1"/>
                </a:solidFill>
                <a:latin typeface="Lato"/>
                <a:ea typeface="Lato"/>
                <a:cs typeface="Lato"/>
                <a:sym typeface="Lato"/>
              </a:rPr>
              <a:t>nosotros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p:txBody>
      </p:sp>
      <p:sp>
        <p:nvSpPr>
          <p:cNvPr id="275" name="Google Shape;275;g2c7cd4f111b_0_185">
            <a:extLst>
              <a:ext uri="{FF2B5EF4-FFF2-40B4-BE49-F238E27FC236}">
                <a16:creationId xmlns:a16="http://schemas.microsoft.com/office/drawing/2014/main" id="{9970EB03-8AA1-8C67-2A13-F88C6FA1BAD7}"/>
              </a:ext>
            </a:extLst>
          </p:cNvPr>
          <p:cNvSpPr txBox="1"/>
          <p:nvPr/>
        </p:nvSpPr>
        <p:spPr>
          <a:xfrm>
            <a:off x="6136357" y="862161"/>
            <a:ext cx="4091400"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b="0" i="0" u="none" strike="noStrike" cap="none" dirty="0">
                <a:solidFill>
                  <a:srgbClr val="009444"/>
                </a:solidFill>
                <a:latin typeface="Lato"/>
                <a:ea typeface="Lato"/>
                <a:cs typeface="Lato"/>
                <a:sym typeface="Lato"/>
              </a:rPr>
              <a:t>¿</a:t>
            </a:r>
            <a:r>
              <a:rPr lang="en-US" sz="3850" dirty="0" err="1">
                <a:solidFill>
                  <a:srgbClr val="009444"/>
                </a:solidFill>
                <a:latin typeface="Lato"/>
                <a:ea typeface="Lato"/>
                <a:cs typeface="Lato"/>
                <a:sym typeface="Lato"/>
              </a:rPr>
              <a:t>Qui</a:t>
            </a:r>
            <a:r>
              <a:rPr lang="en-US" sz="3850" b="0" i="0" u="none" strike="noStrike" cap="none" dirty="0" err="1">
                <a:solidFill>
                  <a:srgbClr val="009444"/>
                </a:solidFill>
                <a:latin typeface="Lato"/>
                <a:ea typeface="Lato"/>
                <a:cs typeface="Lato"/>
                <a:sym typeface="Lato"/>
              </a:rPr>
              <a:t>én</a:t>
            </a:r>
            <a:r>
              <a:rPr lang="en-US" sz="3850" b="0" i="0" u="none" strike="noStrike" cap="none" dirty="0">
                <a:solidFill>
                  <a:srgbClr val="009444"/>
                </a:solidFill>
                <a:latin typeface="Lato"/>
                <a:ea typeface="Lato"/>
                <a:cs typeface="Lato"/>
                <a:sym typeface="Lato"/>
              </a:rPr>
              <a:t> es Jesús</a:t>
            </a:r>
            <a:r>
              <a:rPr lang="en-US" sz="3850" dirty="0">
                <a:solidFill>
                  <a:srgbClr val="009444"/>
                </a:solidFill>
                <a:latin typeface="Lato"/>
                <a:ea typeface="Lato"/>
                <a:cs typeface="Lato"/>
                <a:sym typeface="Lato"/>
              </a:rPr>
              <a:t>?</a:t>
            </a:r>
            <a:endParaRPr sz="3850" b="0" i="0" u="none" strike="noStrike" cap="none" dirty="0">
              <a:solidFill>
                <a:srgbClr val="009444"/>
              </a:solidFill>
              <a:latin typeface="Lato"/>
              <a:ea typeface="Lato"/>
              <a:cs typeface="Lato"/>
              <a:sym typeface="Lato"/>
            </a:endParaRPr>
          </a:p>
        </p:txBody>
      </p:sp>
      <p:cxnSp>
        <p:nvCxnSpPr>
          <p:cNvPr id="276" name="Google Shape;276;g2c7cd4f111b_0_185">
            <a:extLst>
              <a:ext uri="{FF2B5EF4-FFF2-40B4-BE49-F238E27FC236}">
                <a16:creationId xmlns:a16="http://schemas.microsoft.com/office/drawing/2014/main" id="{40220635-BF53-120C-2D3D-8FA9032760D6}"/>
              </a:ext>
            </a:extLst>
          </p:cNvPr>
          <p:cNvCxnSpPr/>
          <p:nvPr/>
        </p:nvCxnSpPr>
        <p:spPr>
          <a:xfrm>
            <a:off x="4444187" y="18477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a:extLst>
              <a:ext uri="{FF2B5EF4-FFF2-40B4-BE49-F238E27FC236}">
                <a16:creationId xmlns:a16="http://schemas.microsoft.com/office/drawing/2014/main" id="{8EA4BD14-2D7B-A131-5469-411C56DC395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a:extLst>
              <a:ext uri="{FF2B5EF4-FFF2-40B4-BE49-F238E27FC236}">
                <a16:creationId xmlns:a16="http://schemas.microsoft.com/office/drawing/2014/main" id="{95EB4507-7A19-DE3F-C580-0AE221E9457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a:extLst>
              <a:ext uri="{FF2B5EF4-FFF2-40B4-BE49-F238E27FC236}">
                <a16:creationId xmlns:a16="http://schemas.microsoft.com/office/drawing/2014/main" id="{81A3D215-4039-CD1A-421D-9F32868AF7F0}"/>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0" name="Google Shape;280;g2c7cd4f111b_0_185">
            <a:extLst>
              <a:ext uri="{FF2B5EF4-FFF2-40B4-BE49-F238E27FC236}">
                <a16:creationId xmlns:a16="http://schemas.microsoft.com/office/drawing/2014/main" id="{162BA64B-1586-7BB0-A3D9-73D04F78015D}"/>
              </a:ext>
            </a:extLst>
          </p:cNvPr>
          <p:cNvPicPr preferRelativeResize="0"/>
          <p:nvPr/>
        </p:nvPicPr>
        <p:blipFill rotWithShape="1">
          <a:blip r:embed="rId4">
            <a:alphaModFix/>
          </a:blip>
          <a:srcRect r="19198"/>
          <a:stretch/>
        </p:blipFill>
        <p:spPr>
          <a:xfrm>
            <a:off x="866000" y="1371525"/>
            <a:ext cx="4997625" cy="4115101"/>
          </a:xfrm>
          <a:prstGeom prst="rect">
            <a:avLst/>
          </a:prstGeom>
          <a:noFill/>
          <a:ln>
            <a:noFill/>
          </a:ln>
        </p:spPr>
      </p:pic>
    </p:spTree>
    <p:extLst>
      <p:ext uri="{BB962C8B-B14F-4D97-AF65-F5344CB8AC3E}">
        <p14:creationId xmlns:p14="http://schemas.microsoft.com/office/powerpoint/2010/main" val="98762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c7cd4f111b_0_185"/>
          <p:cNvSpPr txBox="1"/>
          <p:nvPr/>
        </p:nvSpPr>
        <p:spPr>
          <a:xfrm>
            <a:off x="2462985" y="1905400"/>
            <a:ext cx="897679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dirty="0">
                <a:solidFill>
                  <a:schemeClr val="dk1"/>
                </a:solidFill>
                <a:latin typeface="Lato"/>
                <a:ea typeface="Lato"/>
                <a:cs typeface="Lato"/>
                <a:sym typeface="Lato"/>
              </a:rPr>
              <a:t>Juan 1:1, 14</a:t>
            </a:r>
            <a:br>
              <a:rPr lang="en-US" sz="3200" dirty="0">
                <a:solidFill>
                  <a:schemeClr val="dk1"/>
                </a:solidFill>
                <a:latin typeface="Lato"/>
                <a:ea typeface="Lato"/>
                <a:cs typeface="Lato"/>
                <a:sym typeface="Lato"/>
              </a:rPr>
            </a:br>
            <a:r>
              <a:rPr lang="en-US" sz="3200" i="1" dirty="0">
                <a:solidFill>
                  <a:schemeClr val="dk1"/>
                </a:solidFill>
                <a:latin typeface="Lato"/>
                <a:ea typeface="Lato"/>
                <a:cs typeface="Lato"/>
                <a:sym typeface="Lato"/>
              </a:rPr>
              <a:t>En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principio era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Verbo, y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Verbo era con Dios, y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Verbo era Dios… Y </a:t>
            </a:r>
            <a:r>
              <a:rPr lang="en-US" sz="3200" i="1" dirty="0" err="1">
                <a:solidFill>
                  <a:schemeClr val="dk1"/>
                </a:solidFill>
                <a:latin typeface="Lato"/>
                <a:ea typeface="Lato"/>
                <a:cs typeface="Lato"/>
                <a:sym typeface="Lato"/>
              </a:rPr>
              <a:t>aquel</a:t>
            </a:r>
            <a:r>
              <a:rPr lang="en-US" sz="3200" i="1" dirty="0">
                <a:solidFill>
                  <a:schemeClr val="dk1"/>
                </a:solidFill>
                <a:latin typeface="Lato"/>
                <a:ea typeface="Lato"/>
                <a:cs typeface="Lato"/>
                <a:sym typeface="Lato"/>
              </a:rPr>
              <a:t> Verbo </a:t>
            </a:r>
            <a:r>
              <a:rPr lang="en-US" sz="3200" i="1" dirty="0" err="1">
                <a:solidFill>
                  <a:schemeClr val="dk1"/>
                </a:solidFill>
                <a:latin typeface="Lato"/>
                <a:ea typeface="Lato"/>
                <a:cs typeface="Lato"/>
                <a:sym typeface="Lato"/>
              </a:rPr>
              <a:t>fue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hecho</a:t>
            </a:r>
            <a:r>
              <a:rPr lang="en-US" sz="3200" i="1" dirty="0">
                <a:solidFill>
                  <a:schemeClr val="dk1"/>
                </a:solidFill>
                <a:latin typeface="Lato"/>
                <a:ea typeface="Lato"/>
                <a:cs typeface="Lato"/>
                <a:sym typeface="Lato"/>
              </a:rPr>
              <a:t> carne, y </a:t>
            </a:r>
            <a:r>
              <a:rPr lang="en-US" sz="3200" i="1" dirty="0" err="1">
                <a:solidFill>
                  <a:schemeClr val="dk1"/>
                </a:solidFill>
                <a:latin typeface="Lato"/>
                <a:ea typeface="Lato"/>
                <a:cs typeface="Lato"/>
                <a:sym typeface="Lato"/>
              </a:rPr>
              <a:t>habitó</a:t>
            </a:r>
            <a:r>
              <a:rPr lang="en-US" sz="3200" i="1" dirty="0">
                <a:solidFill>
                  <a:schemeClr val="dk1"/>
                </a:solidFill>
                <a:latin typeface="Lato"/>
                <a:ea typeface="Lato"/>
                <a:cs typeface="Lato"/>
                <a:sym typeface="Lato"/>
              </a:rPr>
              <a:t> entre nostros (y </a:t>
            </a:r>
            <a:r>
              <a:rPr lang="en-US" sz="3200" i="1" dirty="0" err="1">
                <a:solidFill>
                  <a:schemeClr val="dk1"/>
                </a:solidFill>
                <a:latin typeface="Lato"/>
                <a:ea typeface="Lato"/>
                <a:cs typeface="Lato"/>
                <a:sym typeface="Lato"/>
              </a:rPr>
              <a:t>vimos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gloria, gloria </a:t>
            </a:r>
            <a:r>
              <a:rPr lang="en-US" sz="3200" i="1" dirty="0" err="1">
                <a:solidFill>
                  <a:schemeClr val="dk1"/>
                </a:solidFill>
                <a:latin typeface="Lato"/>
                <a:ea typeface="Lato"/>
                <a:cs typeface="Lato"/>
                <a:sym typeface="Lato"/>
              </a:rPr>
              <a:t>como</a:t>
            </a:r>
            <a:r>
              <a:rPr lang="en-US" sz="3200" i="1" dirty="0">
                <a:solidFill>
                  <a:schemeClr val="dk1"/>
                </a:solidFill>
                <a:latin typeface="Lato"/>
                <a:ea typeface="Lato"/>
                <a:cs typeface="Lato"/>
                <a:sym typeface="Lato"/>
              </a:rPr>
              <a:t> del </a:t>
            </a:r>
            <a:r>
              <a:rPr lang="en-US" sz="3200" i="1" dirty="0" err="1">
                <a:solidFill>
                  <a:schemeClr val="dk1"/>
                </a:solidFill>
                <a:latin typeface="Lato"/>
                <a:ea typeface="Lato"/>
                <a:cs typeface="Lato"/>
                <a:sym typeface="Lato"/>
              </a:rPr>
              <a:t>unigénito</a:t>
            </a:r>
            <a:r>
              <a:rPr lang="en-US" sz="3200" i="1" dirty="0">
                <a:solidFill>
                  <a:schemeClr val="dk1"/>
                </a:solidFill>
                <a:latin typeface="Lato"/>
                <a:ea typeface="Lato"/>
                <a:cs typeface="Lato"/>
                <a:sym typeface="Lato"/>
              </a:rPr>
              <a:t> del Padre), </a:t>
            </a:r>
            <a:r>
              <a:rPr lang="en-US" sz="3200" i="1" dirty="0" err="1">
                <a:solidFill>
                  <a:schemeClr val="dk1"/>
                </a:solidFill>
                <a:latin typeface="Lato"/>
                <a:ea typeface="Lato"/>
                <a:cs typeface="Lato"/>
                <a:sym typeface="Lato"/>
              </a:rPr>
              <a:t>llena</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gracia</a:t>
            </a:r>
            <a:r>
              <a:rPr lang="en-US" sz="3200" i="1" dirty="0">
                <a:solidFill>
                  <a:schemeClr val="dk1"/>
                </a:solidFill>
                <a:latin typeface="Lato"/>
                <a:ea typeface="Lato"/>
                <a:cs typeface="Lato"/>
                <a:sym typeface="Lato"/>
              </a:rPr>
              <a:t> y de </a:t>
            </a:r>
            <a:r>
              <a:rPr lang="en-US" sz="3200" i="1" dirty="0" err="1">
                <a:solidFill>
                  <a:schemeClr val="dk1"/>
                </a:solidFill>
                <a:latin typeface="Lato"/>
                <a:ea typeface="Lato"/>
                <a:cs typeface="Lato"/>
                <a:sym typeface="Lato"/>
              </a:rPr>
              <a:t>verdad</a:t>
            </a:r>
            <a:r>
              <a:rPr lang="en-US" sz="3200" i="1" dirty="0">
                <a:solidFill>
                  <a:schemeClr val="dk1"/>
                </a:solidFill>
                <a:latin typeface="Lato"/>
                <a:ea typeface="Lato"/>
                <a:cs typeface="Lato"/>
                <a:sym typeface="Lato"/>
              </a:rPr>
              <a:t>. </a:t>
            </a:r>
          </a:p>
          <a:p>
            <a:pPr marL="0" marR="0" lvl="0" indent="0" algn="l" rtl="0">
              <a:lnSpc>
                <a:spcPct val="100000"/>
              </a:lnSpc>
              <a:spcBef>
                <a:spcPts val="0"/>
              </a:spcBef>
              <a:spcAft>
                <a:spcPts val="0"/>
              </a:spcAft>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Hizo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milagros</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p:txBody>
      </p:sp>
      <p:sp>
        <p:nvSpPr>
          <p:cNvPr id="275" name="Google Shape;275;g2c7cd4f111b_0_185"/>
          <p:cNvSpPr txBox="1"/>
          <p:nvPr/>
        </p:nvSpPr>
        <p:spPr>
          <a:xfrm>
            <a:off x="2462986" y="532691"/>
            <a:ext cx="6269699" cy="684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Jesús es </a:t>
            </a:r>
            <a:r>
              <a:rPr lang="en-US" sz="3850" dirty="0" err="1">
                <a:solidFill>
                  <a:srgbClr val="009444"/>
                </a:solidFill>
                <a:latin typeface="Lato"/>
                <a:ea typeface="Lato"/>
                <a:cs typeface="Lato"/>
                <a:sym typeface="Lato"/>
              </a:rPr>
              <a:t>verdadero</a:t>
            </a:r>
            <a:r>
              <a:rPr lang="en-US" sz="3850" dirty="0">
                <a:solidFill>
                  <a:srgbClr val="009444"/>
                </a:solidFill>
                <a:latin typeface="Lato"/>
                <a:ea typeface="Lato"/>
                <a:cs typeface="Lato"/>
                <a:sym typeface="Lato"/>
              </a:rPr>
              <a:t> Dios</a:t>
            </a:r>
            <a:endParaRPr sz="3850" b="0" i="0" u="none" strike="noStrike" cap="none" dirty="0">
              <a:solidFill>
                <a:srgbClr val="009444"/>
              </a:solidFill>
              <a:latin typeface="Lato"/>
              <a:ea typeface="Lato"/>
              <a:cs typeface="Lato"/>
              <a:sym typeface="Lato"/>
            </a:endParaRPr>
          </a:p>
        </p:txBody>
      </p:sp>
      <p:cxnSp>
        <p:nvCxnSpPr>
          <p:cNvPr id="276" name="Google Shape;276;g2c7cd4f111b_0_185"/>
          <p:cNvCxnSpPr/>
          <p:nvPr/>
        </p:nvCxnSpPr>
        <p:spPr>
          <a:xfrm>
            <a:off x="2462985" y="15097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3D64B2A8-A836-645B-ABBA-36AF2026BC6B}"/>
            </a:ext>
          </a:extLst>
        </p:cNvPr>
        <p:cNvGrpSpPr/>
        <p:nvPr/>
      </p:nvGrpSpPr>
      <p:grpSpPr>
        <a:xfrm>
          <a:off x="0" y="0"/>
          <a:ext cx="0" cy="0"/>
          <a:chOff x="0" y="0"/>
          <a:chExt cx="0" cy="0"/>
        </a:xfrm>
      </p:grpSpPr>
      <p:sp>
        <p:nvSpPr>
          <p:cNvPr id="274" name="Google Shape;274;g2c7cd4f111b_0_185">
            <a:extLst>
              <a:ext uri="{FF2B5EF4-FFF2-40B4-BE49-F238E27FC236}">
                <a16:creationId xmlns:a16="http://schemas.microsoft.com/office/drawing/2014/main" id="{F1CD566A-3532-7AE7-79AE-A0A9ACA3596B}"/>
              </a:ext>
            </a:extLst>
          </p:cNvPr>
          <p:cNvSpPr txBox="1"/>
          <p:nvPr/>
        </p:nvSpPr>
        <p:spPr>
          <a:xfrm>
            <a:off x="2462985" y="1905400"/>
            <a:ext cx="897679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Cuando</a:t>
            </a:r>
            <a:r>
              <a:rPr lang="en-US" sz="3200" dirty="0">
                <a:solidFill>
                  <a:schemeClr val="dk1"/>
                </a:solidFill>
                <a:latin typeface="Lato"/>
                <a:ea typeface="Lato"/>
                <a:cs typeface="Lato"/>
                <a:sym typeface="Lato"/>
              </a:rPr>
              <a:t> Jesús </a:t>
            </a:r>
            <a:r>
              <a:rPr lang="en-US" sz="3200" dirty="0" err="1">
                <a:solidFill>
                  <a:schemeClr val="dk1"/>
                </a:solidFill>
                <a:latin typeface="Lato"/>
                <a:ea typeface="Lato"/>
                <a:cs typeface="Lato"/>
                <a:sym typeface="Lato"/>
              </a:rPr>
              <a:t>habla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se llama, </a:t>
            </a:r>
          </a:p>
          <a:p>
            <a:pPr marL="0" marR="0" lvl="0" indent="0" algn="l" rtl="0">
              <a:lnSpc>
                <a:spcPct val="100000"/>
              </a:lnSpc>
              <a:spcBef>
                <a:spcPts val="0"/>
              </a:spcBef>
              <a:spcAft>
                <a:spcPts val="0"/>
              </a:spcAft>
              <a:buNone/>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del Hombre” </a:t>
            </a:r>
          </a:p>
          <a:p>
            <a:pPr marL="0" marR="0" lvl="0" indent="0" algn="l" rtl="0">
              <a:lnSpc>
                <a:spcPct val="100000"/>
              </a:lnSpc>
              <a:spcBef>
                <a:spcPts val="0"/>
              </a:spcBef>
              <a:spcAft>
                <a:spcPts val="0"/>
              </a:spcAft>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Nació</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murió</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tuvo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hambre</a:t>
            </a:r>
            <a:r>
              <a:rPr lang="en-US" sz="3200" dirty="0">
                <a:solidFill>
                  <a:schemeClr val="dk1"/>
                </a:solidFill>
                <a:latin typeface="Lato"/>
                <a:ea typeface="Lato"/>
                <a:cs typeface="Lato"/>
                <a:sym typeface="Lato"/>
              </a:rPr>
              <a:t>, sed, </a:t>
            </a:r>
            <a:r>
              <a:rPr lang="en-US" sz="3200" dirty="0" err="1">
                <a:solidFill>
                  <a:schemeClr val="dk1"/>
                </a:solidFill>
                <a:latin typeface="Lato"/>
                <a:ea typeface="Lato"/>
                <a:cs typeface="Lato"/>
                <a:sym typeface="Lato"/>
              </a:rPr>
              <a:t>sueño</a:t>
            </a: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dirty="0">
                <a:solidFill>
                  <a:schemeClr val="dk1"/>
                </a:solidFill>
                <a:latin typeface="Lato"/>
                <a:ea typeface="Lato"/>
                <a:cs typeface="Lato"/>
                <a:sym typeface="Lato"/>
              </a:rPr>
              <a:t>Fue </a:t>
            </a:r>
            <a:r>
              <a:rPr lang="en-US" sz="3200" dirty="0" err="1">
                <a:solidFill>
                  <a:schemeClr val="dk1"/>
                </a:solidFill>
                <a:latin typeface="Lato"/>
                <a:ea typeface="Lato"/>
                <a:cs typeface="Lato"/>
                <a:sym typeface="Lato"/>
              </a:rPr>
              <a:t>tendado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igual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nosotros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sin </a:t>
            </a:r>
            <a:r>
              <a:rPr lang="en-US" sz="3200" dirty="0" err="1">
                <a:solidFill>
                  <a:schemeClr val="dk1"/>
                </a:solidFill>
                <a:latin typeface="Lato"/>
                <a:ea typeface="Lato"/>
                <a:cs typeface="Lato"/>
                <a:sym typeface="Lato"/>
              </a:rPr>
              <a:t>pecar</a:t>
            </a:r>
            <a:endParaRPr sz="3200" dirty="0">
              <a:solidFill>
                <a:schemeClr val="dk1"/>
              </a:solidFill>
              <a:latin typeface="Lato"/>
              <a:ea typeface="Lato"/>
              <a:cs typeface="Lato"/>
              <a:sym typeface="Lato"/>
            </a:endParaRPr>
          </a:p>
        </p:txBody>
      </p:sp>
      <p:sp>
        <p:nvSpPr>
          <p:cNvPr id="275" name="Google Shape;275;g2c7cd4f111b_0_185">
            <a:extLst>
              <a:ext uri="{FF2B5EF4-FFF2-40B4-BE49-F238E27FC236}">
                <a16:creationId xmlns:a16="http://schemas.microsoft.com/office/drawing/2014/main" id="{A8DA32DD-BA78-9E81-63C1-8B22DDE1A9B4}"/>
              </a:ext>
            </a:extLst>
          </p:cNvPr>
          <p:cNvSpPr txBox="1"/>
          <p:nvPr/>
        </p:nvSpPr>
        <p:spPr>
          <a:xfrm>
            <a:off x="2462986" y="532691"/>
            <a:ext cx="6269699" cy="684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Jesús es </a:t>
            </a:r>
            <a:r>
              <a:rPr lang="en-US" sz="3850" dirty="0" err="1">
                <a:solidFill>
                  <a:srgbClr val="009444"/>
                </a:solidFill>
                <a:latin typeface="Lato"/>
                <a:ea typeface="Lato"/>
                <a:cs typeface="Lato"/>
                <a:sym typeface="Lato"/>
              </a:rPr>
              <a:t>verdadero</a:t>
            </a:r>
            <a:r>
              <a:rPr lang="en-US" sz="3850" dirty="0">
                <a:solidFill>
                  <a:srgbClr val="009444"/>
                </a:solidFill>
                <a:latin typeface="Lato"/>
                <a:ea typeface="Lato"/>
                <a:cs typeface="Lato"/>
                <a:sym typeface="Lato"/>
              </a:rPr>
              <a:t> hombre</a:t>
            </a:r>
            <a:endParaRPr sz="3850" b="0" i="0" u="none" strike="noStrike" cap="none" dirty="0">
              <a:solidFill>
                <a:srgbClr val="009444"/>
              </a:solidFill>
              <a:latin typeface="Lato"/>
              <a:ea typeface="Lato"/>
              <a:cs typeface="Lato"/>
              <a:sym typeface="Lato"/>
            </a:endParaRPr>
          </a:p>
        </p:txBody>
      </p:sp>
      <p:cxnSp>
        <p:nvCxnSpPr>
          <p:cNvPr id="276" name="Google Shape;276;g2c7cd4f111b_0_185">
            <a:extLst>
              <a:ext uri="{FF2B5EF4-FFF2-40B4-BE49-F238E27FC236}">
                <a16:creationId xmlns:a16="http://schemas.microsoft.com/office/drawing/2014/main" id="{EF7A721A-20E8-EC2B-13F9-7EB4D4DEFCF0}"/>
              </a:ext>
            </a:extLst>
          </p:cNvPr>
          <p:cNvCxnSpPr/>
          <p:nvPr/>
        </p:nvCxnSpPr>
        <p:spPr>
          <a:xfrm>
            <a:off x="2462985" y="15097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a:extLst>
              <a:ext uri="{FF2B5EF4-FFF2-40B4-BE49-F238E27FC236}">
                <a16:creationId xmlns:a16="http://schemas.microsoft.com/office/drawing/2014/main" id="{5B7A49FC-34CB-1F58-AE52-20148DF41E2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a:extLst>
              <a:ext uri="{FF2B5EF4-FFF2-40B4-BE49-F238E27FC236}">
                <a16:creationId xmlns:a16="http://schemas.microsoft.com/office/drawing/2014/main" id="{49F9C169-A0FA-440E-8145-C58B745AF4F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a:extLst>
              <a:ext uri="{FF2B5EF4-FFF2-40B4-BE49-F238E27FC236}">
                <a16:creationId xmlns:a16="http://schemas.microsoft.com/office/drawing/2014/main" id="{EC0E4865-E3F1-6DA4-B3EF-A6D522061783}"/>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0495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ECC958D5-C789-D1FD-DD50-51DAD2666332}"/>
            </a:ext>
          </a:extLst>
        </p:cNvPr>
        <p:cNvGrpSpPr/>
        <p:nvPr/>
      </p:nvGrpSpPr>
      <p:grpSpPr>
        <a:xfrm>
          <a:off x="0" y="0"/>
          <a:ext cx="0" cy="0"/>
          <a:chOff x="0" y="0"/>
          <a:chExt cx="0" cy="0"/>
        </a:xfrm>
      </p:grpSpPr>
      <p:sp>
        <p:nvSpPr>
          <p:cNvPr id="274" name="Google Shape;274;g2c7cd4f111b_0_185">
            <a:extLst>
              <a:ext uri="{FF2B5EF4-FFF2-40B4-BE49-F238E27FC236}">
                <a16:creationId xmlns:a16="http://schemas.microsoft.com/office/drawing/2014/main" id="{A97B06A0-9923-A6A7-044C-572010628633}"/>
              </a:ext>
            </a:extLst>
          </p:cNvPr>
          <p:cNvSpPr txBox="1"/>
          <p:nvPr/>
        </p:nvSpPr>
        <p:spPr>
          <a:xfrm>
            <a:off x="6140150" y="3120825"/>
            <a:ext cx="5552700" cy="210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a:solidFill>
                  <a:schemeClr val="dk1"/>
                </a:solidFill>
                <a:latin typeface="Lato"/>
                <a:ea typeface="Lato"/>
                <a:cs typeface="Lato"/>
                <a:sym typeface="Lato"/>
              </a:rPr>
              <a:t>Jesús es verdadero Dios.</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2300">
              <a:solidFill>
                <a:schemeClr val="dk1"/>
              </a:solidFill>
              <a:latin typeface="Lato"/>
              <a:ea typeface="Lato"/>
              <a:cs typeface="Lato"/>
              <a:sym typeface="Lato"/>
            </a:endParaRPr>
          </a:p>
          <a:p>
            <a:pPr marL="0" lvl="0" indent="0" algn="l" rtl="0">
              <a:spcBef>
                <a:spcPts val="0"/>
              </a:spcBef>
              <a:spcAft>
                <a:spcPts val="0"/>
              </a:spcAft>
              <a:buNone/>
            </a:pPr>
            <a:r>
              <a:rPr lang="en-US" sz="3600">
                <a:solidFill>
                  <a:schemeClr val="dk1"/>
                </a:solidFill>
                <a:latin typeface="Lato"/>
                <a:ea typeface="Lato"/>
                <a:cs typeface="Lato"/>
                <a:sym typeface="Lato"/>
              </a:rPr>
              <a:t>Jesús es verdadero hombre.</a:t>
            </a:r>
            <a:endParaRPr sz="3600">
              <a:solidFill>
                <a:schemeClr val="dk1"/>
              </a:solidFill>
              <a:latin typeface="Lato"/>
              <a:ea typeface="Lato"/>
              <a:cs typeface="Lato"/>
              <a:sym typeface="Lato"/>
            </a:endParaRPr>
          </a:p>
        </p:txBody>
      </p:sp>
      <p:sp>
        <p:nvSpPr>
          <p:cNvPr id="275" name="Google Shape;275;g2c7cd4f111b_0_185">
            <a:extLst>
              <a:ext uri="{FF2B5EF4-FFF2-40B4-BE49-F238E27FC236}">
                <a16:creationId xmlns:a16="http://schemas.microsoft.com/office/drawing/2014/main" id="{DD8CFD21-AC98-9537-6ED4-CD31D98EC34B}"/>
              </a:ext>
            </a:extLst>
          </p:cNvPr>
          <p:cNvSpPr txBox="1"/>
          <p:nvPr/>
        </p:nvSpPr>
        <p:spPr>
          <a:xfrm>
            <a:off x="6140150" y="1840475"/>
            <a:ext cx="4091400" cy="6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b="0" i="0" u="none" strike="noStrike" cap="none">
                <a:solidFill>
                  <a:srgbClr val="009444"/>
                </a:solidFill>
                <a:latin typeface="Lato"/>
                <a:ea typeface="Lato"/>
                <a:cs typeface="Lato"/>
                <a:sym typeface="Lato"/>
              </a:rPr>
              <a:t>¿</a:t>
            </a:r>
            <a:r>
              <a:rPr lang="en-US" sz="3850">
                <a:solidFill>
                  <a:srgbClr val="009444"/>
                </a:solidFill>
                <a:latin typeface="Lato"/>
                <a:ea typeface="Lato"/>
                <a:cs typeface="Lato"/>
                <a:sym typeface="Lato"/>
              </a:rPr>
              <a:t>Qui</a:t>
            </a:r>
            <a:r>
              <a:rPr lang="en-US" sz="3850" b="0" i="0" u="none" strike="noStrike" cap="none">
                <a:solidFill>
                  <a:srgbClr val="009444"/>
                </a:solidFill>
                <a:latin typeface="Lato"/>
                <a:ea typeface="Lato"/>
                <a:cs typeface="Lato"/>
                <a:sym typeface="Lato"/>
              </a:rPr>
              <a:t>én es Jesús</a:t>
            </a:r>
            <a:r>
              <a:rPr lang="en-US" sz="3850">
                <a:solidFill>
                  <a:srgbClr val="009444"/>
                </a:solidFill>
                <a:latin typeface="Lato"/>
                <a:ea typeface="Lato"/>
                <a:cs typeface="Lato"/>
                <a:sym typeface="Lato"/>
              </a:rPr>
              <a:t>?</a:t>
            </a:r>
            <a:endParaRPr sz="3850" b="0" i="0" u="none" strike="noStrike" cap="none">
              <a:solidFill>
                <a:srgbClr val="009444"/>
              </a:solidFill>
              <a:latin typeface="Lato"/>
              <a:ea typeface="Lato"/>
              <a:cs typeface="Lato"/>
              <a:sym typeface="Lato"/>
            </a:endParaRPr>
          </a:p>
        </p:txBody>
      </p:sp>
      <p:cxnSp>
        <p:nvCxnSpPr>
          <p:cNvPr id="276" name="Google Shape;276;g2c7cd4f111b_0_185">
            <a:extLst>
              <a:ext uri="{FF2B5EF4-FFF2-40B4-BE49-F238E27FC236}">
                <a16:creationId xmlns:a16="http://schemas.microsoft.com/office/drawing/2014/main" id="{1E7E43D1-444D-157C-F980-DAF262A96271}"/>
              </a:ext>
            </a:extLst>
          </p:cNvPr>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a:extLst>
              <a:ext uri="{FF2B5EF4-FFF2-40B4-BE49-F238E27FC236}">
                <a16:creationId xmlns:a16="http://schemas.microsoft.com/office/drawing/2014/main" id="{AF437C4A-953D-0C00-D201-EFE2C42CA37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a:extLst>
              <a:ext uri="{FF2B5EF4-FFF2-40B4-BE49-F238E27FC236}">
                <a16:creationId xmlns:a16="http://schemas.microsoft.com/office/drawing/2014/main" id="{23137E58-C2E3-F159-187E-E456841F987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a:extLst>
              <a:ext uri="{FF2B5EF4-FFF2-40B4-BE49-F238E27FC236}">
                <a16:creationId xmlns:a16="http://schemas.microsoft.com/office/drawing/2014/main" id="{2193E9CA-B7FD-108F-F5EC-29064FF15362}"/>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0" name="Google Shape;280;g2c7cd4f111b_0_185">
            <a:extLst>
              <a:ext uri="{FF2B5EF4-FFF2-40B4-BE49-F238E27FC236}">
                <a16:creationId xmlns:a16="http://schemas.microsoft.com/office/drawing/2014/main" id="{B40D5CFD-A8B9-FF46-584E-FE3F137935FD}"/>
              </a:ext>
            </a:extLst>
          </p:cNvPr>
          <p:cNvPicPr preferRelativeResize="0"/>
          <p:nvPr/>
        </p:nvPicPr>
        <p:blipFill rotWithShape="1">
          <a:blip r:embed="rId4">
            <a:alphaModFix/>
          </a:blip>
          <a:srcRect r="19198"/>
          <a:stretch/>
        </p:blipFill>
        <p:spPr>
          <a:xfrm>
            <a:off x="866000" y="1371525"/>
            <a:ext cx="4997625" cy="4115101"/>
          </a:xfrm>
          <a:prstGeom prst="rect">
            <a:avLst/>
          </a:prstGeom>
          <a:noFill/>
          <a:ln>
            <a:noFill/>
          </a:ln>
        </p:spPr>
      </p:pic>
    </p:spTree>
    <p:extLst>
      <p:ext uri="{BB962C8B-B14F-4D97-AF65-F5344CB8AC3E}">
        <p14:creationId xmlns:p14="http://schemas.microsoft.com/office/powerpoint/2010/main" val="170570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g26d21735871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6" name="Google Shape;286;g26d21735871_0_140"/>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287" name="Google Shape;287;g26d21735871_0_140"/>
          <p:cNvSpPr txBox="1"/>
          <p:nvPr/>
        </p:nvSpPr>
        <p:spPr>
          <a:xfrm>
            <a:off x="3125596" y="2890350"/>
            <a:ext cx="74325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¿Por </a:t>
            </a:r>
            <a:r>
              <a:rPr lang="en-US" sz="3200" b="1" dirty="0" err="1">
                <a:solidFill>
                  <a:schemeClr val="dk1"/>
                </a:solidFill>
                <a:latin typeface="Lato"/>
                <a:ea typeface="Lato"/>
                <a:cs typeface="Lato"/>
                <a:sym typeface="Lato"/>
              </a:rPr>
              <a:t>qué</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tuvo</a:t>
            </a:r>
            <a:r>
              <a:rPr lang="en-US" sz="3200" b="1" dirty="0">
                <a:solidFill>
                  <a:schemeClr val="dk1"/>
                </a:solidFill>
                <a:latin typeface="Lato"/>
                <a:ea typeface="Lato"/>
                <a:cs typeface="Lato"/>
                <a:sym typeface="Lato"/>
              </a:rPr>
              <a:t> que ser Dios y hombre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una</a:t>
            </a:r>
            <a:r>
              <a:rPr lang="en-US" sz="3200" b="1" dirty="0">
                <a:solidFill>
                  <a:schemeClr val="dk1"/>
                </a:solidFill>
                <a:latin typeface="Lato"/>
                <a:ea typeface="Lato"/>
                <a:cs typeface="Lato"/>
                <a:sym typeface="Lato"/>
              </a:rPr>
              <a:t> persona? </a:t>
            </a:r>
            <a:endParaRPr sz="3200" b="1" dirty="0">
              <a:solidFill>
                <a:schemeClr val="dk1"/>
              </a:solidFill>
              <a:latin typeface="Lato"/>
              <a:ea typeface="Lato"/>
              <a:cs typeface="Lato"/>
              <a:sym typeface="Lato"/>
            </a:endParaRPr>
          </a:p>
        </p:txBody>
      </p:sp>
      <p:pic>
        <p:nvPicPr>
          <p:cNvPr id="288" name="Google Shape;288;g26d21735871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a:extLst>
            <a:ext uri="{FF2B5EF4-FFF2-40B4-BE49-F238E27FC236}">
              <a16:creationId xmlns:a16="http://schemas.microsoft.com/office/drawing/2014/main" id="{5675D2C0-D5CD-95C4-34AD-C824AF913A21}"/>
            </a:ext>
          </a:extLst>
        </p:cNvPr>
        <p:cNvGrpSpPr/>
        <p:nvPr/>
      </p:nvGrpSpPr>
      <p:grpSpPr>
        <a:xfrm>
          <a:off x="0" y="0"/>
          <a:ext cx="0" cy="0"/>
          <a:chOff x="0" y="0"/>
          <a:chExt cx="0" cy="0"/>
        </a:xfrm>
      </p:grpSpPr>
      <p:sp>
        <p:nvSpPr>
          <p:cNvPr id="274" name="Google Shape;274;g2c7cd4f111b_0_185">
            <a:extLst>
              <a:ext uri="{FF2B5EF4-FFF2-40B4-BE49-F238E27FC236}">
                <a16:creationId xmlns:a16="http://schemas.microsoft.com/office/drawing/2014/main" id="{779CD7E8-6792-2977-5725-F4F113806988}"/>
              </a:ext>
            </a:extLst>
          </p:cNvPr>
          <p:cNvSpPr txBox="1"/>
          <p:nvPr/>
        </p:nvSpPr>
        <p:spPr>
          <a:xfrm>
            <a:off x="1929715" y="1582278"/>
            <a:ext cx="10018196"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Gálatas</a:t>
            </a:r>
            <a:r>
              <a:rPr lang="en-US" sz="3200" dirty="0">
                <a:solidFill>
                  <a:schemeClr val="dk1"/>
                </a:solidFill>
                <a:latin typeface="Lato"/>
                <a:ea typeface="Lato"/>
                <a:cs typeface="Lato"/>
                <a:sym typeface="Lato"/>
              </a:rPr>
              <a:t> 4:4-5 </a:t>
            </a:r>
          </a:p>
          <a:p>
            <a:pPr marL="0" marR="0" lvl="0" indent="0" algn="l" rtl="0">
              <a:lnSpc>
                <a:spcPct val="100000"/>
              </a:lnSpc>
              <a:spcBef>
                <a:spcPts val="0"/>
              </a:spcBef>
              <a:spcAft>
                <a:spcPts val="0"/>
              </a:spcAft>
              <a:buNone/>
            </a:pPr>
            <a:r>
              <a:rPr lang="en-US" sz="3200" i="1" dirty="0">
                <a:solidFill>
                  <a:schemeClr val="dk1"/>
                </a:solidFill>
                <a:latin typeface="Lato"/>
                <a:ea typeface="Lato"/>
                <a:cs typeface="Lato"/>
                <a:sym typeface="Lato"/>
              </a:rPr>
              <a:t>Dios envoi a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Hijo</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nació</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una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mujer</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sujeto</a:t>
            </a:r>
            <a:r>
              <a:rPr lang="en-US" sz="3200" i="1" dirty="0">
                <a:solidFill>
                  <a:schemeClr val="dk1"/>
                </a:solidFill>
                <a:latin typeface="Lato"/>
                <a:ea typeface="Lato"/>
                <a:cs typeface="Lato"/>
                <a:sym typeface="Lato"/>
              </a:rPr>
              <a:t> a la ley, para que </a:t>
            </a:r>
            <a:r>
              <a:rPr lang="en-US" sz="3200" i="1" dirty="0" err="1">
                <a:solidFill>
                  <a:schemeClr val="dk1"/>
                </a:solidFill>
                <a:latin typeface="Lato"/>
                <a:ea typeface="Lato"/>
                <a:cs typeface="Lato"/>
                <a:sym typeface="Lato"/>
              </a:rPr>
              <a:t>redimiera</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estaban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sujetos</a:t>
            </a:r>
            <a:r>
              <a:rPr lang="en-US" sz="3200" i="1" dirty="0">
                <a:solidFill>
                  <a:schemeClr val="dk1"/>
                </a:solidFill>
                <a:latin typeface="Lato"/>
                <a:ea typeface="Lato"/>
                <a:cs typeface="Lato"/>
                <a:sym typeface="Lato"/>
              </a:rPr>
              <a:t> a la ley, </a:t>
            </a:r>
          </a:p>
          <a:p>
            <a:pPr marL="0" marR="0" lvl="0" indent="0" algn="l" rtl="0">
              <a:lnSpc>
                <a:spcPct val="100000"/>
              </a:lnSpc>
              <a:spcBef>
                <a:spcPts val="0"/>
              </a:spcBef>
              <a:spcAft>
                <a:spcPts val="0"/>
              </a:spcAft>
              <a:buNone/>
            </a:pPr>
            <a:r>
              <a:rPr lang="en-US" sz="3200" i="1" dirty="0">
                <a:solidFill>
                  <a:schemeClr val="dk1"/>
                </a:solidFill>
                <a:latin typeface="Lato"/>
                <a:ea typeface="Lato"/>
                <a:cs typeface="Lato"/>
                <a:sym typeface="Lato"/>
              </a:rPr>
              <a:t>a fin de que </a:t>
            </a:r>
            <a:r>
              <a:rPr lang="en-US" sz="3200" i="1" dirty="0" err="1">
                <a:solidFill>
                  <a:schemeClr val="dk1"/>
                </a:solidFill>
                <a:latin typeface="Lato"/>
                <a:ea typeface="Lato"/>
                <a:cs typeface="Lato"/>
                <a:sym typeface="Lato"/>
              </a:rPr>
              <a:t>recibéramos</a:t>
            </a:r>
            <a:r>
              <a:rPr lang="en-US" sz="3200" i="1" dirty="0">
                <a:solidFill>
                  <a:schemeClr val="dk1"/>
                </a:solidFill>
                <a:latin typeface="Lato"/>
                <a:ea typeface="Lato"/>
                <a:cs typeface="Lato"/>
                <a:sym typeface="Lato"/>
              </a:rPr>
              <a:t> la </a:t>
            </a:r>
            <a:r>
              <a:rPr lang="en-US" sz="3200" i="1" dirty="0" err="1">
                <a:solidFill>
                  <a:schemeClr val="dk1"/>
                </a:solidFill>
                <a:latin typeface="Lato"/>
                <a:ea typeface="Lato"/>
                <a:cs typeface="Lato"/>
                <a:sym typeface="Lato"/>
              </a:rPr>
              <a:t>adopción</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hijos</a:t>
            </a:r>
            <a:r>
              <a:rPr lang="en-US" sz="3200" i="1" dirty="0">
                <a:solidFill>
                  <a:schemeClr val="dk1"/>
                </a:solidFill>
                <a:latin typeface="Lato"/>
                <a:ea typeface="Lato"/>
                <a:cs typeface="Lato"/>
                <a:sym typeface="Lato"/>
              </a:rPr>
              <a:t>. </a:t>
            </a:r>
          </a:p>
          <a:p>
            <a:pPr marL="0" marR="0" lvl="0" indent="0" algn="l" rtl="0">
              <a:lnSpc>
                <a:spcPct val="100000"/>
              </a:lnSpc>
              <a:spcBef>
                <a:spcPts val="0"/>
              </a:spcBef>
              <a:spcAft>
                <a:spcPts val="0"/>
              </a:spcAft>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solidFill>
                  <a:schemeClr val="dk1"/>
                </a:solidFill>
                <a:latin typeface="Lato"/>
                <a:ea typeface="Lato"/>
                <a:cs typeface="Lato"/>
                <a:sym typeface="Lato"/>
              </a:rPr>
              <a:t>Jesús hombre </a:t>
            </a:r>
            <a:r>
              <a:rPr lang="en-US" sz="3200" b="1" dirty="0" err="1">
                <a:solidFill>
                  <a:schemeClr val="dk1"/>
                </a:solidFill>
                <a:latin typeface="Lato"/>
                <a:ea typeface="Lato"/>
                <a:cs typeface="Lato"/>
                <a:sym typeface="Lato"/>
              </a:rPr>
              <a:t>tuvo</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obedecer</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perfectamente</a:t>
            </a:r>
            <a:r>
              <a:rPr lang="en-US" sz="3200" b="1" dirty="0">
                <a:solidFill>
                  <a:schemeClr val="dk1"/>
                </a:solidFill>
                <a:latin typeface="Lato"/>
                <a:ea typeface="Lato"/>
                <a:cs typeface="Lato"/>
                <a:sym typeface="Lato"/>
              </a:rPr>
              <a:t> la </a:t>
            </a:r>
          </a:p>
          <a:p>
            <a:pPr marL="0" marR="0" lvl="0" indent="0" algn="l" rtl="0">
              <a:lnSpc>
                <a:spcPct val="100000"/>
              </a:lnSpc>
              <a:spcBef>
                <a:spcPts val="0"/>
              </a:spcBef>
              <a:spcAft>
                <a:spcPts val="0"/>
              </a:spcAft>
              <a:buNone/>
            </a:pPr>
            <a:r>
              <a:rPr lang="en-US" sz="3200" b="1" dirty="0">
                <a:solidFill>
                  <a:schemeClr val="dk1"/>
                </a:solidFill>
                <a:latin typeface="Lato"/>
                <a:ea typeface="Lato"/>
                <a:cs typeface="Lato"/>
                <a:sym typeface="Lato"/>
              </a:rPr>
              <a:t>ley </a:t>
            </a:r>
            <a:r>
              <a:rPr lang="en-US" sz="3200" b="1" dirty="0" err="1">
                <a:solidFill>
                  <a:schemeClr val="dk1"/>
                </a:solidFill>
                <a:latin typeface="Lato"/>
                <a:ea typeface="Lato"/>
                <a:cs typeface="Lato"/>
                <a:sym typeface="Lato"/>
              </a:rPr>
              <a:t>como</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sustituto</a:t>
            </a:r>
            <a:r>
              <a:rPr lang="en-US" sz="3200" b="1" dirty="0">
                <a:solidFill>
                  <a:schemeClr val="dk1"/>
                </a:solidFill>
                <a:latin typeface="Lato"/>
                <a:ea typeface="Lato"/>
                <a:cs typeface="Lato"/>
                <a:sym typeface="Lato"/>
              </a:rPr>
              <a:t>. </a:t>
            </a:r>
          </a:p>
          <a:p>
            <a:pPr marL="0" marR="0" lvl="0" indent="0" algn="l" rtl="0">
              <a:lnSpc>
                <a:spcPct val="100000"/>
              </a:lnSpc>
              <a:spcBef>
                <a:spcPts val="0"/>
              </a:spcBef>
              <a:spcAft>
                <a:spcPts val="0"/>
              </a:spcAft>
              <a:buNone/>
            </a:pPr>
            <a:endParaRPr lang="en-US" sz="3200" b="1"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b="1" dirty="0">
                <a:solidFill>
                  <a:schemeClr val="dk1"/>
                </a:solidFill>
                <a:latin typeface="Lato"/>
                <a:ea typeface="Lato"/>
                <a:cs typeface="Lato"/>
                <a:sym typeface="Lato"/>
              </a:rPr>
              <a:t>Jesús hombre </a:t>
            </a:r>
            <a:r>
              <a:rPr lang="en-US" sz="3200" b="1" dirty="0" err="1">
                <a:solidFill>
                  <a:schemeClr val="dk1"/>
                </a:solidFill>
                <a:latin typeface="Lato"/>
                <a:ea typeface="Lato"/>
                <a:cs typeface="Lato"/>
                <a:sym typeface="Lato"/>
              </a:rPr>
              <a:t>tuvo</a:t>
            </a:r>
            <a:r>
              <a:rPr lang="en-US" sz="3200" b="1" dirty="0">
                <a:solidFill>
                  <a:schemeClr val="dk1"/>
                </a:solidFill>
                <a:latin typeface="Lato"/>
                <a:ea typeface="Lato"/>
                <a:cs typeface="Lato"/>
                <a:sym typeface="Lato"/>
              </a:rPr>
              <a:t> que </a:t>
            </a:r>
            <a:r>
              <a:rPr lang="en-US" sz="3200" b="1" dirty="0" err="1">
                <a:solidFill>
                  <a:schemeClr val="dk1"/>
                </a:solidFill>
                <a:latin typeface="Lato"/>
                <a:ea typeface="Lato"/>
                <a:cs typeface="Lato"/>
                <a:sym typeface="Lato"/>
              </a:rPr>
              <a:t>pagar</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precio</a:t>
            </a:r>
            <a:r>
              <a:rPr lang="en-US" sz="3200" b="1" dirty="0">
                <a:solidFill>
                  <a:schemeClr val="dk1"/>
                </a:solidFill>
                <a:latin typeface="Lato"/>
                <a:ea typeface="Lato"/>
                <a:cs typeface="Lato"/>
                <a:sym typeface="Lato"/>
              </a:rPr>
              <a:t> de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como</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sustituto</a:t>
            </a:r>
            <a:r>
              <a:rPr lang="en-US" sz="3200" b="1" dirty="0">
                <a:solidFill>
                  <a:schemeClr val="dk1"/>
                </a:solidFill>
                <a:latin typeface="Lato"/>
                <a:ea typeface="Lato"/>
                <a:cs typeface="Lato"/>
                <a:sym typeface="Lato"/>
              </a:rPr>
              <a:t>.</a:t>
            </a:r>
            <a:endParaRPr sz="3200" b="1" dirty="0">
              <a:solidFill>
                <a:schemeClr val="dk1"/>
              </a:solidFill>
              <a:latin typeface="Lato"/>
              <a:ea typeface="Lato"/>
              <a:cs typeface="Lato"/>
              <a:sym typeface="Lato"/>
            </a:endParaRPr>
          </a:p>
        </p:txBody>
      </p:sp>
      <p:sp>
        <p:nvSpPr>
          <p:cNvPr id="275" name="Google Shape;275;g2c7cd4f111b_0_185">
            <a:extLst>
              <a:ext uri="{FF2B5EF4-FFF2-40B4-BE49-F238E27FC236}">
                <a16:creationId xmlns:a16="http://schemas.microsoft.com/office/drawing/2014/main" id="{8AF5E890-27C2-6687-0DFC-E2AD86D33331}"/>
              </a:ext>
            </a:extLst>
          </p:cNvPr>
          <p:cNvSpPr txBox="1"/>
          <p:nvPr/>
        </p:nvSpPr>
        <p:spPr>
          <a:xfrm>
            <a:off x="1929715" y="368288"/>
            <a:ext cx="8570774" cy="684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Jesús </a:t>
            </a:r>
            <a:r>
              <a:rPr lang="en-US" sz="3850" dirty="0" err="1">
                <a:solidFill>
                  <a:srgbClr val="009444"/>
                </a:solidFill>
                <a:latin typeface="Lato"/>
                <a:ea typeface="Lato"/>
                <a:cs typeface="Lato"/>
                <a:sym typeface="Lato"/>
              </a:rPr>
              <a:t>tuvo</a:t>
            </a:r>
            <a:r>
              <a:rPr lang="en-US" sz="3850" dirty="0">
                <a:solidFill>
                  <a:srgbClr val="009444"/>
                </a:solidFill>
                <a:latin typeface="Lato"/>
                <a:ea typeface="Lato"/>
                <a:cs typeface="Lato"/>
                <a:sym typeface="Lato"/>
              </a:rPr>
              <a:t> que ser </a:t>
            </a:r>
            <a:r>
              <a:rPr lang="en-US" sz="3850" dirty="0" err="1">
                <a:solidFill>
                  <a:srgbClr val="009444"/>
                </a:solidFill>
                <a:latin typeface="Lato"/>
                <a:ea typeface="Lato"/>
                <a:cs typeface="Lato"/>
                <a:sym typeface="Lato"/>
              </a:rPr>
              <a:t>verdadero</a:t>
            </a:r>
            <a:r>
              <a:rPr lang="en-US" sz="3850" dirty="0">
                <a:solidFill>
                  <a:srgbClr val="009444"/>
                </a:solidFill>
                <a:latin typeface="Lato"/>
                <a:ea typeface="Lato"/>
                <a:cs typeface="Lato"/>
                <a:sym typeface="Lato"/>
              </a:rPr>
              <a:t> hombre</a:t>
            </a:r>
            <a:endParaRPr sz="3850" b="0" i="0" u="none" strike="noStrike" cap="none" dirty="0">
              <a:solidFill>
                <a:srgbClr val="009444"/>
              </a:solidFill>
              <a:latin typeface="Lato"/>
              <a:ea typeface="Lato"/>
              <a:cs typeface="Lato"/>
              <a:sym typeface="Lato"/>
            </a:endParaRPr>
          </a:p>
        </p:txBody>
      </p:sp>
      <p:cxnSp>
        <p:nvCxnSpPr>
          <p:cNvPr id="276" name="Google Shape;276;g2c7cd4f111b_0_185">
            <a:extLst>
              <a:ext uri="{FF2B5EF4-FFF2-40B4-BE49-F238E27FC236}">
                <a16:creationId xmlns:a16="http://schemas.microsoft.com/office/drawing/2014/main" id="{576FC0CF-AB53-F565-A864-D71DF6F91C74}"/>
              </a:ext>
            </a:extLst>
          </p:cNvPr>
          <p:cNvCxnSpPr/>
          <p:nvPr/>
        </p:nvCxnSpPr>
        <p:spPr>
          <a:xfrm>
            <a:off x="2402025" y="123593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a:extLst>
              <a:ext uri="{FF2B5EF4-FFF2-40B4-BE49-F238E27FC236}">
                <a16:creationId xmlns:a16="http://schemas.microsoft.com/office/drawing/2014/main" id="{F148796F-E78B-59FA-409F-C4DAD64B118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a:extLst>
              <a:ext uri="{FF2B5EF4-FFF2-40B4-BE49-F238E27FC236}">
                <a16:creationId xmlns:a16="http://schemas.microsoft.com/office/drawing/2014/main" id="{9EF8141A-A3F8-5F12-BC32-C5D6906B457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a:extLst>
              <a:ext uri="{FF2B5EF4-FFF2-40B4-BE49-F238E27FC236}">
                <a16:creationId xmlns:a16="http://schemas.microsoft.com/office/drawing/2014/main" id="{8E9D1348-5138-D48D-9D18-34C42DCBD6B7}"/>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7623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a:extLst>
            <a:ext uri="{FF2B5EF4-FFF2-40B4-BE49-F238E27FC236}">
              <a16:creationId xmlns:a16="http://schemas.microsoft.com/office/drawing/2014/main" id="{BB12DBC4-CC05-B11C-C8F0-89C8268FD80E}"/>
            </a:ext>
          </a:extLst>
        </p:cNvPr>
        <p:cNvGrpSpPr/>
        <p:nvPr/>
      </p:nvGrpSpPr>
      <p:grpSpPr>
        <a:xfrm>
          <a:off x="0" y="0"/>
          <a:ext cx="0" cy="0"/>
          <a:chOff x="0" y="0"/>
          <a:chExt cx="0" cy="0"/>
        </a:xfrm>
      </p:grpSpPr>
      <p:sp>
        <p:nvSpPr>
          <p:cNvPr id="274" name="Google Shape;274;g2c7cd4f111b_0_185">
            <a:extLst>
              <a:ext uri="{FF2B5EF4-FFF2-40B4-BE49-F238E27FC236}">
                <a16:creationId xmlns:a16="http://schemas.microsoft.com/office/drawing/2014/main" id="{A3EE826E-D9E8-E237-4FFB-41845E3E2CBC}"/>
              </a:ext>
            </a:extLst>
          </p:cNvPr>
          <p:cNvSpPr txBox="1"/>
          <p:nvPr/>
        </p:nvSpPr>
        <p:spPr>
          <a:xfrm>
            <a:off x="1973016" y="1674745"/>
            <a:ext cx="9286925"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Aún</a:t>
            </a:r>
            <a:r>
              <a:rPr lang="en-US" sz="3200" dirty="0">
                <a:solidFill>
                  <a:schemeClr val="dk1"/>
                </a:solidFill>
                <a:latin typeface="Lato"/>
                <a:ea typeface="Lato"/>
                <a:cs typeface="Lato"/>
                <a:sym typeface="Lato"/>
              </a:rPr>
              <a:t> un hombre </a:t>
            </a:r>
            <a:r>
              <a:rPr lang="en-US" sz="3200" dirty="0" err="1">
                <a:solidFill>
                  <a:schemeClr val="dk1"/>
                </a:solidFill>
                <a:latin typeface="Lato"/>
                <a:ea typeface="Lato"/>
                <a:cs typeface="Lato"/>
                <a:sym typeface="Lato"/>
              </a:rPr>
              <a:t>guardara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perfectamente</a:t>
            </a:r>
            <a:r>
              <a:rPr lang="en-US" sz="3200" dirty="0">
                <a:solidFill>
                  <a:schemeClr val="dk1"/>
                </a:solidFill>
                <a:latin typeface="Lato"/>
                <a:ea typeface="Lato"/>
                <a:cs typeface="Lato"/>
                <a:sym typeface="Lato"/>
              </a:rPr>
              <a:t> la ley to Dios, solo </a:t>
            </a:r>
            <a:r>
              <a:rPr lang="en-US" sz="3200" dirty="0" err="1">
                <a:solidFill>
                  <a:schemeClr val="dk1"/>
                </a:solidFill>
                <a:latin typeface="Lato"/>
                <a:ea typeface="Lato"/>
                <a:cs typeface="Lato"/>
                <a:sym typeface="Lato"/>
              </a:rPr>
              <a:t>podría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hacerlo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él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podría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hacerlo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200" dirty="0" err="1">
                <a:solidFill>
                  <a:schemeClr val="dk1"/>
                </a:solidFill>
                <a:latin typeface="Lato"/>
                <a:ea typeface="Lato"/>
                <a:cs typeface="Lato"/>
                <a:sym typeface="Lato"/>
              </a:rPr>
              <a:t>Aplicar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obediencia</a:t>
            </a:r>
            <a:r>
              <a:rPr lang="en-US" sz="3200" dirty="0">
                <a:solidFill>
                  <a:schemeClr val="dk1"/>
                </a:solidFill>
                <a:latin typeface="Lato"/>
                <a:ea typeface="Lato"/>
                <a:cs typeface="Lato"/>
                <a:sym typeface="Lato"/>
              </a:rPr>
              <a:t> bajo la ley y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muerte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cruz</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todos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obra</a:t>
            </a:r>
            <a:r>
              <a:rPr lang="en-US" sz="3200" dirty="0">
                <a:solidFill>
                  <a:schemeClr val="dk1"/>
                </a:solidFill>
                <a:latin typeface="Lato"/>
                <a:ea typeface="Lato"/>
                <a:cs typeface="Lato"/>
                <a:sym typeface="Lato"/>
              </a:rPr>
              <a:t> de Jesús, </a:t>
            </a:r>
            <a:r>
              <a:rPr lang="en-US" sz="3200" dirty="0" err="1">
                <a:solidFill>
                  <a:schemeClr val="dk1"/>
                </a:solidFill>
                <a:latin typeface="Lato"/>
                <a:ea typeface="Lato"/>
                <a:cs typeface="Lato"/>
                <a:sym typeface="Lato"/>
              </a:rPr>
              <a:t>verdadero</a:t>
            </a:r>
            <a:r>
              <a:rPr lang="en-US" sz="3200" dirty="0">
                <a:solidFill>
                  <a:schemeClr val="dk1"/>
                </a:solidFill>
                <a:latin typeface="Lato"/>
                <a:ea typeface="Lato"/>
                <a:cs typeface="Lato"/>
                <a:sym typeface="Lato"/>
              </a:rPr>
              <a:t> Dios. </a:t>
            </a:r>
            <a:endParaRPr sz="3200" dirty="0">
              <a:solidFill>
                <a:schemeClr val="dk1"/>
              </a:solidFill>
              <a:latin typeface="Lato"/>
              <a:ea typeface="Lato"/>
              <a:cs typeface="Lato"/>
              <a:sym typeface="Lato"/>
            </a:endParaRPr>
          </a:p>
        </p:txBody>
      </p:sp>
      <p:sp>
        <p:nvSpPr>
          <p:cNvPr id="275" name="Google Shape;275;g2c7cd4f111b_0_185">
            <a:extLst>
              <a:ext uri="{FF2B5EF4-FFF2-40B4-BE49-F238E27FC236}">
                <a16:creationId xmlns:a16="http://schemas.microsoft.com/office/drawing/2014/main" id="{42907195-77FE-13B0-E2BE-657FF1C81680}"/>
              </a:ext>
            </a:extLst>
          </p:cNvPr>
          <p:cNvSpPr txBox="1"/>
          <p:nvPr/>
        </p:nvSpPr>
        <p:spPr>
          <a:xfrm>
            <a:off x="1929715" y="368288"/>
            <a:ext cx="8570774" cy="6847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Jesús </a:t>
            </a:r>
            <a:r>
              <a:rPr lang="en-US" sz="3850" dirty="0" err="1">
                <a:solidFill>
                  <a:srgbClr val="009444"/>
                </a:solidFill>
                <a:latin typeface="Lato"/>
                <a:ea typeface="Lato"/>
                <a:cs typeface="Lato"/>
                <a:sym typeface="Lato"/>
              </a:rPr>
              <a:t>tuvo</a:t>
            </a:r>
            <a:r>
              <a:rPr lang="en-US" sz="3850" dirty="0">
                <a:solidFill>
                  <a:srgbClr val="009444"/>
                </a:solidFill>
                <a:latin typeface="Lato"/>
                <a:ea typeface="Lato"/>
                <a:cs typeface="Lato"/>
                <a:sym typeface="Lato"/>
              </a:rPr>
              <a:t> que ser </a:t>
            </a:r>
            <a:r>
              <a:rPr lang="en-US" sz="3850" dirty="0" err="1">
                <a:solidFill>
                  <a:srgbClr val="009444"/>
                </a:solidFill>
                <a:latin typeface="Lato"/>
                <a:ea typeface="Lato"/>
                <a:cs typeface="Lato"/>
                <a:sym typeface="Lato"/>
              </a:rPr>
              <a:t>verdadero</a:t>
            </a:r>
            <a:r>
              <a:rPr lang="en-US" sz="3850" dirty="0">
                <a:solidFill>
                  <a:srgbClr val="009444"/>
                </a:solidFill>
                <a:latin typeface="Lato"/>
                <a:ea typeface="Lato"/>
                <a:cs typeface="Lato"/>
                <a:sym typeface="Lato"/>
              </a:rPr>
              <a:t> Dios</a:t>
            </a:r>
            <a:endParaRPr sz="3850" b="0" i="0" u="none" strike="noStrike" cap="none" dirty="0">
              <a:solidFill>
                <a:srgbClr val="009444"/>
              </a:solidFill>
              <a:latin typeface="Lato"/>
              <a:ea typeface="Lato"/>
              <a:cs typeface="Lato"/>
              <a:sym typeface="Lato"/>
            </a:endParaRPr>
          </a:p>
        </p:txBody>
      </p:sp>
      <p:cxnSp>
        <p:nvCxnSpPr>
          <p:cNvPr id="276" name="Google Shape;276;g2c7cd4f111b_0_185">
            <a:extLst>
              <a:ext uri="{FF2B5EF4-FFF2-40B4-BE49-F238E27FC236}">
                <a16:creationId xmlns:a16="http://schemas.microsoft.com/office/drawing/2014/main" id="{AB8C4808-F59E-9CF3-CFF3-F126A40BE4C1}"/>
              </a:ext>
            </a:extLst>
          </p:cNvPr>
          <p:cNvCxnSpPr/>
          <p:nvPr/>
        </p:nvCxnSpPr>
        <p:spPr>
          <a:xfrm>
            <a:off x="2402025" y="123593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g2c7cd4f111b_0_185">
            <a:extLst>
              <a:ext uri="{FF2B5EF4-FFF2-40B4-BE49-F238E27FC236}">
                <a16:creationId xmlns:a16="http://schemas.microsoft.com/office/drawing/2014/main" id="{FD3AD6D1-B40F-4B20-98E1-414F7226E83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c7cd4f111b_0_185" descr="A green bird with leaves&#10;&#10;Description automatically generated">
            <a:extLst>
              <a:ext uri="{FF2B5EF4-FFF2-40B4-BE49-F238E27FC236}">
                <a16:creationId xmlns:a16="http://schemas.microsoft.com/office/drawing/2014/main" id="{33128DD9-1B30-CBBD-3EBD-02B06FD0DBE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9" name="Google Shape;279;g2c7cd4f111b_0_185">
            <a:extLst>
              <a:ext uri="{FF2B5EF4-FFF2-40B4-BE49-F238E27FC236}">
                <a16:creationId xmlns:a16="http://schemas.microsoft.com/office/drawing/2014/main" id="{449EE4AA-230A-868A-1E1A-FCD92F43A83D}"/>
              </a:ext>
            </a:extLst>
          </p:cNvPr>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3032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g26d21735871_0_152"/>
          <p:cNvSpPr txBox="1"/>
          <p:nvPr/>
        </p:nvSpPr>
        <p:spPr>
          <a:xfrm>
            <a:off x="5400000" y="3411875"/>
            <a:ext cx="6376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Jesús, verdadero Dios, se hizo hombre para salvarnos. </a:t>
            </a:r>
            <a:endParaRPr sz="3850">
              <a:solidFill>
                <a:srgbClr val="009444"/>
              </a:solidFill>
              <a:latin typeface="Lato"/>
              <a:ea typeface="Lato"/>
              <a:cs typeface="Lato"/>
              <a:sym typeface="Lato"/>
            </a:endParaRPr>
          </a:p>
        </p:txBody>
      </p:sp>
      <p:sp>
        <p:nvSpPr>
          <p:cNvPr id="294" name="Google Shape;294;g26d21735871_0_1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g26d21735871_0_15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96" name="Google Shape;296;g26d21735871_0_152"/>
          <p:cNvSpPr/>
          <p:nvPr/>
        </p:nvSpPr>
        <p:spPr>
          <a:xfrm>
            <a:off x="752225" y="1371513"/>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7" name="Google Shape;297;g26d21735871_0_152"/>
          <p:cNvPicPr preferRelativeResize="0"/>
          <p:nvPr/>
        </p:nvPicPr>
        <p:blipFill rotWithShape="1">
          <a:blip r:embed="rId4">
            <a:alphaModFix/>
          </a:blip>
          <a:srcRect l="35199"/>
          <a:stretch/>
        </p:blipFill>
        <p:spPr>
          <a:xfrm>
            <a:off x="878225" y="1425200"/>
            <a:ext cx="3945725" cy="4061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03" name="Google Shape;303;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4" name="Google Shape;304;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06" name="Google Shape;306;g26ba99a7413_0_633"/>
          <p:cNvSpPr txBox="1"/>
          <p:nvPr/>
        </p:nvSpPr>
        <p:spPr>
          <a:xfrm>
            <a:off x="4127375" y="3633850"/>
            <a:ext cx="7772100" cy="2292895"/>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de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3</a:t>
            </a:r>
            <a:endParaRPr sz="3200" b="1" i="0" u="none" strike="noStrike" cap="none"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Leer Mateo 2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sus </a:t>
            </a:r>
            <a:r>
              <a:rPr lang="en-US" sz="3200" b="1" dirty="0" err="1">
                <a:solidFill>
                  <a:schemeClr val="dk1"/>
                </a:solidFill>
                <a:latin typeface="Lato"/>
                <a:ea typeface="Lato"/>
                <a:cs typeface="Lato"/>
                <a:sym typeface="Lato"/>
              </a:rPr>
              <a:t>Biblias</a:t>
            </a:r>
            <a:endParaRPr lang="en-US" sz="3200" b="1"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err="1">
                <a:solidFill>
                  <a:schemeClr val="dk1"/>
                </a:solidFill>
                <a:latin typeface="Lato"/>
                <a:ea typeface="Lato"/>
                <a:cs typeface="Lato"/>
                <a:sym typeface="Lato"/>
              </a:rPr>
              <a:t>Contestar</a:t>
            </a:r>
            <a:r>
              <a:rPr lang="en-US" sz="3200" b="1" dirty="0">
                <a:solidFill>
                  <a:schemeClr val="dk1"/>
                </a:solidFill>
                <a:latin typeface="Lato"/>
                <a:ea typeface="Lato"/>
                <a:cs typeface="Lato"/>
                <a:sym typeface="Lato"/>
              </a:rPr>
              <a:t> a las </a:t>
            </a:r>
            <a:r>
              <a:rPr lang="en-US" sz="3200" b="1" dirty="0" err="1">
                <a:solidFill>
                  <a:schemeClr val="dk1"/>
                </a:solidFill>
                <a:latin typeface="Lato"/>
                <a:ea typeface="Lato"/>
                <a:cs typeface="Lato"/>
                <a:sym typeface="Lato"/>
              </a:rPr>
              <a:t>preguntas</a:t>
            </a:r>
            <a:r>
              <a:rPr lang="en-US" sz="3200" b="1" dirty="0">
                <a:solidFill>
                  <a:schemeClr val="dk1"/>
                </a:solidFill>
                <a:latin typeface="Lato"/>
                <a:ea typeface="Lato"/>
                <a:cs typeface="Lato"/>
                <a:sym typeface="Lato"/>
              </a:rPr>
              <a:t> de </a:t>
            </a:r>
            <a:r>
              <a:rPr lang="en-US" sz="3200" b="1" dirty="0" err="1">
                <a:solidFill>
                  <a:schemeClr val="dk1"/>
                </a:solidFill>
                <a:latin typeface="Lato"/>
                <a:ea typeface="Lato"/>
                <a:cs typeface="Lato"/>
                <a:sym typeface="Lato"/>
              </a:rPr>
              <a:t>Consolidar</a:t>
            </a:r>
            <a:r>
              <a:rPr lang="en-US" sz="3200" b="1" dirty="0">
                <a:solidFill>
                  <a:schemeClr val="dk1"/>
                </a:solidFill>
                <a:latin typeface="Lato"/>
                <a:ea typeface="Lato"/>
                <a:cs typeface="Lato"/>
                <a:sym typeface="Lato"/>
              </a:rPr>
              <a:t> </a:t>
            </a:r>
            <a:endParaRPr sz="3200" b="1" dirty="0">
              <a:solidFill>
                <a:schemeClr val="dk1"/>
              </a:solidFill>
              <a:latin typeface="Lato"/>
              <a:ea typeface="Lato"/>
              <a:cs typeface="Lato"/>
              <a:sym typeface="Lato"/>
            </a:endParaRPr>
          </a:p>
        </p:txBody>
      </p:sp>
      <p:pic>
        <p:nvPicPr>
          <p:cNvPr id="307" name="Google Shape;307;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Nacimiento de Jesús </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1:18-25</a:t>
            </a:r>
            <a:endParaRPr sz="3888" dirty="0">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13" name="Google Shape;313;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4" name="Google Shape;314;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15" name="Google Shape;315;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21" name="Google Shape;321;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23" name="Google Shape;323;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31" name="Google Shape;33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32" name="Google Shape;33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33" name="Google Shape;33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1:18-25</a:t>
            </a:r>
            <a:endParaRPr sz="2500"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las preguntas de “Considerar” con un compañero</a:t>
            </a:r>
            <a:endParaRPr sz="2500">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evidencia de la Biblia para explicar porque Jesus tenía que ser verdadero Dios y  verdadero hombre</a:t>
            </a:r>
            <a:endParaRPr sz="250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c0eec2cfd_0_221"/>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7" name="Google Shape;147;g26c0eec2cfd_0_221"/>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c0eec2cfd_0_221"/>
          <p:cNvPicPr preferRelativeResize="0"/>
          <p:nvPr/>
        </p:nvPicPr>
        <p:blipFill rotWithShape="1">
          <a:blip r:embed="rId3">
            <a:alphaModFix/>
          </a:blip>
          <a:srcRect l="1447" r="1435"/>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c0eec2cfd_0_221"/>
          <p:cNvSpPr txBox="1"/>
          <p:nvPr/>
        </p:nvSpPr>
        <p:spPr>
          <a:xfrm>
            <a:off x="4127381" y="38583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dirty="0">
                <a:solidFill>
                  <a:schemeClr val="dk1"/>
                </a:solidFill>
                <a:latin typeface="Lato"/>
                <a:ea typeface="Lato"/>
                <a:cs typeface="Lato"/>
                <a:sym typeface="Lato"/>
              </a:rPr>
              <a:t>¿</a:t>
            </a:r>
            <a:r>
              <a:rPr lang="en-US" sz="3200" b="1" dirty="0" err="1">
                <a:solidFill>
                  <a:schemeClr val="dk1"/>
                </a:solidFill>
                <a:latin typeface="Lato"/>
                <a:ea typeface="Lato"/>
                <a:cs typeface="Lato"/>
                <a:sym typeface="Lato"/>
              </a:rPr>
              <a:t>Está</a:t>
            </a:r>
            <a:r>
              <a:rPr lang="en-US" sz="3200" b="1" dirty="0">
                <a:solidFill>
                  <a:schemeClr val="dk1"/>
                </a:solidFill>
                <a:latin typeface="Lato"/>
                <a:ea typeface="Lato"/>
                <a:cs typeface="Lato"/>
                <a:sym typeface="Lato"/>
              </a:rPr>
              <a:t> bien </a:t>
            </a:r>
            <a:r>
              <a:rPr lang="en-US" sz="3200" b="1" dirty="0" err="1">
                <a:solidFill>
                  <a:schemeClr val="dk1"/>
                </a:solidFill>
                <a:latin typeface="Lato"/>
                <a:ea typeface="Lato"/>
                <a:cs typeface="Lato"/>
                <a:sym typeface="Lato"/>
              </a:rPr>
              <a:t>celebrar</a:t>
            </a:r>
            <a:r>
              <a:rPr lang="en-US" sz="3200" b="1" dirty="0">
                <a:solidFill>
                  <a:schemeClr val="dk1"/>
                </a:solidFill>
                <a:latin typeface="Lato"/>
                <a:ea typeface="Lato"/>
                <a:cs typeface="Lato"/>
                <a:sym typeface="Lato"/>
              </a:rPr>
              <a:t> la Navidad o no? </a:t>
            </a:r>
            <a:endParaRPr sz="3200" b="1" i="0" u="none" strike="noStrike" cap="none" dirty="0">
              <a:solidFill>
                <a:schemeClr val="dk1"/>
              </a:solidFill>
              <a:latin typeface="Lato"/>
              <a:ea typeface="Lato"/>
              <a:cs typeface="Lato"/>
              <a:sym typeface="Lato"/>
            </a:endParaRPr>
          </a:p>
        </p:txBody>
      </p:sp>
      <p:pic>
        <p:nvPicPr>
          <p:cNvPr id="151" name="Google Shape;151;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57" name="Google Shape;157;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60" name="Google Shape;160;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Lato"/>
                <a:ea typeface="Lato"/>
                <a:cs typeface="Lato"/>
                <a:sym typeface="Lato"/>
              </a:rPr>
              <a:t>Se </a:t>
            </a:r>
            <a:r>
              <a:rPr lang="en-US" sz="3200" b="1" i="0" u="none" strike="noStrike" cap="none" dirty="0" err="1">
                <a:solidFill>
                  <a:schemeClr val="dk1"/>
                </a:solidFill>
                <a:latin typeface="Lato"/>
                <a:ea typeface="Lato"/>
                <a:cs typeface="Lato"/>
                <a:sym typeface="Lato"/>
              </a:rPr>
              <a:t>cuenta</a:t>
            </a:r>
            <a:r>
              <a:rPr lang="en-US" sz="3200" b="1" i="0" u="none" strike="noStrike" cap="none" dirty="0">
                <a:solidFill>
                  <a:schemeClr val="dk1"/>
                </a:solidFill>
                <a:latin typeface="Lato"/>
                <a:ea typeface="Lato"/>
                <a:cs typeface="Lato"/>
                <a:sym typeface="Lato"/>
              </a:rPr>
              <a:t> la </a:t>
            </a:r>
            <a:r>
              <a:rPr lang="en-US" sz="3200" b="1" i="0" u="none" strike="noStrike" cap="none" dirty="0" err="1">
                <a:solidFill>
                  <a:schemeClr val="dk1"/>
                </a:solidFill>
                <a:latin typeface="Lato"/>
                <a:ea typeface="Lato"/>
                <a:cs typeface="Lato"/>
                <a:sym typeface="Lato"/>
              </a:rPr>
              <a:t>historia</a:t>
            </a:r>
            <a:r>
              <a:rPr lang="en-US" sz="3200" b="1" i="0" u="none" strike="noStrike" cap="none" dirty="0">
                <a:solidFill>
                  <a:schemeClr val="dk1"/>
                </a:solidFill>
                <a:latin typeface="Lato"/>
                <a:ea typeface="Lato"/>
                <a:cs typeface="Lato"/>
                <a:sym typeface="Lato"/>
              </a:rPr>
              <a:t> de </a:t>
            </a:r>
            <a:r>
              <a:rPr lang="en-US" sz="3200" b="1" dirty="0">
                <a:solidFill>
                  <a:schemeClr val="dk1"/>
                </a:solidFill>
                <a:latin typeface="Lato"/>
                <a:ea typeface="Lato"/>
                <a:cs typeface="Lato"/>
                <a:sym typeface="Lato"/>
              </a:rPr>
              <a:t>Mateo 1:18-25</a:t>
            </a:r>
            <a:endParaRPr sz="3200" b="1" i="0" u="none" strike="noStrike" cap="none" dirty="0">
              <a:solidFill>
                <a:schemeClr val="dk1"/>
              </a:solidFill>
              <a:latin typeface="Lato"/>
              <a:ea typeface="Lato"/>
              <a:cs typeface="Lato"/>
              <a:sym typeface="Lato"/>
            </a:endParaRPr>
          </a:p>
        </p:txBody>
      </p:sp>
      <p:pic>
        <p:nvPicPr>
          <p:cNvPr id="161" name="Google Shape;161;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oseph Learns of the Birth of Christ">
            <a:extLst>
              <a:ext uri="{FF2B5EF4-FFF2-40B4-BE49-F238E27FC236}">
                <a16:creationId xmlns:a16="http://schemas.microsoft.com/office/drawing/2014/main" id="{ABD0062C-B4E9-CCA6-1627-01809F3E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2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9600EB02-5D11-C032-BE34-D8E34B4FEE8A}"/>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B6D1DC2C-9759-5045-D5B0-55D3495B912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41DEE3D1-1233-C604-15D5-6B0045E7779B}"/>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D200752A-CA41-C0CA-17D6-82FB87802551}"/>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7FC7DEF3-E991-8F17-7AB2-CAA05A961E96}"/>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A6840EC3-314A-C973-0017-BF0FFDE362D4}"/>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C0DFE800-D97F-5BCB-BB55-27C72DE825DF}"/>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1:18-25</a:t>
            </a:r>
            <a:endParaRPr sz="25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A6B2FE4-F194-C76B-0A0D-10E96164DFC7}"/>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B4B2425E-55FC-EE44-9903-8B505CE4CDE4}"/>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5F89FC4D-1873-A17F-FCA2-C7E2275B75DF}"/>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1B2B067F-0CA0-C660-DA40-EBFEFA00ECC8}"/>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Considerar</a:t>
            </a:r>
            <a:r>
              <a:rPr lang="en-US" sz="2500" dirty="0">
                <a:solidFill>
                  <a:schemeClr val="tx1"/>
                </a:solidFill>
                <a:latin typeface="Lato"/>
                <a:ea typeface="Lato"/>
                <a:cs typeface="Lato"/>
                <a:sym typeface="Lato"/>
              </a:rPr>
              <a:t>” con un </a:t>
            </a:r>
            <a:r>
              <a:rPr lang="en-US" sz="2500" dirty="0" err="1">
                <a:solidFill>
                  <a:schemeClr val="tx1"/>
                </a:solidFill>
                <a:latin typeface="Lato"/>
                <a:ea typeface="Lato"/>
                <a:cs typeface="Lato"/>
                <a:sym typeface="Lato"/>
              </a:rPr>
              <a:t>compañero</a:t>
            </a:r>
            <a:endParaRPr sz="2500"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DC70C20-6EB6-178A-F2C2-7E3FB9C8E572}"/>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FA2015B2-9358-DB44-A1E5-9743F3A585E8}"/>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977239C7-997F-B22B-732D-EF2A19900D94}"/>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E6F80EB-1394-DC7B-B885-21948C564F20}"/>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evidencia de la Biblia para explicar porque Jesus tenía que ser verdadero Dios y  verdadero hombre</a:t>
            </a:r>
            <a:endParaRPr sz="250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06A452EB-BFFC-94D1-4232-318A35DB115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2778002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4602D-CE86-42CF-9F3D-063C72A0A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A77B7-B33D-421F-B985-DC99A0A6AB5D}">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DE6510DC-92A9-4EA9-B899-B5B1636193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TotalTime>
  <Words>2980</Words>
  <Application>Microsoft Macintosh PowerPoint</Application>
  <PresentationFormat>Widescreen</PresentationFormat>
  <Paragraphs>227</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Lato</vt:lpstr>
      <vt:lpstr>Arial</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20</cp:revision>
  <dcterms:created xsi:type="dcterms:W3CDTF">2023-11-29T19:33:05Z</dcterms:created>
  <dcterms:modified xsi:type="dcterms:W3CDTF">2025-05-15T18:12:51Z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