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1"/>
  </p:notesMasterIdLst>
  <p:sldIdLst>
    <p:sldId id="256" r:id="rId2"/>
    <p:sldId id="295" r:id="rId3"/>
    <p:sldId id="296" r:id="rId4"/>
    <p:sldId id="298" r:id="rId5"/>
    <p:sldId id="297" r:id="rId6"/>
    <p:sldId id="299" r:id="rId7"/>
    <p:sldId id="316" r:id="rId8"/>
    <p:sldId id="317" r:id="rId9"/>
    <p:sldId id="312" r:id="rId10"/>
    <p:sldId id="313" r:id="rId11"/>
    <p:sldId id="260" r:id="rId12"/>
    <p:sldId id="303" r:id="rId13"/>
    <p:sldId id="318" r:id="rId14"/>
    <p:sldId id="319" r:id="rId15"/>
    <p:sldId id="315" r:id="rId16"/>
    <p:sldId id="361" r:id="rId17"/>
    <p:sldId id="362" r:id="rId18"/>
    <p:sldId id="363" r:id="rId19"/>
    <p:sldId id="364" r:id="rId20"/>
    <p:sldId id="365" r:id="rId21"/>
    <p:sldId id="366" r:id="rId22"/>
    <p:sldId id="314" r:id="rId23"/>
    <p:sldId id="367" r:id="rId24"/>
    <p:sldId id="368" r:id="rId25"/>
    <p:sldId id="369" r:id="rId26"/>
    <p:sldId id="370" r:id="rId27"/>
    <p:sldId id="371" r:id="rId28"/>
    <p:sldId id="373" r:id="rId29"/>
    <p:sldId id="374" r:id="rId30"/>
    <p:sldId id="372" r:id="rId31"/>
    <p:sldId id="375" r:id="rId32"/>
    <p:sldId id="376" r:id="rId33"/>
    <p:sldId id="377" r:id="rId34"/>
    <p:sldId id="378" r:id="rId35"/>
    <p:sldId id="379" r:id="rId36"/>
    <p:sldId id="380" r:id="rId37"/>
    <p:sldId id="381" r:id="rId38"/>
    <p:sldId id="382" r:id="rId39"/>
    <p:sldId id="383" r:id="rId40"/>
    <p:sldId id="384" r:id="rId41"/>
    <p:sldId id="271" r:id="rId42"/>
    <p:sldId id="386" r:id="rId43"/>
    <p:sldId id="387" r:id="rId44"/>
    <p:sldId id="388" r:id="rId45"/>
    <p:sldId id="389" r:id="rId46"/>
    <p:sldId id="390" r:id="rId47"/>
    <p:sldId id="391" r:id="rId48"/>
    <p:sldId id="392" r:id="rId49"/>
    <p:sldId id="393" r:id="rId50"/>
    <p:sldId id="394" r:id="rId51"/>
    <p:sldId id="395" r:id="rId52"/>
    <p:sldId id="278" r:id="rId53"/>
    <p:sldId id="400" r:id="rId54"/>
    <p:sldId id="397" r:id="rId55"/>
    <p:sldId id="399" r:id="rId56"/>
    <p:sldId id="289" r:id="rId57"/>
    <p:sldId id="401" r:id="rId58"/>
    <p:sldId id="402" r:id="rId59"/>
    <p:sldId id="403" r:id="rId60"/>
  </p:sldIdLst>
  <p:sldSz cx="18288000" cy="10287000"/>
  <p:notesSz cx="6858000" cy="9144000"/>
  <p:embeddedFontLst>
    <p:embeddedFont>
      <p:font typeface="Cambria" panose="02040503050406030204" pitchFamily="18" charset="0"/>
      <p:regular r:id="rId62"/>
      <p:bold r:id="rId63"/>
      <p:italic r:id="rId64"/>
      <p:boldItalic r:id="rId65"/>
    </p:embeddedFont>
    <p:embeddedFont>
      <p:font typeface="Lato" panose="020F0502020204030203" pitchFamily="3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jDrL0vc23OW47/45I1eXuXOu4l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8000"/>
    <a:srgbClr val="0099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27" autoAdjust="0"/>
    <p:restoredTop sz="94701" autoAdjust="0"/>
  </p:normalViewPr>
  <p:slideViewPr>
    <p:cSldViewPr snapToGrid="0">
      <p:cViewPr varScale="1">
        <p:scale>
          <a:sx n="59" d="100"/>
          <a:sy n="59" d="100"/>
        </p:scale>
        <p:origin x="2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2.fntdata"/><Relationship Id="rId68" Type="http://schemas.openxmlformats.org/officeDocument/2006/relationships/font" Target="fonts/font7.fntdata"/><Relationship Id="rId76"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youtube.com/watch?v=YZ2_T1W5K5g"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libri" panose="020F0502020204030204" pitchFamily="34" charset="0"/>
              </a:rPr>
              <a:t>BIENVENIDA Y ORACIÓN</a:t>
            </a:r>
            <a:r>
              <a:rPr lang="es-ES" sz="1800"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(20 minutos – 10 minutos antes y 10 minutos en clase)</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Abra la sala de Zoom 10 minutos antes para empezar con los saludos temprano. Da a los estudiantes una calurosa bienvenida y tome unos minutos para conocerlos y ellos a ti.  Si hay demasiados estudiantes, se puede pedirlos compartir saludos en el chat.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Después de los saludos personales, se puede compartir una bienvenida breve al curso y a Lección 1.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Sean bienvenidos al curso </a:t>
            </a:r>
            <a:r>
              <a:rPr lang="es-ES" sz="1800" i="1" dirty="0">
                <a:effectLst/>
                <a:latin typeface="Calibri" panose="020F0502020204030204" pitchFamily="34" charset="0"/>
                <a:ea typeface="Calibri" panose="020F0502020204030204" pitchFamily="34" charset="0"/>
              </a:rPr>
              <a:t>La ley y el evangelio. </a:t>
            </a:r>
            <a:r>
              <a:rPr lang="es-ES" sz="1800" dirty="0">
                <a:effectLst/>
                <a:latin typeface="Calibri" panose="020F0502020204030204" pitchFamily="34" charset="0"/>
                <a:ea typeface="Calibri" panose="020F0502020204030204" pitchFamily="34" charset="0"/>
              </a:rPr>
              <a:t>Estoy feliz de que estén aquí. </a:t>
            </a: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En este curso estudiaremos sobre la aplicación correcta de la ley y evangelio en el Antiguo y el Nuevo Testamento, también en nuestras vidas personales. </a:t>
            </a: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Pero el enfoque principal de este curso es Cristo. </a:t>
            </a:r>
            <a:r>
              <a:rPr lang="es-ES" sz="1800" u="sng" dirty="0">
                <a:effectLst/>
                <a:latin typeface="Calibri" panose="020F0502020204030204" pitchFamily="34" charset="0"/>
                <a:ea typeface="Calibri" panose="020F0502020204030204" pitchFamily="34" charset="0"/>
              </a:rPr>
              <a:t>Jesucristo, el Hijo de Dios, nuestro Salvador cumplió perfectamente la ley de Dios en nuestro lugar</a:t>
            </a:r>
            <a:r>
              <a:rPr lang="es-ES" sz="1800" dirty="0">
                <a:effectLst/>
                <a:latin typeface="Calibri" panose="020F0502020204030204" pitchFamily="34" charset="0"/>
                <a:ea typeface="Calibri" panose="020F0502020204030204" pitchFamily="34" charset="0"/>
              </a:rPr>
              <a:t>. </a:t>
            </a: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Oremos que Dios nos enseñe por medio de su Palabra, y que Dios abra nuestros ojos para ver, entender y compartir su Palabra de salvación con el mundo.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Pide preguntas o dudas de los estudiantes o compartir un recuerdo que se puede quedar después de la lección para conversar más.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91851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 En la tarea de hoy, leyeron Hechos 17:10-12. Me gustaría que algunos voluntarios describieran lo que sucedió en esta sección de las Escrituras.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Deja que los estudiantes contesten.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600"/>
              </a:spcAft>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itchFamily="2" charset="2"/>
              <a:buChar char=""/>
            </a:pPr>
            <a:r>
              <a:rPr lang="es-ES" sz="1800" dirty="0">
                <a:effectLst/>
                <a:latin typeface="Calibri" panose="020F0502020204030204" pitchFamily="34" charset="0"/>
                <a:ea typeface="Calibri" panose="020F0502020204030204" pitchFamily="34" charset="0"/>
              </a:rPr>
              <a:t>Hechos 17:10-12 Esa misma noche, los hermanos enviaron a Pablo y Silas hasta Berea. Y cuando éstos llegaron allá, entraron en la sinagoga de los judíos. Éstos eran más nobles que los de Tesalónica, pues recibieron la palabra con mucha atención, y todos los días examinaban las Escrituras para ver si era cierto lo que se les anunciaba. Entre los que creyeron, había distinguidas mujeres griegas y un buen número de hombres.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itchFamily="2" charset="2"/>
              <a:buChar char=""/>
            </a:pPr>
            <a:r>
              <a:rPr lang="es-ES" sz="1800" dirty="0">
                <a:effectLst/>
                <a:latin typeface="Calibri" panose="020F0502020204030204" pitchFamily="34" charset="0"/>
                <a:ea typeface="Calibri" panose="020F0502020204030204" pitchFamily="34" charset="0"/>
              </a:rPr>
              <a:t>Pablo y Silas predicaron en Berea.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itchFamily="2" charset="2"/>
              <a:buChar char=""/>
            </a:pPr>
            <a:r>
              <a:rPr lang="es-ES" sz="1800" dirty="0">
                <a:effectLst/>
                <a:latin typeface="Calibri" panose="020F0502020204030204" pitchFamily="34" charset="0"/>
                <a:ea typeface="Calibri" panose="020F0502020204030204" pitchFamily="34" charset="0"/>
              </a:rPr>
              <a:t>Los de Berea examinaban las Escrituras para ver si era cierto su predicación.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215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La historia de los cristianos en Berea puede servirnos de ejemplo. ¿Cómo debemos tratar a las Escrituras?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Deja que los estudiantes contesten. </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600"/>
              </a:spcAft>
              <a:buFont typeface="Symbol" pitchFamily="2" charset="2"/>
              <a:buChar char=""/>
            </a:pPr>
            <a:r>
              <a:rPr lang="es-ES" sz="1800" dirty="0">
                <a:effectLst/>
                <a:latin typeface="Calibri" panose="020F0502020204030204" pitchFamily="34" charset="0"/>
                <a:ea typeface="Calibri" panose="020F0502020204030204" pitchFamily="34" charset="0"/>
              </a:rPr>
              <a:t>Al igual que los </a:t>
            </a:r>
            <a:r>
              <a:rPr lang="es-ES" sz="1800" dirty="0" err="1">
                <a:effectLst/>
                <a:latin typeface="Calibri" panose="020F0502020204030204" pitchFamily="34" charset="0"/>
                <a:ea typeface="Calibri" panose="020F0502020204030204" pitchFamily="34" charset="0"/>
              </a:rPr>
              <a:t>bereanos</a:t>
            </a:r>
            <a:r>
              <a:rPr lang="es-ES" sz="1800" dirty="0">
                <a:effectLst/>
                <a:latin typeface="Calibri" panose="020F0502020204030204" pitchFamily="34" charset="0"/>
                <a:ea typeface="Calibri" panose="020F0502020204030204" pitchFamily="34" charset="0"/>
              </a:rPr>
              <a:t>, debemos tratar la Biblia como la Palabra de Dios y la máxima autoridad y guía en nuestras vidas.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8335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36" name="Google Shape;2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3742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3. ¿Qué es la Biblia y cuál es su propósito principal? </a:t>
            </a:r>
            <a:r>
              <a:rPr lang="es-ES" sz="11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(Pregunta #1 del Proyecto Final) </a:t>
            </a:r>
          </a:p>
          <a:p>
            <a:pPr marL="0" marR="0" indent="0">
              <a:spcBef>
                <a:spcPts val="0"/>
              </a:spcBef>
              <a:spcAft>
                <a:spcPts val="0"/>
              </a:spcAft>
              <a:buFontTx/>
              <a:buNone/>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600"/>
              </a:spcAft>
              <a:buFont typeface="Symbol" pitchFamily="2" charset="2"/>
              <a:buChar char=""/>
            </a:pPr>
            <a:r>
              <a:rPr lang="es-ES" sz="1100" dirty="0">
                <a:effectLst/>
                <a:latin typeface="Calibri" panose="020F0502020204030204" pitchFamily="34" charset="0"/>
                <a:ea typeface="Calibri" panose="020F0502020204030204" pitchFamily="34" charset="0"/>
              </a:rPr>
              <a:t>¿Qué es la Biblia?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La Biblia es la Palabra de Dios viva y poderosa</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66 libros, hay muchos escritores, pero solamente un Autor – Dios mismo</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s-ES" sz="1100" dirty="0">
                <a:solidFill>
                  <a:srgbClr val="00B050"/>
                </a:solidFill>
                <a:effectLst/>
                <a:latin typeface="Calibri" panose="020F0502020204030204" pitchFamily="34" charset="0"/>
                <a:ea typeface="Calibri" panose="020F0502020204030204" pitchFamily="34" charset="0"/>
              </a:rPr>
              <a:t>Material extra: La palabra “Biblia” viene de la palabra griega biblia, que significa “libros”. La Biblia contiene sesenta y seis libros que fueron escritos por unos cuarenta hombres entre los años 1400 a.C. y 100 d.C.</a:t>
            </a:r>
            <a:endParaRPr lang="en-US" sz="11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4139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dirty="0">
                <a:solidFill>
                  <a:srgbClr val="000000"/>
                </a:solidFill>
                <a:effectLst/>
                <a:latin typeface="Calibri" panose="020F0502020204030204" pitchFamily="34" charset="0"/>
                <a:ea typeface="Calibri" panose="020F0502020204030204" pitchFamily="34" charset="0"/>
              </a:rPr>
              <a:t>1 Tesalonicenses 2:13 Cuando ustedes recibieron la palabra de Dios que nosotros les predicamos, no la recibieron como mera palabra humana sino como lo que es, como la palabra de Dios, la cual actúa en ustedes los creyentes. </a:t>
            </a:r>
            <a:endParaRPr lang="en-US" sz="1800" dirty="0">
              <a:effectLst/>
              <a:latin typeface="Calibri" panose="020F0502020204030204" pitchFamily="34" charset="0"/>
              <a:ea typeface="Calibri" panose="020F0502020204030204" pitchFamily="34"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0078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dirty="0">
                <a:solidFill>
                  <a:srgbClr val="000000"/>
                </a:solidFill>
                <a:effectLst/>
                <a:latin typeface="Calibri" panose="020F0502020204030204" pitchFamily="34" charset="0"/>
                <a:ea typeface="Calibri" panose="020F0502020204030204" pitchFamily="34" charset="0"/>
              </a:rPr>
              <a:t>Hebreos 4:12 La palabra de Dios es viva y eficaz, y más cortante que las espadas de dos filos, pues penetra hasta partir el alma y el espíritu, las coyunturas y los tuétanos, y discierne los pensamientos y las intenciones del corazón. </a:t>
            </a:r>
            <a:endParaRPr lang="en-US" sz="1800" dirty="0">
              <a:effectLst/>
              <a:latin typeface="Calibri" panose="020F0502020204030204" pitchFamily="34" charset="0"/>
              <a:ea typeface="Calibri" panose="020F0502020204030204" pitchFamily="34"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239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spcBef>
                <a:spcPts val="0"/>
              </a:spcBef>
              <a:spcAft>
                <a:spcPts val="600"/>
              </a:spcAft>
              <a:buFontTx/>
              <a:buNone/>
            </a:pPr>
            <a:r>
              <a:rPr lang="es-ES" sz="1100" dirty="0">
                <a:solidFill>
                  <a:srgbClr val="000000"/>
                </a:solidFill>
                <a:effectLst/>
                <a:latin typeface="Calibri" panose="020F0502020204030204" pitchFamily="34" charset="0"/>
                <a:ea typeface="Calibri" panose="020F0502020204030204" pitchFamily="34" charset="0"/>
              </a:rPr>
              <a:t>¿Cuál es el propósito principal de la Biblia? </a:t>
            </a:r>
          </a:p>
          <a:p>
            <a:pPr marL="0" marR="0" lvl="0" indent="0">
              <a:spcBef>
                <a:spcPts val="0"/>
              </a:spcBef>
              <a:spcAft>
                <a:spcPts val="600"/>
              </a:spcAft>
              <a:buFontTx/>
              <a:buNone/>
            </a:pPr>
            <a:endParaRPr lang="en-US" sz="1100" dirty="0">
              <a:effectLst/>
              <a:latin typeface="Calibri" panose="020F0502020204030204" pitchFamily="34" charset="0"/>
              <a:ea typeface="Calibri" panose="020F0502020204030204" pitchFamily="34" charset="0"/>
            </a:endParaRPr>
          </a:p>
          <a:p>
            <a:pPr marL="457200" marR="0" lvl="1" indent="0">
              <a:spcBef>
                <a:spcPts val="0"/>
              </a:spcBef>
              <a:spcAft>
                <a:spcPts val="600"/>
              </a:spcAft>
              <a:buFontTx/>
              <a:buNone/>
            </a:pPr>
            <a:r>
              <a:rPr lang="es-ES" sz="1100" dirty="0">
                <a:solidFill>
                  <a:srgbClr val="000000"/>
                </a:solidFill>
                <a:effectLst/>
                <a:latin typeface="Calibri" panose="020F0502020204030204" pitchFamily="34" charset="0"/>
                <a:ea typeface="Calibri" panose="020F0502020204030204" pitchFamily="34" charset="0"/>
              </a:rPr>
              <a:t>El propósito es darnos fe en Jesús como Salvador. El pecado nos separa de Dios, pero Cristo nos ha salvado. Sin Cristo, tenemos una relación rota con Dios por el pecado. Por Cristo, nuestro sustituto quién vivió, murió y resucito para nosotros, tenemos salvación y formamos parte de la familia de Dios. </a:t>
            </a:r>
            <a:endParaRPr lang="en-US" sz="11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6370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dirty="0">
                <a:solidFill>
                  <a:srgbClr val="000000"/>
                </a:solidFill>
                <a:effectLst/>
                <a:latin typeface="Calibri" panose="020F0502020204030204" pitchFamily="34" charset="0"/>
                <a:ea typeface="Calibri" panose="020F0502020204030204" pitchFamily="34" charset="0"/>
              </a:rPr>
              <a:t>Juan 20:31 Pero éstas se han escrito para que ustedes crean que Jesús es el Cristo, el Hijo de Dios, y para que al creer, tengan vida en su nombre. </a:t>
            </a:r>
            <a:endParaRPr lang="en-US" sz="1800" dirty="0">
              <a:effectLst/>
              <a:latin typeface="Calibri" panose="020F0502020204030204" pitchFamily="34" charset="0"/>
              <a:ea typeface="Calibri" panose="020F0502020204030204" pitchFamily="34"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775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Comience con la siguiente oración (o tu propia):</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1000"/>
              </a:spcAft>
              <a:buFontTx/>
              <a:buNone/>
            </a:pPr>
            <a:r>
              <a:rPr lang="es-ES" sz="1800" dirty="0">
                <a:effectLst/>
                <a:latin typeface="Calibri" panose="020F0502020204030204" pitchFamily="34" charset="0"/>
                <a:ea typeface="Calibri" panose="020F0502020204030204" pitchFamily="34" charset="0"/>
              </a:rPr>
              <a:t>Querido Padre Celestial, gracias por el regalo de tu Santa Escritura para que podamos aprender acerca de tu gran amor para con nosotros y la salvación que has ganado completamente para nosotros. Te pido que bendigas esta clase y a todos los que están participando en ella. Envía a tu Espíritu Santo para arraigarnos profundamente en tu Palabra mientras aprendemos más y más acerca de Ti. En el nombre de Jesús oramos, Amén. </a:t>
            </a:r>
            <a:endParaRPr lang="en-US"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dirty="0">
                <a:solidFill>
                  <a:srgbClr val="000000"/>
                </a:solidFill>
                <a:effectLst/>
                <a:latin typeface="Calibri" panose="020F0502020204030204" pitchFamily="34" charset="0"/>
                <a:ea typeface="Calibri" panose="020F0502020204030204" pitchFamily="34" charset="0"/>
              </a:rPr>
              <a:t>2 Timoteo 3:15 Pablo escribió a Timoteo: “Tú desde la niñez has conocido las Sagradas Escrituras, las cuales te pueden hacer sabio para la salvación por la fe que es en Cristo Jesús. </a:t>
            </a:r>
            <a:endParaRPr lang="en-US" sz="1800" dirty="0">
              <a:effectLst/>
              <a:latin typeface="Calibri" panose="020F0502020204030204" pitchFamily="34" charset="0"/>
              <a:ea typeface="Calibri" panose="020F0502020204030204" pitchFamily="34"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9502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En la Biblia aprendemos acerca de Jesús y el amor salvador de Dios. Ese es el propósito de la Biblia; mostrarnos a nuestro Salvador. Todo apunta hacia él </a:t>
            </a:r>
            <a:endParaRPr lang="en-US" sz="1800" dirty="0">
              <a:effectLst/>
              <a:latin typeface="Calibri" panose="020F0502020204030204" pitchFamily="34" charset="0"/>
              <a:ea typeface="Calibri" panose="020F0502020204030204" pitchFamily="34"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3247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085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1. ¿A quiénes usó Dios para darnos su Palabra en la Biblia, el Antiguo y Nuevo Testamento?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60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60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Dios usó a sus profetas para darnos el Antiguo Testamento y a los apóstoles de Jesús para darnos el Nuevo Testamento.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713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6524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 Pedro 3:2 las palabras que antes pronunciaron los santos profetas, así como el mandamiento que el Señor y Salvador nos ha dado por medio de los apóstoles. Recuérdenlo.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4777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Hebreos 1:1-2 Dios, que muchas veces y de distintas maneras habló en otros tiempos a nuestros padres por medio de los profetas, en estos días finales nos ha hablado por medio del Hijo, a quien constituyó heredero de todo y mediante el cual hizo el universo.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73551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36" name="Google Shape;2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2545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 ¿Cómo usó Dios a escritores humanos para hacer llegar a nosotros Su Palabra? </a:t>
            </a: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(Pregunta #2 del Proyecto Final) </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 Pedro 1:21 Porque la profecía nunca estuvo bajo el control de la voluntad humana, sino que los santos hombres de Dios hablaron bajo el control del Espíritu Santo.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8624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 ¿Cómo usó Dios a escritores humanos para hacer llegar a nosotros Su Palabra? </a:t>
            </a: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(Pregunta #2 del Proyecto Final) </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 Timoteo 3:16-17 Toda la Escritura es inspirada por Dios, y útil para enseñar, para redargüir, para corregir, para instruir en justicia, a fin de que el hombre de Dios sea perfecto, enteramente preparado para toda buena obra.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5372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 ¿Cómo usó Dios a escritores humanos para hacer llegar a nosotros Su Palabra? </a:t>
            </a: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(Pregunta #2 del Proyecto Final) </a:t>
            </a:r>
          </a:p>
          <a:p>
            <a:pPr marL="0" marR="0">
              <a:spcBef>
                <a:spcPts val="0"/>
              </a:spcBef>
              <a:spcAft>
                <a:spcPts val="0"/>
              </a:spcAft>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Inspiración verbal: Todas las palabras de la Biblia son Palabra de Dios porque el Espíritu Santo les reveló a los escritores humanos no sólo los pensamientos sino también cada una de las palabras que escribieron.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Los hombres que Dios usó para escribir la Biblia no eran robots en el proceso. Escribieron en sus propios idiomas (hebreo y griego) y escribieron con sus propios antecedentes académicos y estilos. Sin embargo, lo hicieron a través de la inspiración del Espíritu Santo.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Hubo muchos escritores de la Biblia, pero un solo autor. Cada palabra de la Biblia es la Palabra de Dios, exactamente como Él la quería comunicar.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Material extra sobre inspiración verbal: 2 Samuel 23:2; Juan 14:26; 1 Corintios 2:12,13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45032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3. ¿Por qué podemos seguir confiando en la Biblia, aunque solamente tenemos copias?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60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05376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3. ¿Por qué podemos seguir confiando en la Biblia, aunque solamente tenemos copias?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60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60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Números 23:19 Dios no es un simple mortal para que miente o cambie de parecer. Si él habla, ciertamente actúa; si él dice algo, lo lleva a cabo.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Juan 17:17 Santifícalos en tu verdad; tu palabra es verdad.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Dios no puede mentir. Su Palabra es verdad y sus promesas van a ser cumplidas.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6642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Isaías 40:8 La palabra de nuestro Dios permanece para siempre.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Dios ha preservado su Palabra a lo largo de la historia.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Señor, por el milagro de su preservación, usó a los seres humanos para copiar las Escrituras, siglos tras siglos.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No hay diferencias entre las copias de la Biblia que cambien la doctrina.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Si estudia estas copias encontrará algunas diferencias. Una copia puede tener un error de ortografía. Otra puede decir Jesús en lugar de Jesucristo. A comparar estas diferencias con todas las copias que existen, en la mayoría de los casos, es fácil ver cuál es la versión correcta. Pero lo que es realmente reconfortante es que no encontrará ni un solo error doctrinal que arroje dudas sobre su salvación en Jesús. </a:t>
            </a:r>
          </a:p>
          <a:p>
            <a:pPr marL="742950" marR="0" lvl="1" indent="-285750">
              <a:spcBef>
                <a:spcPts val="0"/>
              </a:spcBef>
              <a:spcAft>
                <a:spcPts val="0"/>
              </a:spcAft>
              <a:buFont typeface="Courier New" panose="02070309020205020404" pitchFamily="49" charset="0"/>
              <a:buChar char="o"/>
            </a:pPr>
            <a:endPar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8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Material extra: La Escriture también nos cuenta acerca de la preservación de Dios de su Palabra en Jeremías 36 cuando un rey malvado quería destruir la Palabra, pero no pudo hacerlo. Un rey terrible e incrédulo se negó a escuchar la palabra de Dios. Una tarde fría, las Escrituras que Jeremías había proclamado se leyeron ante el rey. Al rey no le gustó lo que decían. Cortaron cada sección del rollo y lo arrojaron al fuego que lo estaba calentando. Pero Dios le dijo a Jeremías “escríbelo de nuevo.” Nada iba a impedir que Dios le diera su Palabra a su pueblo. Puede confiar en Dios y en su Palabra.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endPar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19645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1595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 Biblia fue escrita en los idiomas de hebreo y griego. Lo que tenemos en nuestras Biblias son traducciones. </a:t>
            </a:r>
          </a:p>
          <a:p>
            <a:pPr marL="615950" marR="0" lvl="0" indent="0" algn="l" defTabSz="914400" rtl="0" eaLnBrk="1" fontAlgn="auto" latinLnBrk="0" hangingPunct="1">
              <a:lnSpc>
                <a:spcPct val="100000"/>
              </a:lnSpc>
              <a:spcBef>
                <a:spcPts val="0"/>
              </a:spcBef>
              <a:spcAft>
                <a:spcPts val="0"/>
              </a:spcAft>
              <a:buClr>
                <a:schemeClr val="dk1"/>
              </a:buClr>
              <a:buSzPts val="1100"/>
              <a:buFontTx/>
              <a:buNone/>
              <a:tabLst/>
              <a:defRPr/>
            </a:pPr>
            <a:endPar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61595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Hay muchas traducciones fieles</a:t>
            </a:r>
            <a:r>
              <a:rPr lang="es-ES" sz="1800" dirty="0">
                <a:effectLst/>
                <a:latin typeface="Calibri" panose="020F0502020204030204" pitchFamily="34" charset="0"/>
                <a:ea typeface="Cambria" panose="02040503050406030204" pitchFamily="18" charset="0"/>
                <a:cs typeface="Times New Roman" panose="02020603050405020304" pitchFamily="18" charset="0"/>
              </a:rPr>
              <a:t> a los idiomas originales, pero es bueno estar consciente de que algunos grupos cambian sus traducciones para beneficio propio. No tenga miedo de hacer preguntas si se encuentra con algo que le parece extraño o que no está de acuerdo con otras traducciones que ha leído.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1892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531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 ¿Cómo queremos tratar a la Escritura?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60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60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Ya en esta lección hemos visto cómo la Biblia es la Palabra de Dios inspirada verbalmente. Cada palabra viene de Dios. Por eso, es </a:t>
            </a: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 suficiente autoridad, norma y fuente para la doctrina y la vida cristiana. Qué decimos con el salmista “Tu palabra es una lámpara a mis pies; ¡es la luz que ilumina mi camino!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2721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6388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Como la Biblia es la Palabra de Dios, entonces es infalible. Eso quiere decir que no contiene errores.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Tratamos la Escritura como LA VERDAD ABSOLUTA</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Muchos no creen en la verdad absoluta. Piensa que la verdad es relativa dependiendo de las circunstancias, la cultura, y las opiniones sociales. Esa creencia va en contra de Jesús. La Escritura es la verdad absoluta por todas las personas por todos los tiempos.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46744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Juan 14:6 Yo soy el camino, y la verdad, y la vida; nadie viene al Padre, sino por mí.</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2709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INTRODUCCIÓN AL CURSO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(5 minutos)</a:t>
            </a: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unos 5 minutos para presentarles los objetivos de la primera lección.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1" u="none" strike="noStrike"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Descripción del curso: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Sean bienvenidos al curso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La ley y el evangelio.</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p>
          <a:p>
            <a:pPr marL="0" marR="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La ley y el evangelio son las dos enseñanzas principales de la Biblia. </a:t>
            </a:r>
          </a:p>
          <a:p>
            <a:pPr marL="0" marR="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La ley nos muestra que nosotros pecadores y que es imposible ganar nuestra salvación. </a:t>
            </a:r>
          </a:p>
          <a:p>
            <a:pPr marL="0" marR="0">
              <a:spcBef>
                <a:spcPts val="0"/>
              </a:spcBef>
              <a:spcAft>
                <a:spcPts val="0"/>
              </a:spcAft>
            </a:pPr>
            <a:r>
              <a:rPr lang="es-ES" sz="1800" dirty="0">
                <a:effectLst/>
                <a:latin typeface="Calibri" panose="020F0502020204030204" pitchFamily="34" charset="0"/>
                <a:ea typeface="Cambria" panose="02040503050406030204" pitchFamily="18" charset="0"/>
                <a:cs typeface="Times New Roman" panose="02020603050405020304" pitchFamily="18" charset="0"/>
              </a:rPr>
              <a:t>El evangelio son las buenas nuevas que ya tenemos un Salvador, Jesucristo, que dio su vida en nuestro lugar y también nos regaló su perfección.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Este curso forma parte del Nivel Discipulado de Academia Cristo. </a:t>
            </a:r>
            <a:endParaRPr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Biblia nos muestra la vida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87567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eb293faa54_0_4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La Biblia nos muestra la vida</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Juan 15:5-6 Yo soy la vid y ustedes los pámpanos; el que permanece en mí, y yo en él, éste lleva mucho fruto; porque separados de mí ustedes nada pueden hacer. El que no permanece en mí, será desechado como pámpano, y se secará; a éstos se le recoge y se les arroja al fuego, y allí arden.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0"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35" name="Google Shape;235;g2eb293faa54_0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41698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2. Cómo interpretamos la Palabra de Dios? </a:t>
            </a:r>
          </a:p>
          <a:p>
            <a:pPr marL="0" marR="0" indent="0">
              <a:spcBef>
                <a:spcPts val="0"/>
              </a:spcBef>
              <a:spcAft>
                <a:spcPts val="0"/>
              </a:spcAft>
              <a:buFontTx/>
              <a:buNone/>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Dejamos que la Palabra interpreta a sí misma.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Leemos un versículo en su contexto. Si estamos leyendo una sección de Escritura y no la entendemos o queremos más información, queremos examinar las partes alrededor, es decir, su contexto</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Hacemos preguntas: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¿Qué tipo de libro de la Biblia es? ¿Histórico? ¿Poesía? ¿Carta? ¿Profecía?</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¿Cuál fue la audiencia original?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¿Cuál fue el propósito del autor?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¿Cuáles otros partes de la Biblia hablan del mismo tema? </a:t>
            </a:r>
          </a:p>
          <a:p>
            <a:pPr marL="1143000" marR="0" lvl="2" indent="-228600">
              <a:spcBef>
                <a:spcPts val="0"/>
              </a:spcBef>
              <a:spcAft>
                <a:spcPts val="0"/>
              </a:spcAft>
              <a:buFont typeface="Wingdings"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Al igual que los Cristianos de Berea en Hechos 17, queremos constantemente hacer preguntas y comparar la Escritura con la Escritura. Así es como interpretamos y entendemos la Palabra de Dios.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5355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Tenemos la Palabra de Dios. ¿Necesitamos que Dios nos hable directamente? ¿Nos ha prometido hablar con nosotros de esta forma?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Deja que los estudiantes contesten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dirty="0"/>
          </a:p>
          <a:p>
            <a:pPr marL="0" marR="0" indent="0">
              <a:spcBef>
                <a:spcPts val="0"/>
              </a:spcBef>
              <a:spcAft>
                <a:spcPts val="0"/>
              </a:spcAft>
              <a:buFontTx/>
              <a:buNone/>
            </a:pPr>
            <a:endParaRPr lang="en-US" dirty="0"/>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¿Ha escuchado? “Dios me dijo que hiciera esto o aquello…” “Tuve este sueño…” “Dios lo puso en mi corazón para…”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66885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Hebreos 1:1-2 Dios que muchas veces y de distintas maneras habló en otros tiempos a nuestros padres por medio de los profetas, en estos días finales nos ha hablado por medio del Hijo.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Todo fue consumado en Jesús. En la Biblia tenemos todo lo que necesitamos saber acerca de nuestra salvación. No falta nada. ¿Necesitamos más información para ser salvos? No. ¿Promete Jesús venir a nosotros en sueños, visiones o voces? No. ¿Tenemos que preocuparnos por eso? Absolutamente no. Jesús es nuestro sol y él ilumina nuestro mundo por completo. No necesitamos más información de otras fuentes para darnos confianza. Tenemos a Jesús revelado en la Biblia.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66165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deseo más grande de Dios para nosotros es nuestra salvación.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1 Timoteo 2:4 [Dios] quiere que todos los hombres sean salvos y lleguen a conocer la verdad.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16846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cumple su deseo para nosotros en la Biblia.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2 Timoteo 3:15-17 Tú desde la niñez has conocido la Sagradas Escrituras, las cuales te pueden hacer sabio para la salvación por la fe que es en Cristo Jesús.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Biblia tiene todo lo que necesitamos para la salvación. No necesitamos nada más.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36118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4. Si Dios fuera a hablar otra vez, ¿contradiría o cambiaría algo de lo que ya tenemos en la Biblia?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46860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4. Si Dios fuera a hablar otra vez, ¿contradiría o cambiaría algo de lo que ya tenemos en la Biblia? </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no cambiaría nada de lo que ya ha dicho.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Números 23:19 Dios no es un simple mortal para que mienta o cambie de parecer. Si él habla, ciertamente actúa; se él dice algo, lo lleva a cabo.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Por lo tanto, debemos comparar lo que escuchamos de personas con la Biblia. Si escuchamos a personas decir, “Dios me dijo esto,” y enseñan algo que no es bíblico, eso quiere decir que Dios no les habló. Comparando lo que escuchamos con lo que dice la Biblia es una práctica muy sana.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1719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Este curso forma parte del Nivel Discipulado de Academia Cristo. En el Nivel Discipulado de Academia Cristo son 13 cursos en total:</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6 cursos de La Biblia: 3 del Antiguo Testamento y 3 del Nuevo Testamento. Estudiamos historias bíblicas y vamos perfeccionando el método de las 4 C.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3 cursos de Las Enseñanzas de Jesús: El Dios Verdadero, Oración y los Sacramentos, </a:t>
            </a:r>
            <a:r>
              <a:rPr lang="es-ES" sz="1800" b="1"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Ley y Evangelio</a:t>
            </a: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endPar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 cursos “Identificación Espiritual” y “Legalismo” dónde vemos las diferencias claves entre las diferentes Iglesias cristianas.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 cursos de La Palabra Crece dónde recibimos capacitación en ser discípulos y hacer discípulos. </a:t>
            </a:r>
          </a:p>
          <a:p>
            <a:pPr marL="342900" marR="0" lvl="0" indent="-342900">
              <a:spcBef>
                <a:spcPts val="0"/>
              </a:spcBef>
              <a:spcAft>
                <a:spcPts val="0"/>
              </a:spcAft>
              <a:buFont typeface="Symbol"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600"/>
              </a:spcBef>
              <a:spcAft>
                <a:spcPts val="0"/>
              </a:spcAft>
              <a:buNone/>
            </a:pPr>
            <a:endParaRPr dirty="0"/>
          </a:p>
        </p:txBody>
      </p:sp>
      <p:sp>
        <p:nvSpPr>
          <p:cNvPr id="165" name="Google Shape;1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Debemos tener una desconfianza sana cuando escuchamos a personas que dicen haber recibido mensajes directamente de Dios.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2 Corintios 11:14 Satanás mismo se disfraza de ángel de luz</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Mateo 7:15-23 Jesús nos llama también a tener cuidado de falsos profetas, “lobos vestidos de ovejas”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El diablo es muy astuto y engañoso. A menudo parece ser bueno y ofrece un mensaje supuestamente de Dios, pero debajo de la prenda de oveja él es un lobo feroz que busca devorarnos.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28760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5. “Dios me dijo”…</a:t>
            </a:r>
          </a:p>
          <a:p>
            <a:pPr marL="0" marR="0" indent="0">
              <a:spcBef>
                <a:spcPts val="0"/>
              </a:spcBef>
              <a:spcAft>
                <a:spcPts val="0"/>
              </a:spcAft>
              <a:buFontTx/>
              <a:buNone/>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A veces las personas quieren la certeza adicional de que Dios les está hablando especialmente cuando van a tomar grandes decisiones</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100" dirty="0">
                <a:effectLst/>
                <a:latin typeface="Calibri" panose="020F0502020204030204" pitchFamily="34" charset="0"/>
                <a:ea typeface="Cambria" panose="02040503050406030204" pitchFamily="18" charset="0"/>
                <a:cs typeface="Times New Roman" panose="02020603050405020304" pitchFamily="18" charset="0"/>
              </a:rPr>
              <a:t>Por ejemplo, iba a ser maestra, pero entonces Dios me habló y parece estar diciéndome ser enfermera. Mi solicitud fue procesada mucho más rápido que normal así que esa es una prueba adicional que Dios quiere que vaya a esa escuela.</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No se dan cuenta de que Dios les ha dado una libertad increíble en cómo pueden servirlo.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En vez de esperar la voz de Dios, la Biblia nos muestra que los cristianos pueden orar, pedir consejo y confiar que Dios proveerá para el futuro.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06626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eb293faa54_0_4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Puntos principales de esta lección</a:t>
            </a:r>
          </a:p>
          <a:p>
            <a:pPr marL="0" marR="0" indent="0">
              <a:spcBef>
                <a:spcPts val="0"/>
              </a:spcBef>
              <a:spcAft>
                <a:spcPts val="0"/>
              </a:spcAft>
              <a:buFontTx/>
              <a:buNone/>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 Biblia es la Palabra de Dios.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propósito de la Biblia es darnos fe en Jesús como Salvador.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 Biblia llegó a nosotros por la inspiración verbal.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 Palabra es infalible; la Verdad Absoluta.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Dejamos que la Palabra interpreta a sí misma.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1270" lvl="0" indent="0" algn="l" rtl="0">
              <a:lnSpc>
                <a:spcPct val="103750"/>
              </a:lnSpc>
              <a:spcBef>
                <a:spcPts val="1005"/>
              </a:spcBef>
              <a:spcAft>
                <a:spcPts val="1000"/>
              </a:spcAft>
              <a:buSzPts val="1100"/>
              <a:buNone/>
            </a:pPr>
            <a:endParaRPr sz="1104" b="1" dirty="0">
              <a:solidFill>
                <a:schemeClr val="dk1"/>
              </a:solidFill>
              <a:latin typeface="Calibri"/>
              <a:ea typeface="Calibri"/>
              <a:cs typeface="Calibri"/>
              <a:sym typeface="Calibri"/>
            </a:endParaRPr>
          </a:p>
        </p:txBody>
      </p:sp>
      <p:sp>
        <p:nvSpPr>
          <p:cNvPr id="289" name="Google Shape;289;g2eb293faa54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b="1" u="sng"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PROYECTO FINAL</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Recordar a los estudiantes que hay dos preguntas en el proyecto final que tiene base en Lección 1. Animales ya empezar en su proyecto final, contestando en sus propias palabras. </a:t>
            </a:r>
            <a:endParaRPr lang="es-ES" sz="11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b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b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1. ¿Qué es la Biblia y cuál es su propósito principal?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2. ¿Cómo usó Dios a escritores humanos para hacer llegar a nosotros Su Palabra?</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a:t>
            </a:r>
          </a:p>
          <a:p>
            <a:pPr marL="0" marR="0" indent="0">
              <a:spcBef>
                <a:spcPts val="0"/>
              </a:spcBef>
              <a:spcAft>
                <a:spcPts val="0"/>
              </a:spcAft>
              <a:buFontTx/>
              <a:buNone/>
            </a:pPr>
            <a:endPar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Preguntas de Acuerdo Doctrinal: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¿Crees que la Biblia es la única Palabra de Dios inspirada verbalmente, que es la suficiente autoridad, norma y fuente para la doctrina y vida cristiana?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¿Crees que Dios hizo uso de los profetas, apóstoles, y hombres escogidos por Él para darnos su palabra a través de la inspiración verbal?</a:t>
            </a:r>
            <a:r>
              <a:rPr lang="es-ES" sz="11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a:t>
            </a:r>
            <a:endParaRPr lang="es-ES" sz="1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100"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¿Crees que la Biblia contiene errores?</a:t>
            </a:r>
          </a:p>
          <a:p>
            <a:pPr marL="342900" marR="0" lvl="0" indent="-342900">
              <a:spcBef>
                <a:spcPts val="0"/>
              </a:spcBef>
              <a:spcAft>
                <a:spcPts val="0"/>
              </a:spcAft>
              <a:buFont typeface="Symbol" pitchFamily="2" charset="2"/>
              <a:buChar char=""/>
            </a:pPr>
            <a:r>
              <a:rPr lang="es-ES" sz="1100" dirty="0">
                <a:solidFill>
                  <a:srgbClr val="00B050"/>
                </a:solidFill>
                <a:effectLst/>
                <a:latin typeface="Calibri" panose="020F0502020204030204" pitchFamily="34" charset="0"/>
                <a:ea typeface="Calibri" panose="020F0502020204030204" pitchFamily="34" charset="0"/>
              </a:rPr>
              <a:t>¿Te someterás a la palabra de Dios incluso cuando esta vaya en contra de la sabiduría humana? </a:t>
            </a:r>
            <a:endParaRPr lang="es-ES" dirty="0"/>
          </a:p>
          <a:p>
            <a:pPr marL="0" marR="0" indent="0">
              <a:spcBef>
                <a:spcPts val="0"/>
              </a:spcBef>
              <a:spcAft>
                <a:spcPts val="0"/>
              </a:spcAft>
              <a:buFontTx/>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¿Qué aplicaciones prácticas he aprendido hoy?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Deja que los estudiantes contesten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36" name="Google Shape;2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0242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LA TAREA PARA LECCIÓN 2</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1. </a:t>
            </a:r>
            <a:r>
              <a:rPr lang="es-ES" sz="1800" dirty="0">
                <a:solidFill>
                  <a:srgbClr val="000000"/>
                </a:solidFill>
                <a:effectLst/>
                <a:latin typeface="Calibri" panose="020F0502020204030204" pitchFamily="34" charset="0"/>
                <a:ea typeface="Calibri" panose="020F0502020204030204" pitchFamily="34" charset="0"/>
              </a:rPr>
              <a:t>Vea el siguiente breve video de instrucción (</a:t>
            </a:r>
            <a:r>
              <a:rPr lang="es-ES" sz="1800" u="sng" dirty="0">
                <a:solidFill>
                  <a:srgbClr val="000000"/>
                </a:solidFill>
                <a:effectLst/>
                <a:latin typeface="Calibri" panose="020F0502020204030204" pitchFamily="34" charset="0"/>
                <a:ea typeface="Calibri" panose="020F0502020204030204" pitchFamily="34" charset="0"/>
                <a:hlinkClick r:id="rId3"/>
              </a:rPr>
              <a:t>https://www.youtube.com/watch?v=YZ2_T1W5K5g</a:t>
            </a:r>
            <a:r>
              <a:rPr lang="es-ES" sz="1800" dirty="0">
                <a:solidFill>
                  <a:srgbClr val="000000"/>
                </a:solidFill>
                <a:effectLst/>
                <a:latin typeface="Calibri" panose="020F0502020204030204" pitchFamily="34" charset="0"/>
                <a:ea typeface="Calibri" panose="020F0502020204030204" pitchFamily="34" charset="0"/>
              </a:rPr>
              <a:t> )</a:t>
            </a:r>
            <a:br>
              <a:rPr lang="es-ES" sz="1800" dirty="0">
                <a:solidFill>
                  <a:srgbClr val="000000"/>
                </a:solidFill>
                <a:effectLst/>
                <a:latin typeface="Calibri" panose="020F0502020204030204" pitchFamily="34" charset="0"/>
                <a:ea typeface="Calibri" panose="020F0502020204030204" pitchFamily="34" charset="0"/>
              </a:rPr>
            </a:br>
            <a:r>
              <a:rPr lang="es-ES" sz="1800" dirty="0">
                <a:solidFill>
                  <a:srgbClr val="000000"/>
                </a:solidFill>
                <a:effectLst/>
                <a:latin typeface="Calibri" panose="020F0502020204030204" pitchFamily="34" charset="0"/>
                <a:ea typeface="Calibri" panose="020F0502020204030204" pitchFamily="34" charset="0"/>
              </a:rPr>
              <a:t>2. Responde las preguntas de repaso</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3. Lea Mateo 14:1-12</a:t>
            </a:r>
            <a:endParaRPr lang="en-US" sz="18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80380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Compartir la oración de clausura o la bendición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Despedida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indent="-342900">
              <a:spcBef>
                <a:spcPts val="0"/>
              </a:spcBef>
              <a:spcAft>
                <a:spcPts val="0"/>
              </a:spcAft>
              <a:buFontTx/>
              <a:buAutoNum type="arabicPeriod"/>
            </a:pPr>
            <a:r>
              <a:rPr lang="es-ES" sz="1800" b="1" dirty="0">
                <a:effectLst/>
                <a:latin typeface="Calibri" panose="020F0502020204030204" pitchFamily="34" charset="0"/>
                <a:ea typeface="Cambria" panose="02040503050406030204" pitchFamily="18" charset="0"/>
                <a:cs typeface="Times New Roman" panose="02020603050405020304" pitchFamily="18" charset="0"/>
              </a:rPr>
              <a:t>¿Qué es un catecismo? </a:t>
            </a:r>
          </a:p>
          <a:p>
            <a:pPr marL="342900" marR="0" indent="-342900">
              <a:spcBef>
                <a:spcPts val="0"/>
              </a:spcBef>
              <a:spcAft>
                <a:spcPts val="0"/>
              </a:spcAft>
              <a:buFontTx/>
              <a:buAutoNum type="arabicPeriod"/>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Un catecismo es una herramienta para ayudar a las personas a aprender las enseñanzas de la Biblia.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Desafortunadamente, muchos grupos han desarrollado catecismos que enseñan cosas que no son bíblicas.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Aquí en Academia Cristo, creemos que el Catecismo Menor de Martin Lutero es una explicación y resumen correcto de las enseñanzas principales de la Biblia. Es un catecismo basado completamente en la Biblia y diseñado para que las familias lo usen en sus hogares.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Pedimos que usted sea como los de Berea en Hechos 17 y examine las escrituras con esmero para ver si lo que decimos es la verdad y de acuerdo con la Biblia.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00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2. El Canon</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La palabra “canon” quiere decir una norma. Cuando hablamos acerca del canon de la Biblia, nos referimos a los libros aceptados como la Palabra de Dios.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Contrario a la opinión popular, la institución de la iglesia no declaró que ciertos libros fueron inspirados y otros libros no lo fueron y por ende no parte de la Biblia. En vez de eso, los libros inspirados de la Biblia son validados por sí solos. Eso quiere decir que tiene el poder de convencernos que son la Palabra de Dios porque son la Palabra de Dios comunicando las buenas nuevas de Jesús.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El canon vino a nosotros porque la Palabra de Dios obró en los corazones de muchas personas, convenciéndolas de su autenticidad.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En otras palabras, la iglesia se dio cuenta de que tenía un canon después de que Dios le había dado el canon.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01539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3. Los Apócrifos</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apócrifos son libros que a veces son incluidos en algunas traducciones de la Biblia (especialmente en la tradición católica).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No son escritos por autores inspirados. Aunque pueden ser interesantes para leer, no forman parte de la Palabra de Dios y nunca han sido aceptados dentro del canon (el cuerpo de libros inspirados que forman la Biblia) por varias razones. </a:t>
            </a:r>
          </a:p>
          <a:p>
            <a:pPr marL="0" marR="0" indent="0">
              <a:spcBef>
                <a:spcPts val="0"/>
              </a:spcBef>
              <a:spcAft>
                <a:spcPts val="0"/>
              </a:spcAft>
              <a:buFontTx/>
              <a:buNone/>
            </a:pPr>
            <a:endParaRPr lang="es-ES" sz="180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a:effectLst/>
                <a:latin typeface="Calibri" panose="020F0502020204030204" pitchFamily="34" charset="0"/>
                <a:ea typeface="Cambria" panose="02040503050406030204" pitchFamily="18" charset="0"/>
                <a:cs typeface="Times New Roman" panose="02020603050405020304" pitchFamily="18" charset="0"/>
              </a:rPr>
              <a:t>Por </a:t>
            </a:r>
            <a:r>
              <a:rPr lang="es-ES" sz="1800" dirty="0">
                <a:effectLst/>
                <a:latin typeface="Calibri" panose="020F0502020204030204" pitchFamily="34" charset="0"/>
                <a:ea typeface="Cambria" panose="02040503050406030204" pitchFamily="18" charset="0"/>
                <a:cs typeface="Times New Roman" panose="02020603050405020304" pitchFamily="18" charset="0"/>
              </a:rPr>
              <a:t>ejemplo, algunos libros como Tobit son claramente literatura religiosa ficticia. Otros libros como 2 Macabeos contienen falsa doctrina y por eso no son parte de la Palabra de Dios. Finalmente, algunos de estos libros existían en los tiempos de Jesús y ni él no otros judíos los consideraban ser la Palabra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1814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Objetivos del curso: </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Entender el significado de la Biblia, su Propósito y cómo Dios nos habla hoy en día</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Aprender sobre la aplicación correcta de la ley de Dios en el Antiguo y Nuevo Testamento</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Describir el uso práctico de los diez mandamientos en la vida del cristiano</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Aplicaremos correcta de la ley y el evangelio</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endParaRPr lang="en-US" sz="1800" dirty="0">
              <a:effectLst/>
              <a:latin typeface="Calibri" panose="020F0502020204030204" pitchFamily="34" charset="0"/>
              <a:ea typeface="Calibri" panose="020F0502020204030204" pitchFamily="34" charset="0"/>
            </a:endParaRPr>
          </a:p>
          <a:p>
            <a:pPr marL="457200" marR="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7434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chemeClr val="dk1"/>
              </a:buClr>
              <a:buSzPts val="1100"/>
              <a:buFontTx/>
              <a:buNone/>
              <a:tabLst/>
              <a:defRPr/>
            </a:pPr>
            <a:r>
              <a:rPr lang="es-ES" sz="1800" b="1" dirty="0">
                <a:effectLst/>
                <a:latin typeface="Calibri" panose="020F0502020204030204" pitchFamily="34" charset="0"/>
                <a:ea typeface="Calibri" panose="020F0502020204030204" pitchFamily="34" charset="0"/>
                <a:cs typeface="Calibri" panose="020F0502020204030204" pitchFamily="34" charset="0"/>
              </a:rPr>
              <a:t>Objetivo principal:</a:t>
            </a:r>
            <a:r>
              <a:rPr lang="es-ES" sz="1800" dirty="0">
                <a:effectLst/>
                <a:latin typeface="Calibri" panose="020F0502020204030204" pitchFamily="34" charset="0"/>
                <a:ea typeface="Calibri" panose="020F0502020204030204" pitchFamily="34" charset="0"/>
                <a:cs typeface="Calibri" panose="020F0502020204030204" pitchFamily="34" charset="0"/>
              </a:rPr>
              <a:t> Regocijar en Jesucristo, el Hijo de Dios, nuestro Salvador obedeció perfectamente la ley de Dios en nuestro lugar. </a:t>
            </a:r>
            <a:endParaRPr lang="en-US" sz="1800" dirty="0">
              <a:effectLst/>
              <a:latin typeface="Calibri" panose="020F0502020204030204" pitchFamily="34" charset="0"/>
              <a:ea typeface="Calibri" panose="020F0502020204030204" pitchFamily="34" charset="0"/>
            </a:endParaRPr>
          </a:p>
          <a:p>
            <a:pPr marL="457200" marR="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9693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Proyecto final del curso: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MX" sz="1800" dirty="0">
                <a:effectLst/>
                <a:latin typeface="Calibri" panose="020F0502020204030204" pitchFamily="34" charset="0"/>
                <a:ea typeface="Calibri" panose="020F0502020204030204" pitchFamily="34" charset="0"/>
                <a:cs typeface="Times New Roman" panose="02020603050405020304" pitchFamily="18" charset="0"/>
              </a:rPr>
              <a:t>El proyecto final del curso será un examen escrito para realizar en casa. Hay preguntas que corresponden con el contenido de cada leccion en esta curso. Por esta razón, es posible trabajar en el proyecto final a lo largo del curso. El proyecto final refleja el propósito de este curso que es considerar las enseñanzas de la Palabra de Dios, su aplicación y el vocabulario necesario para hablar de manera inteligente acerca de la ley y el evangelio de Dios. </a:t>
            </a:r>
            <a:endParaRPr lang="en-US" sz="1800" dirty="0">
              <a:effectLst/>
              <a:latin typeface="Calibri" panose="020F0502020204030204" pitchFamily="34" charset="0"/>
              <a:ea typeface="Calibri" panose="020F0502020204030204" pitchFamily="34" charset="0"/>
            </a:endParaRPr>
          </a:p>
          <a:p>
            <a:pPr marL="457200" marR="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0834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Esquema del curso: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MX" sz="1800" dirty="0">
                <a:effectLst/>
                <a:latin typeface="Calibri" panose="020F0502020204030204" pitchFamily="34" charset="0"/>
                <a:ea typeface="Calibri" panose="020F0502020204030204" pitchFamily="34" charset="0"/>
                <a:cs typeface="Times New Roman" panose="02020603050405020304" pitchFamily="18" charset="0"/>
              </a:rPr>
              <a:t>El curso consiste en ocho lecciones en vivo que duran aproximadamente una hora cada una. Las tareas generalmente incluyen un video, una lectura de la Biblia y algunas preguntas. Las tareas están creadas para ayudar a los estudiantes a prepararse para la próxima lección en vivo y contienen información valiosa y necesaria para completar el curso con éxito. </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4167980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6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5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5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5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5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6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6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6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6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2"/>
          <p:cNvSpPr>
            <a:spLocks noGrp="1"/>
          </p:cNvSpPr>
          <p:nvPr>
            <p:ph type="pic" idx="2"/>
          </p:nvPr>
        </p:nvSpPr>
        <p:spPr>
          <a:xfrm>
            <a:off x="1792288" y="612775"/>
            <a:ext cx="5486400" cy="4114800"/>
          </a:xfrm>
          <a:prstGeom prst="rect">
            <a:avLst/>
          </a:prstGeom>
          <a:noFill/>
          <a:ln>
            <a:noFill/>
          </a:ln>
        </p:spPr>
      </p:sp>
      <p:sp>
        <p:nvSpPr>
          <p:cNvPr id="64" name="Google Shape;64;p6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3" name="Picture 2" descr="A cross on top of a book&#10;&#10;Description automatically generated">
            <a:extLst>
              <a:ext uri="{FF2B5EF4-FFF2-40B4-BE49-F238E27FC236}">
                <a16:creationId xmlns:a16="http://schemas.microsoft.com/office/drawing/2014/main" id="{781EDD63-6EBA-4F2A-3478-6F3257BEA00A}"/>
              </a:ext>
            </a:extLst>
          </p:cNvPr>
          <p:cNvPicPr>
            <a:picLocks noChangeAspect="1"/>
          </p:cNvPicPr>
          <p:nvPr/>
        </p:nvPicPr>
        <p:blipFill>
          <a:blip r:embed="rId3"/>
          <a:stretch>
            <a:fillRect/>
          </a:stretch>
        </p:blipFill>
        <p:spPr>
          <a:xfrm>
            <a:off x="0" y="0"/>
            <a:ext cx="18288000" cy="102190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en Ended Questions Examples + Why To Ask Them">
            <a:extLst>
              <a:ext uri="{FF2B5EF4-FFF2-40B4-BE49-F238E27FC236}">
                <a16:creationId xmlns:a16="http://schemas.microsoft.com/office/drawing/2014/main" id="{11C8D655-96D1-B117-D1A2-49CFCD7887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50" b="13870"/>
          <a:stretch/>
        </p:blipFill>
        <p:spPr bwMode="auto">
          <a:xfrm>
            <a:off x="1257300" y="1057148"/>
            <a:ext cx="15942564" cy="816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178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3355541" y="604688"/>
            <a:ext cx="13438350" cy="1523433"/>
          </a:xfrm>
          <a:prstGeom prst="rect">
            <a:avLst/>
          </a:prstGeom>
          <a:noFill/>
          <a:ln>
            <a:noFill/>
          </a:ln>
        </p:spPr>
        <p:txBody>
          <a:bodyPr spcFirstLastPara="1" wrap="square" lIns="137138" tIns="68550" rIns="137138" bIns="68550" anchor="t" anchorCtr="0">
            <a:spAutoFit/>
          </a:bodyPr>
          <a:lstStyle/>
          <a:p>
            <a:r>
              <a:rPr lang="en-US" sz="9000">
                <a:solidFill>
                  <a:srgbClr val="009444"/>
                </a:solidFill>
                <a:latin typeface="Lato"/>
                <a:ea typeface="Lato"/>
                <a:cs typeface="Lato"/>
                <a:sym typeface="Lato"/>
              </a:rPr>
              <a:t>Objetivos de la Lección</a:t>
            </a:r>
            <a:endParaRPr sz="9000">
              <a:solidFill>
                <a:srgbClr val="009444"/>
              </a:solidFill>
              <a:latin typeface="Lato"/>
              <a:ea typeface="Lato"/>
              <a:cs typeface="Lato"/>
              <a:sym typeface="Lato"/>
            </a:endParaRPr>
          </a:p>
        </p:txBody>
      </p:sp>
      <p:cxnSp>
        <p:nvCxnSpPr>
          <p:cNvPr id="133" name="Google Shape;133;p5"/>
          <p:cNvCxnSpPr/>
          <p:nvPr/>
        </p:nvCxnSpPr>
        <p:spPr>
          <a:xfrm>
            <a:off x="3559630" y="2396652"/>
            <a:ext cx="10793186"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1118510" y="3016562"/>
            <a:ext cx="15675420" cy="5921570"/>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3">
                <a:lumMod val="40000"/>
                <a:lumOff val="60000"/>
              </a:schemeClr>
            </a:solidFill>
            <a:ln>
              <a:noFill/>
            </a:ln>
          </p:spPr>
          <p:txBody>
            <a:bodyPr spcFirstLastPara="1" wrap="square" lIns="179025" tIns="179025" rIns="179025" bIns="179025" anchor="ctr" anchorCtr="0">
              <a:noAutofit/>
            </a:bodyPr>
            <a:lstStyle/>
            <a:p>
              <a:pPr>
                <a:buClr>
                  <a:schemeClr val="lt1"/>
                </a:buClr>
                <a:buSzPts val="2500"/>
              </a:pPr>
              <a:r>
                <a:rPr lang="en-US" sz="4200" dirty="0" err="1">
                  <a:solidFill>
                    <a:schemeClr val="tx1"/>
                  </a:solidFill>
                  <a:latin typeface="Lato"/>
                  <a:ea typeface="Lato"/>
                  <a:cs typeface="Lato"/>
                  <a:sym typeface="Lato"/>
                </a:rPr>
                <a:t>Explicar</a:t>
              </a:r>
              <a:r>
                <a:rPr lang="en-US" sz="4200" dirty="0">
                  <a:solidFill>
                    <a:schemeClr val="tx1"/>
                  </a:solidFill>
                  <a:latin typeface="Lato"/>
                  <a:ea typeface="Lato"/>
                  <a:cs typeface="Lato"/>
                  <a:sym typeface="Lato"/>
                </a:rPr>
                <a:t> </a:t>
              </a:r>
              <a:r>
                <a:rPr lang="en-US" sz="4200" dirty="0" err="1">
                  <a:solidFill>
                    <a:schemeClr val="tx1"/>
                  </a:solidFill>
                  <a:latin typeface="Lato"/>
                  <a:ea typeface="Lato"/>
                  <a:cs typeface="Lato"/>
                  <a:sym typeface="Lato"/>
                </a:rPr>
                <a:t>el</a:t>
              </a:r>
              <a:r>
                <a:rPr lang="en-US" sz="4200" dirty="0">
                  <a:solidFill>
                    <a:schemeClr val="tx1"/>
                  </a:solidFill>
                  <a:latin typeface="Lato"/>
                  <a:ea typeface="Lato"/>
                  <a:cs typeface="Lato"/>
                  <a:sym typeface="Lato"/>
                </a:rPr>
                <a:t> </a:t>
              </a:r>
              <a:r>
                <a:rPr lang="en-US" sz="4200" dirty="0" err="1">
                  <a:solidFill>
                    <a:schemeClr val="tx1"/>
                  </a:solidFill>
                  <a:latin typeface="Lato"/>
                  <a:ea typeface="Lato"/>
                  <a:cs typeface="Lato"/>
                  <a:sym typeface="Lato"/>
                </a:rPr>
                <a:t>significado</a:t>
              </a:r>
              <a:r>
                <a:rPr lang="en-US" sz="4200" dirty="0">
                  <a:solidFill>
                    <a:schemeClr val="tx1"/>
                  </a:solidFill>
                  <a:latin typeface="Lato"/>
                  <a:ea typeface="Lato"/>
                  <a:cs typeface="Lato"/>
                  <a:sym typeface="Lato"/>
                </a:rPr>
                <a:t> de la Biblia y </a:t>
              </a:r>
              <a:r>
                <a:rPr lang="en-US" sz="4200" dirty="0" err="1">
                  <a:solidFill>
                    <a:schemeClr val="tx1"/>
                  </a:solidFill>
                  <a:latin typeface="Lato"/>
                  <a:ea typeface="Lato"/>
                  <a:cs typeface="Lato"/>
                  <a:sym typeface="Lato"/>
                </a:rPr>
                <a:t>su</a:t>
              </a:r>
              <a:r>
                <a:rPr lang="en-US" sz="4200" dirty="0">
                  <a:solidFill>
                    <a:schemeClr val="tx1"/>
                  </a:solidFill>
                  <a:latin typeface="Lato"/>
                  <a:ea typeface="Lato"/>
                  <a:cs typeface="Lato"/>
                  <a:sym typeface="Lato"/>
                </a:rPr>
                <a:t> </a:t>
              </a:r>
              <a:r>
                <a:rPr lang="en-US" sz="4200" dirty="0" err="1">
                  <a:solidFill>
                    <a:schemeClr val="tx1"/>
                  </a:solidFill>
                  <a:latin typeface="Lato"/>
                  <a:ea typeface="Lato"/>
                  <a:cs typeface="Lato"/>
                  <a:sym typeface="Lato"/>
                </a:rPr>
                <a:t>propósito</a:t>
              </a:r>
              <a:r>
                <a:rPr lang="en-US" sz="4200" dirty="0">
                  <a:solidFill>
                    <a:schemeClr val="tx1"/>
                  </a:solidFill>
                  <a:latin typeface="Lato"/>
                  <a:ea typeface="Lato"/>
                  <a:cs typeface="Lato"/>
                  <a:sym typeface="Lato"/>
                </a:rPr>
                <a:t> principal</a:t>
              </a:r>
              <a:endParaRPr sz="4200"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79025" tIns="179025" rIns="179025" bIns="179025" anchor="ctr" anchorCtr="0">
              <a:noAutofit/>
            </a:bodyPr>
            <a:lstStyle/>
            <a:p>
              <a:pPr>
                <a:buClr>
                  <a:schemeClr val="lt1"/>
                </a:buClr>
                <a:buSzPts val="2500"/>
              </a:pPr>
              <a:r>
                <a:rPr lang="en-US" sz="4200" dirty="0" err="1">
                  <a:solidFill>
                    <a:schemeClr val="lt1"/>
                  </a:solidFill>
                  <a:latin typeface="Lato"/>
                  <a:ea typeface="Lato"/>
                  <a:cs typeface="Lato"/>
                  <a:sym typeface="Lato"/>
                </a:rPr>
                <a:t>Explicar</a:t>
              </a:r>
              <a:r>
                <a:rPr lang="en-US" sz="4200" dirty="0">
                  <a:solidFill>
                    <a:schemeClr val="lt1"/>
                  </a:solidFill>
                  <a:latin typeface="Lato"/>
                  <a:ea typeface="Lato"/>
                  <a:cs typeface="Lato"/>
                  <a:sym typeface="Lato"/>
                </a:rPr>
                <a:t> </a:t>
              </a:r>
              <a:r>
                <a:rPr lang="en-US" sz="4200" dirty="0" err="1">
                  <a:solidFill>
                    <a:schemeClr val="lt1"/>
                  </a:solidFill>
                  <a:latin typeface="Lato"/>
                  <a:ea typeface="Lato"/>
                  <a:cs typeface="Lato"/>
                  <a:sym typeface="Lato"/>
                </a:rPr>
                <a:t>cómo</a:t>
              </a:r>
              <a:r>
                <a:rPr lang="en-US" sz="4200" dirty="0">
                  <a:solidFill>
                    <a:schemeClr val="lt1"/>
                  </a:solidFill>
                  <a:latin typeface="Lato"/>
                  <a:ea typeface="Lato"/>
                  <a:cs typeface="Lato"/>
                  <a:sym typeface="Lato"/>
                </a:rPr>
                <a:t> </a:t>
              </a:r>
              <a:r>
                <a:rPr lang="en-US" sz="4200" dirty="0" err="1">
                  <a:solidFill>
                    <a:schemeClr val="lt1"/>
                  </a:solidFill>
                  <a:latin typeface="Lato"/>
                  <a:ea typeface="Lato"/>
                  <a:cs typeface="Lato"/>
                  <a:sym typeface="Lato"/>
                </a:rPr>
                <a:t>llegó</a:t>
              </a:r>
              <a:r>
                <a:rPr lang="en-US" sz="4200" dirty="0">
                  <a:solidFill>
                    <a:schemeClr val="lt1"/>
                  </a:solidFill>
                  <a:latin typeface="Lato"/>
                  <a:ea typeface="Lato"/>
                  <a:cs typeface="Lato"/>
                  <a:sym typeface="Lato"/>
                </a:rPr>
                <a:t> a </a:t>
              </a:r>
              <a:r>
                <a:rPr lang="en-US" sz="4200" dirty="0" err="1">
                  <a:solidFill>
                    <a:schemeClr val="lt1"/>
                  </a:solidFill>
                  <a:latin typeface="Lato"/>
                  <a:ea typeface="Lato"/>
                  <a:cs typeface="Lato"/>
                  <a:sym typeface="Lato"/>
                </a:rPr>
                <a:t>nosotros</a:t>
              </a:r>
              <a:r>
                <a:rPr lang="en-US" sz="4200" dirty="0">
                  <a:solidFill>
                    <a:schemeClr val="lt1"/>
                  </a:solidFill>
                  <a:latin typeface="Lato"/>
                  <a:ea typeface="Lato"/>
                  <a:cs typeface="Lato"/>
                  <a:sym typeface="Lato"/>
                </a:rPr>
                <a:t> la Biblia </a:t>
              </a:r>
              <a:r>
                <a:rPr lang="en-US" sz="4200" dirty="0" err="1">
                  <a:solidFill>
                    <a:schemeClr val="lt1"/>
                  </a:solidFill>
                  <a:latin typeface="Lato"/>
                  <a:ea typeface="Lato"/>
                  <a:cs typeface="Lato"/>
                  <a:sym typeface="Lato"/>
                </a:rPr>
                <a:t>por</a:t>
              </a:r>
              <a:r>
                <a:rPr lang="en-US" sz="4200" dirty="0">
                  <a:solidFill>
                    <a:schemeClr val="lt1"/>
                  </a:solidFill>
                  <a:latin typeface="Lato"/>
                  <a:ea typeface="Lato"/>
                  <a:cs typeface="Lato"/>
                  <a:sym typeface="Lato"/>
                </a:rPr>
                <a:t> la </a:t>
              </a:r>
              <a:r>
                <a:rPr lang="en-US" sz="4200" dirty="0" err="1">
                  <a:solidFill>
                    <a:schemeClr val="lt1"/>
                  </a:solidFill>
                  <a:latin typeface="Lato"/>
                  <a:ea typeface="Lato"/>
                  <a:cs typeface="Lato"/>
                  <a:sym typeface="Lato"/>
                </a:rPr>
                <a:t>inspiración</a:t>
              </a:r>
              <a:r>
                <a:rPr lang="en-US" sz="4200" dirty="0">
                  <a:solidFill>
                    <a:schemeClr val="lt1"/>
                  </a:solidFill>
                  <a:latin typeface="Lato"/>
                  <a:ea typeface="Lato"/>
                  <a:cs typeface="Lato"/>
                  <a:sym typeface="Lato"/>
                </a:rPr>
                <a:t> verbal </a:t>
              </a:r>
              <a:endParaRPr sz="4200"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79025" tIns="179025" rIns="179025" bIns="179025" anchor="ctr" anchorCtr="0">
              <a:noAutofit/>
            </a:bodyPr>
            <a:lstStyle/>
            <a:p>
              <a:pPr>
                <a:buClr>
                  <a:schemeClr val="lt1"/>
                </a:buClr>
                <a:buSzPts val="2500"/>
              </a:pPr>
              <a:r>
                <a:rPr lang="en-US" sz="4200" dirty="0" err="1">
                  <a:solidFill>
                    <a:schemeClr val="lt1"/>
                  </a:solidFill>
                  <a:latin typeface="Lato"/>
                  <a:ea typeface="Lato"/>
                  <a:cs typeface="Lato"/>
                  <a:sym typeface="Lato"/>
                </a:rPr>
                <a:t>Describir</a:t>
              </a:r>
              <a:r>
                <a:rPr lang="en-US" sz="4200" dirty="0">
                  <a:solidFill>
                    <a:schemeClr val="lt1"/>
                  </a:solidFill>
                  <a:latin typeface="Lato"/>
                  <a:ea typeface="Lato"/>
                  <a:cs typeface="Lato"/>
                  <a:sym typeface="Lato"/>
                </a:rPr>
                <a:t> </a:t>
              </a:r>
              <a:r>
                <a:rPr lang="en-US" sz="4200" dirty="0" err="1">
                  <a:solidFill>
                    <a:schemeClr val="lt1"/>
                  </a:solidFill>
                  <a:latin typeface="Lato"/>
                  <a:ea typeface="Lato"/>
                  <a:cs typeface="Lato"/>
                  <a:sym typeface="Lato"/>
                </a:rPr>
                <a:t>cómo</a:t>
              </a:r>
              <a:r>
                <a:rPr lang="en-US" sz="4200" dirty="0">
                  <a:solidFill>
                    <a:schemeClr val="lt1"/>
                  </a:solidFill>
                  <a:latin typeface="Lato"/>
                  <a:ea typeface="Lato"/>
                  <a:cs typeface="Lato"/>
                  <a:sym typeface="Lato"/>
                </a:rPr>
                <a:t> </a:t>
              </a:r>
              <a:r>
                <a:rPr lang="en-US" sz="4200" dirty="0" err="1">
                  <a:solidFill>
                    <a:schemeClr val="lt1"/>
                  </a:solidFill>
                  <a:latin typeface="Lato"/>
                  <a:ea typeface="Lato"/>
                  <a:cs typeface="Lato"/>
                  <a:sym typeface="Lato"/>
                </a:rPr>
                <a:t>tratamos</a:t>
              </a:r>
              <a:r>
                <a:rPr lang="en-US" sz="4200" dirty="0">
                  <a:solidFill>
                    <a:schemeClr val="lt1"/>
                  </a:solidFill>
                  <a:latin typeface="Lato"/>
                  <a:ea typeface="Lato"/>
                  <a:cs typeface="Lato"/>
                  <a:sym typeface="Lato"/>
                </a:rPr>
                <a:t> la Palabra de Dios y la palabra de </a:t>
              </a:r>
              <a:r>
                <a:rPr lang="en-US" sz="4200" dirty="0" err="1">
                  <a:solidFill>
                    <a:schemeClr val="lt1"/>
                  </a:solidFill>
                  <a:latin typeface="Lato"/>
                  <a:ea typeface="Lato"/>
                  <a:cs typeface="Lato"/>
                  <a:sym typeface="Lato"/>
                </a:rPr>
                <a:t>humanos</a:t>
              </a:r>
              <a:endParaRPr lang="en-US" sz="4200" dirty="0">
                <a:solidFill>
                  <a:schemeClr val="lt1"/>
                </a:solidFill>
                <a:latin typeface="Lato"/>
                <a:ea typeface="Lato"/>
                <a:cs typeface="Lato"/>
                <a:sym typeface="Lat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194502" y="0"/>
            <a:ext cx="4688396" cy="4827654"/>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4215595" y="1007868"/>
            <a:ext cx="13672695" cy="1985098"/>
          </a:xfrm>
          <a:prstGeom prst="rect">
            <a:avLst/>
          </a:prstGeom>
          <a:noFill/>
          <a:ln>
            <a:noFill/>
          </a:ln>
        </p:spPr>
        <p:txBody>
          <a:bodyPr spcFirstLastPara="1" wrap="square" lIns="137138" tIns="68550" rIns="137138" bIns="68550" anchor="t" anchorCtr="0">
            <a:spAutoFit/>
          </a:bodyPr>
          <a:lstStyle/>
          <a:p>
            <a:r>
              <a:rPr lang="en-US" sz="6600" b="1" dirty="0">
                <a:solidFill>
                  <a:schemeClr val="dk1"/>
                </a:solidFill>
                <a:latin typeface="Lato"/>
                <a:ea typeface="Lato"/>
                <a:cs typeface="Lato"/>
                <a:sym typeface="Lato"/>
              </a:rPr>
              <a:t>¿</a:t>
            </a:r>
            <a:r>
              <a:rPr lang="en-US" sz="6600" b="1" dirty="0" err="1">
                <a:solidFill>
                  <a:schemeClr val="dk1"/>
                </a:solidFill>
                <a:latin typeface="Lato"/>
                <a:ea typeface="Lato"/>
                <a:cs typeface="Lato"/>
                <a:sym typeface="Lato"/>
              </a:rPr>
              <a:t>Qué</a:t>
            </a:r>
            <a:r>
              <a:rPr lang="en-US" sz="6600" b="1" dirty="0">
                <a:solidFill>
                  <a:schemeClr val="dk1"/>
                </a:solidFill>
                <a:latin typeface="Lato"/>
                <a:ea typeface="Lato"/>
                <a:cs typeface="Lato"/>
                <a:sym typeface="Lato"/>
              </a:rPr>
              <a:t> </a:t>
            </a:r>
            <a:r>
              <a:rPr lang="en-US" sz="6600" b="1" dirty="0" err="1">
                <a:solidFill>
                  <a:schemeClr val="dk1"/>
                </a:solidFill>
                <a:latin typeface="Lato"/>
                <a:ea typeface="Lato"/>
                <a:cs typeface="Lato"/>
                <a:sym typeface="Lato"/>
              </a:rPr>
              <a:t>sucedió</a:t>
            </a:r>
            <a:r>
              <a:rPr lang="en-US" sz="6600" b="1" dirty="0">
                <a:solidFill>
                  <a:schemeClr val="dk1"/>
                </a:solidFill>
                <a:latin typeface="Lato"/>
                <a:ea typeface="Lato"/>
                <a:cs typeface="Lato"/>
                <a:sym typeface="Lato"/>
              </a:rPr>
              <a:t> </a:t>
            </a:r>
            <a:r>
              <a:rPr lang="en-US" sz="6600" b="1" dirty="0" err="1">
                <a:solidFill>
                  <a:schemeClr val="dk1"/>
                </a:solidFill>
                <a:latin typeface="Lato"/>
                <a:ea typeface="Lato"/>
                <a:cs typeface="Lato"/>
                <a:sym typeface="Lato"/>
              </a:rPr>
              <a:t>en</a:t>
            </a:r>
            <a:r>
              <a:rPr lang="en-US" sz="6600" b="1" dirty="0">
                <a:solidFill>
                  <a:schemeClr val="dk1"/>
                </a:solidFill>
                <a:latin typeface="Lato"/>
                <a:ea typeface="Lato"/>
                <a:cs typeface="Lato"/>
                <a:sym typeface="Lato"/>
              </a:rPr>
              <a:t> </a:t>
            </a:r>
            <a:r>
              <a:rPr lang="en-US" sz="6600" b="1" dirty="0" err="1">
                <a:solidFill>
                  <a:schemeClr val="dk1"/>
                </a:solidFill>
                <a:latin typeface="Lato"/>
                <a:ea typeface="Lato"/>
                <a:cs typeface="Lato"/>
                <a:sym typeface="Lato"/>
              </a:rPr>
              <a:t>Hechos</a:t>
            </a:r>
            <a:r>
              <a:rPr lang="en-US" sz="6600" b="1" dirty="0">
                <a:solidFill>
                  <a:schemeClr val="dk1"/>
                </a:solidFill>
                <a:latin typeface="Lato"/>
                <a:ea typeface="Lato"/>
                <a:cs typeface="Lato"/>
                <a:sym typeface="Lato"/>
              </a:rPr>
              <a:t> 17:10-12? </a:t>
            </a:r>
          </a:p>
          <a:p>
            <a:endParaRPr sz="5400" b="1" dirty="0">
              <a:solidFill>
                <a:schemeClr val="dk1"/>
              </a:solidFill>
              <a:latin typeface="Lato"/>
              <a:ea typeface="Lato"/>
              <a:cs typeface="Lato"/>
              <a:sym typeface="Lato"/>
            </a:endParaRPr>
          </a:p>
        </p:txBody>
      </p:sp>
      <p:pic>
        <p:nvPicPr>
          <p:cNvPr id="2050" name="Picture 2" descr="No You Are NOT Being a Berean - CultureWatch">
            <a:extLst>
              <a:ext uri="{FF2B5EF4-FFF2-40B4-BE49-F238E27FC236}">
                <a16:creationId xmlns:a16="http://schemas.microsoft.com/office/drawing/2014/main" id="{F4A27C69-F4A0-42C7-6CCF-B1C5A308EB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8137" y="2399651"/>
            <a:ext cx="10336420" cy="6879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13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1" y="2729673"/>
            <a:ext cx="4688396" cy="4827654"/>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4379642" y="2119625"/>
            <a:ext cx="13672695" cy="6047749"/>
          </a:xfrm>
          <a:prstGeom prst="rect">
            <a:avLst/>
          </a:prstGeom>
          <a:noFill/>
          <a:ln>
            <a:noFill/>
          </a:ln>
        </p:spPr>
        <p:txBody>
          <a:bodyPr spcFirstLastPara="1" wrap="square" lIns="137138" tIns="68550" rIns="137138" bIns="68550" anchor="t" anchorCtr="0">
            <a:spAutoFit/>
          </a:bodyPr>
          <a:lstStyle/>
          <a:p>
            <a:r>
              <a:rPr lang="en-US" sz="6600" dirty="0">
                <a:solidFill>
                  <a:schemeClr val="dk1"/>
                </a:solidFill>
                <a:latin typeface="Lato"/>
                <a:ea typeface="Lato"/>
                <a:cs typeface="Lato"/>
                <a:sym typeface="Lato"/>
              </a:rPr>
              <a:t>La </a:t>
            </a:r>
            <a:r>
              <a:rPr lang="en-US" sz="6600" dirty="0" err="1">
                <a:solidFill>
                  <a:schemeClr val="dk1"/>
                </a:solidFill>
                <a:latin typeface="Lato"/>
                <a:ea typeface="Lato"/>
                <a:cs typeface="Lato"/>
                <a:sym typeface="Lato"/>
              </a:rPr>
              <a:t>historia</a:t>
            </a:r>
            <a:r>
              <a:rPr lang="en-US" sz="6600" dirty="0">
                <a:solidFill>
                  <a:schemeClr val="dk1"/>
                </a:solidFill>
                <a:latin typeface="Lato"/>
                <a:ea typeface="Lato"/>
                <a:cs typeface="Lato"/>
                <a:sym typeface="Lato"/>
              </a:rPr>
              <a:t> de </a:t>
            </a:r>
            <a:r>
              <a:rPr lang="en-US" sz="6600" dirty="0" err="1">
                <a:solidFill>
                  <a:schemeClr val="dk1"/>
                </a:solidFill>
                <a:latin typeface="Lato"/>
                <a:ea typeface="Lato"/>
                <a:cs typeface="Lato"/>
                <a:sym typeface="Lato"/>
              </a:rPr>
              <a:t>los</a:t>
            </a:r>
            <a:r>
              <a:rPr lang="en-US" sz="6600" dirty="0">
                <a:solidFill>
                  <a:schemeClr val="dk1"/>
                </a:solidFill>
                <a:latin typeface="Lato"/>
                <a:ea typeface="Lato"/>
                <a:cs typeface="Lato"/>
                <a:sym typeface="Lato"/>
              </a:rPr>
              <a:t> </a:t>
            </a:r>
            <a:r>
              <a:rPr lang="en-US" sz="6600" dirty="0" err="1">
                <a:solidFill>
                  <a:schemeClr val="dk1"/>
                </a:solidFill>
                <a:latin typeface="Lato"/>
                <a:ea typeface="Lato"/>
                <a:cs typeface="Lato"/>
                <a:sym typeface="Lato"/>
              </a:rPr>
              <a:t>cristianos</a:t>
            </a:r>
            <a:r>
              <a:rPr lang="en-US" sz="6600" dirty="0">
                <a:solidFill>
                  <a:schemeClr val="dk1"/>
                </a:solidFill>
                <a:latin typeface="Lato"/>
                <a:ea typeface="Lato"/>
                <a:cs typeface="Lato"/>
                <a:sym typeface="Lato"/>
              </a:rPr>
              <a:t> </a:t>
            </a:r>
            <a:r>
              <a:rPr lang="en-US" sz="6600" dirty="0" err="1">
                <a:solidFill>
                  <a:schemeClr val="dk1"/>
                </a:solidFill>
                <a:latin typeface="Lato"/>
                <a:ea typeface="Lato"/>
                <a:cs typeface="Lato"/>
                <a:sym typeface="Lato"/>
              </a:rPr>
              <a:t>en</a:t>
            </a:r>
            <a:r>
              <a:rPr lang="en-US" sz="6600" dirty="0">
                <a:solidFill>
                  <a:schemeClr val="dk1"/>
                </a:solidFill>
                <a:latin typeface="Lato"/>
                <a:ea typeface="Lato"/>
                <a:cs typeface="Lato"/>
                <a:sym typeface="Lato"/>
              </a:rPr>
              <a:t> Berea </a:t>
            </a:r>
            <a:r>
              <a:rPr lang="en-US" sz="6600" dirty="0" err="1">
                <a:solidFill>
                  <a:schemeClr val="dk1"/>
                </a:solidFill>
                <a:latin typeface="Lato"/>
                <a:ea typeface="Lato"/>
                <a:cs typeface="Lato"/>
                <a:sym typeface="Lato"/>
              </a:rPr>
              <a:t>puede</a:t>
            </a:r>
            <a:r>
              <a:rPr lang="en-US" sz="6600" dirty="0">
                <a:solidFill>
                  <a:schemeClr val="dk1"/>
                </a:solidFill>
                <a:latin typeface="Lato"/>
                <a:ea typeface="Lato"/>
                <a:cs typeface="Lato"/>
                <a:sym typeface="Lato"/>
              </a:rPr>
              <a:t> </a:t>
            </a:r>
            <a:r>
              <a:rPr lang="en-US" sz="6600" dirty="0" err="1">
                <a:solidFill>
                  <a:schemeClr val="dk1"/>
                </a:solidFill>
                <a:latin typeface="Lato"/>
                <a:ea typeface="Lato"/>
                <a:cs typeface="Lato"/>
                <a:sym typeface="Lato"/>
              </a:rPr>
              <a:t>servirnos</a:t>
            </a:r>
            <a:r>
              <a:rPr lang="en-US" sz="6600" dirty="0">
                <a:solidFill>
                  <a:schemeClr val="dk1"/>
                </a:solidFill>
                <a:latin typeface="Lato"/>
                <a:ea typeface="Lato"/>
                <a:cs typeface="Lato"/>
                <a:sym typeface="Lato"/>
              </a:rPr>
              <a:t> de </a:t>
            </a:r>
            <a:r>
              <a:rPr lang="en-US" sz="6600" dirty="0" err="1">
                <a:solidFill>
                  <a:schemeClr val="dk1"/>
                </a:solidFill>
                <a:latin typeface="Lato"/>
                <a:ea typeface="Lato"/>
                <a:cs typeface="Lato"/>
                <a:sym typeface="Lato"/>
              </a:rPr>
              <a:t>ejemplo</a:t>
            </a:r>
            <a:r>
              <a:rPr lang="en-US" sz="6600" dirty="0">
                <a:solidFill>
                  <a:schemeClr val="dk1"/>
                </a:solidFill>
                <a:latin typeface="Lato"/>
                <a:ea typeface="Lato"/>
                <a:cs typeface="Lato"/>
                <a:sym typeface="Lato"/>
              </a:rPr>
              <a:t>. </a:t>
            </a:r>
            <a:br>
              <a:rPr lang="en-US" sz="6600" b="1" dirty="0">
                <a:solidFill>
                  <a:schemeClr val="dk1"/>
                </a:solidFill>
                <a:latin typeface="Lato"/>
                <a:ea typeface="Lato"/>
                <a:cs typeface="Lato"/>
                <a:sym typeface="Lato"/>
              </a:rPr>
            </a:br>
            <a:br>
              <a:rPr lang="en-US" sz="6600" b="1" dirty="0">
                <a:solidFill>
                  <a:schemeClr val="dk1"/>
                </a:solidFill>
                <a:latin typeface="Lato"/>
                <a:ea typeface="Lato"/>
                <a:cs typeface="Lato"/>
                <a:sym typeface="Lato"/>
              </a:rPr>
            </a:br>
            <a:r>
              <a:rPr lang="en-US" sz="6600" b="1" dirty="0">
                <a:solidFill>
                  <a:schemeClr val="dk1"/>
                </a:solidFill>
                <a:latin typeface="Lato"/>
                <a:ea typeface="Lato"/>
                <a:cs typeface="Lato"/>
                <a:sym typeface="Lato"/>
              </a:rPr>
              <a:t>¿</a:t>
            </a:r>
            <a:r>
              <a:rPr lang="en-US" sz="6600" b="1" dirty="0" err="1">
                <a:solidFill>
                  <a:schemeClr val="dk1"/>
                </a:solidFill>
                <a:latin typeface="Lato"/>
                <a:ea typeface="Lato"/>
                <a:cs typeface="Lato"/>
                <a:sym typeface="Lato"/>
              </a:rPr>
              <a:t>Cómo</a:t>
            </a:r>
            <a:r>
              <a:rPr lang="en-US" sz="6600" b="1" dirty="0">
                <a:solidFill>
                  <a:schemeClr val="dk1"/>
                </a:solidFill>
                <a:latin typeface="Lato"/>
                <a:ea typeface="Lato"/>
                <a:cs typeface="Lato"/>
                <a:sym typeface="Lato"/>
              </a:rPr>
              <a:t> </a:t>
            </a:r>
            <a:r>
              <a:rPr lang="en-US" sz="6600" b="1" dirty="0" err="1">
                <a:solidFill>
                  <a:schemeClr val="dk1"/>
                </a:solidFill>
                <a:latin typeface="Lato"/>
                <a:ea typeface="Lato"/>
                <a:cs typeface="Lato"/>
                <a:sym typeface="Lato"/>
              </a:rPr>
              <a:t>debemos</a:t>
            </a:r>
            <a:r>
              <a:rPr lang="en-US" sz="6600" b="1" dirty="0">
                <a:solidFill>
                  <a:schemeClr val="dk1"/>
                </a:solidFill>
                <a:latin typeface="Lato"/>
                <a:ea typeface="Lato"/>
                <a:cs typeface="Lato"/>
                <a:sym typeface="Lato"/>
              </a:rPr>
              <a:t> </a:t>
            </a:r>
            <a:r>
              <a:rPr lang="en-US" sz="6600" b="1" dirty="0" err="1">
                <a:solidFill>
                  <a:schemeClr val="dk1"/>
                </a:solidFill>
                <a:latin typeface="Lato"/>
                <a:ea typeface="Lato"/>
                <a:cs typeface="Lato"/>
                <a:sym typeface="Lato"/>
              </a:rPr>
              <a:t>tratar</a:t>
            </a:r>
            <a:r>
              <a:rPr lang="en-US" sz="6600" b="1" dirty="0">
                <a:solidFill>
                  <a:schemeClr val="dk1"/>
                </a:solidFill>
                <a:latin typeface="Lato"/>
                <a:ea typeface="Lato"/>
                <a:cs typeface="Lato"/>
                <a:sym typeface="Lato"/>
              </a:rPr>
              <a:t> a las </a:t>
            </a:r>
            <a:r>
              <a:rPr lang="en-US" sz="6600" b="1" dirty="0" err="1">
                <a:solidFill>
                  <a:schemeClr val="dk1"/>
                </a:solidFill>
                <a:latin typeface="Lato"/>
                <a:ea typeface="Lato"/>
                <a:cs typeface="Lato"/>
                <a:sym typeface="Lato"/>
              </a:rPr>
              <a:t>Escrituras</a:t>
            </a:r>
            <a:r>
              <a:rPr lang="en-US" sz="6600" b="1" dirty="0">
                <a:solidFill>
                  <a:schemeClr val="dk1"/>
                </a:solidFill>
                <a:latin typeface="Lato"/>
                <a:ea typeface="Lato"/>
                <a:cs typeface="Lato"/>
                <a:sym typeface="Lato"/>
              </a:rPr>
              <a:t>?  </a:t>
            </a:r>
          </a:p>
          <a:p>
            <a:endParaRPr sz="5400" b="1" dirty="0">
              <a:solidFill>
                <a:schemeClr val="dk1"/>
              </a:solidFill>
              <a:latin typeface="Lato"/>
              <a:ea typeface="Lato"/>
              <a:cs typeface="Lato"/>
              <a:sym typeface="Lato"/>
            </a:endParaRPr>
          </a:p>
        </p:txBody>
      </p:sp>
    </p:spTree>
    <p:extLst>
      <p:ext uri="{BB962C8B-B14F-4D97-AF65-F5344CB8AC3E}">
        <p14:creationId xmlns:p14="http://schemas.microsoft.com/office/powerpoint/2010/main" val="122361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29242"/>
        </a:solidFill>
        <a:effectLst/>
      </p:bgPr>
    </p:bg>
    <p:spTree>
      <p:nvGrpSpPr>
        <p:cNvPr id="1" name="Shape 237"/>
        <p:cNvGrpSpPr/>
        <p:nvPr/>
      </p:nvGrpSpPr>
      <p:grpSpPr>
        <a:xfrm>
          <a:off x="0" y="0"/>
          <a:ext cx="0" cy="0"/>
          <a:chOff x="0" y="0"/>
          <a:chExt cx="0" cy="0"/>
        </a:xfrm>
      </p:grpSpPr>
      <p:sp>
        <p:nvSpPr>
          <p:cNvPr id="238" name="Google Shape;238;p16"/>
          <p:cNvSpPr/>
          <p:nvPr/>
        </p:nvSpPr>
        <p:spPr>
          <a:xfrm>
            <a:off x="2466617" y="2498724"/>
            <a:ext cx="13354765" cy="5289551"/>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6000" b="1" dirty="0">
                <a:solidFill>
                  <a:schemeClr val="dk1"/>
                </a:solidFill>
                <a:latin typeface="+mn-lt"/>
                <a:ea typeface="Lato"/>
                <a:cs typeface="Lato"/>
                <a:sym typeface="Lato"/>
              </a:rPr>
              <a:t>¿</a:t>
            </a:r>
            <a:r>
              <a:rPr lang="en-US" sz="6000" b="1" dirty="0" err="1">
                <a:solidFill>
                  <a:schemeClr val="dk1"/>
                </a:solidFill>
                <a:latin typeface="+mn-lt"/>
                <a:ea typeface="Lato"/>
                <a:cs typeface="Lato"/>
                <a:sym typeface="Lato"/>
              </a:rPr>
              <a:t>Qué</a:t>
            </a:r>
            <a:r>
              <a:rPr lang="en-US" sz="6000" b="1" dirty="0">
                <a:solidFill>
                  <a:schemeClr val="dk1"/>
                </a:solidFill>
                <a:latin typeface="+mn-lt"/>
                <a:ea typeface="Lato"/>
                <a:cs typeface="Lato"/>
                <a:sym typeface="Lato"/>
              </a:rPr>
              <a:t> es la Biblia y </a:t>
            </a:r>
            <a:r>
              <a:rPr lang="en-US" sz="6000" b="1" dirty="0" err="1">
                <a:solidFill>
                  <a:schemeClr val="dk1"/>
                </a:solidFill>
                <a:latin typeface="+mn-lt"/>
                <a:ea typeface="Lato"/>
                <a:cs typeface="Lato"/>
                <a:sym typeface="Lato"/>
              </a:rPr>
              <a:t>cuál</a:t>
            </a:r>
            <a:r>
              <a:rPr lang="en-US" sz="6000" b="1" dirty="0">
                <a:solidFill>
                  <a:schemeClr val="dk1"/>
                </a:solidFill>
                <a:latin typeface="+mn-lt"/>
                <a:ea typeface="Lato"/>
                <a:cs typeface="Lato"/>
                <a:sym typeface="Lato"/>
              </a:rPr>
              <a:t> es </a:t>
            </a:r>
            <a:r>
              <a:rPr lang="en-US" sz="6000" b="1" dirty="0" err="1">
                <a:solidFill>
                  <a:schemeClr val="dk1"/>
                </a:solidFill>
                <a:latin typeface="+mn-lt"/>
                <a:ea typeface="Lato"/>
                <a:cs typeface="Lato"/>
                <a:sym typeface="Lato"/>
              </a:rPr>
              <a:t>su</a:t>
            </a:r>
            <a:r>
              <a:rPr lang="en-US" sz="6000" b="1" dirty="0">
                <a:solidFill>
                  <a:schemeClr val="dk1"/>
                </a:solidFill>
                <a:latin typeface="+mn-lt"/>
                <a:ea typeface="Lato"/>
                <a:cs typeface="Lato"/>
                <a:sym typeface="Lato"/>
              </a:rPr>
              <a:t> </a:t>
            </a:r>
            <a:r>
              <a:rPr lang="en-US" sz="6000" b="1" dirty="0" err="1">
                <a:solidFill>
                  <a:schemeClr val="dk1"/>
                </a:solidFill>
                <a:latin typeface="+mn-lt"/>
                <a:ea typeface="Lato"/>
                <a:cs typeface="Lato"/>
                <a:sym typeface="Lato"/>
              </a:rPr>
              <a:t>propósito</a:t>
            </a:r>
            <a:r>
              <a:rPr lang="en-US" sz="6000" b="1" dirty="0">
                <a:solidFill>
                  <a:schemeClr val="dk1"/>
                </a:solidFill>
                <a:latin typeface="+mn-lt"/>
                <a:ea typeface="Lato"/>
                <a:cs typeface="Lato"/>
                <a:sym typeface="Lato"/>
              </a:rPr>
              <a:t> principal? </a:t>
            </a:r>
          </a:p>
          <a:p>
            <a:pPr marL="0" marR="0" lvl="0" indent="0" algn="ctr" rtl="0">
              <a:lnSpc>
                <a:spcPct val="100000"/>
              </a:lnSpc>
              <a:spcBef>
                <a:spcPts val="0"/>
              </a:spcBef>
              <a:spcAft>
                <a:spcPts val="0"/>
              </a:spcAft>
              <a:buClr>
                <a:srgbClr val="000000"/>
              </a:buClr>
              <a:buSzPts val="1400"/>
              <a:buFont typeface="Arial"/>
              <a:buNone/>
            </a:pPr>
            <a:endParaRPr lang="en-US" sz="6000" b="1" i="0" u="none" strike="noStrike" cap="none" dirty="0">
              <a:solidFill>
                <a:schemeClr val="dk1"/>
              </a:solidFill>
              <a:latin typeface="+mn-lt"/>
              <a:ea typeface="Lato"/>
              <a:cs typeface="Lato"/>
              <a:sym typeface="Lato"/>
            </a:endParaRPr>
          </a:p>
          <a:p>
            <a:pPr marL="0" marR="0" lvl="0" indent="0" algn="ctr" rtl="0">
              <a:lnSpc>
                <a:spcPct val="100000"/>
              </a:lnSpc>
              <a:spcBef>
                <a:spcPts val="0"/>
              </a:spcBef>
              <a:spcAft>
                <a:spcPts val="0"/>
              </a:spcAft>
              <a:buClr>
                <a:srgbClr val="000000"/>
              </a:buClr>
              <a:buSzPts val="1400"/>
              <a:buFont typeface="Arial"/>
              <a:buNone/>
            </a:pPr>
            <a:r>
              <a:rPr lang="en-US" sz="6000" i="1" u="none" strike="noStrike" cap="none" dirty="0">
                <a:solidFill>
                  <a:schemeClr val="dk1"/>
                </a:solidFill>
                <a:latin typeface="+mn-lt"/>
                <a:ea typeface="Lato"/>
                <a:cs typeface="Lato"/>
                <a:sym typeface="Lato"/>
              </a:rPr>
              <a:t>Proyecto Final </a:t>
            </a:r>
            <a:r>
              <a:rPr lang="en-US" sz="6000" i="1" u="none" strike="noStrike" cap="none" dirty="0" err="1">
                <a:solidFill>
                  <a:schemeClr val="dk1"/>
                </a:solidFill>
                <a:latin typeface="+mn-lt"/>
                <a:ea typeface="Lato"/>
                <a:cs typeface="Lato"/>
                <a:sym typeface="Lato"/>
              </a:rPr>
              <a:t>preg</a:t>
            </a:r>
            <a:r>
              <a:rPr lang="en-US" sz="6000" i="1" dirty="0" err="1">
                <a:solidFill>
                  <a:schemeClr val="dk1"/>
                </a:solidFill>
                <a:latin typeface="+mn-lt"/>
                <a:ea typeface="Lato"/>
                <a:cs typeface="Lato"/>
                <a:sym typeface="Lato"/>
              </a:rPr>
              <a:t>unta</a:t>
            </a:r>
            <a:r>
              <a:rPr lang="en-US" sz="6000" i="1" dirty="0">
                <a:solidFill>
                  <a:schemeClr val="dk1"/>
                </a:solidFill>
                <a:latin typeface="+mn-lt"/>
                <a:ea typeface="Lato"/>
                <a:cs typeface="Lato"/>
                <a:sym typeface="Lato"/>
              </a:rPr>
              <a:t> #1</a:t>
            </a:r>
            <a:endParaRPr lang="en-US" sz="6000" i="1"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90224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3553009" y="699372"/>
            <a:ext cx="10784051" cy="1260284"/>
          </a:xfrm>
          <a:prstGeom prst="rect">
            <a:avLst/>
          </a:prstGeom>
          <a:noFill/>
          <a:ln>
            <a:noFill/>
          </a:ln>
        </p:spPr>
        <p:txBody>
          <a:bodyPr spcFirstLastPara="1" wrap="square" lIns="137138" tIns="68550" rIns="137138" bIns="68550" anchor="t" anchorCtr="0">
            <a:spAutoFit/>
          </a:bodyPr>
          <a:lstStyle/>
          <a:p>
            <a:r>
              <a:rPr lang="en-US" sz="7290" dirty="0">
                <a:solidFill>
                  <a:srgbClr val="009444"/>
                </a:solidFill>
                <a:latin typeface="Lato"/>
                <a:ea typeface="Lato"/>
                <a:cs typeface="Lato"/>
                <a:sym typeface="Lato"/>
              </a:rPr>
              <a:t>¿Que es la Biblia?</a:t>
            </a:r>
            <a:endParaRPr sz="5400" dirty="0">
              <a:solidFill>
                <a:schemeClr val="tx1"/>
              </a:solidFill>
              <a:latin typeface="Lato"/>
              <a:ea typeface="Lato"/>
              <a:cs typeface="Lato"/>
              <a:sym typeface="Lato"/>
            </a:endParaRPr>
          </a:p>
        </p:txBody>
      </p:sp>
      <p:cxnSp>
        <p:nvCxnSpPr>
          <p:cNvPr id="195" name="Google Shape;195;p8"/>
          <p:cNvCxnSpPr/>
          <p:nvPr/>
        </p:nvCxnSpPr>
        <p:spPr>
          <a:xfrm>
            <a:off x="3553008" y="2196080"/>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964371" y="3639277"/>
            <a:ext cx="14991119" cy="3831758"/>
          </a:xfrm>
          <a:prstGeom prst="rect">
            <a:avLst/>
          </a:prstGeom>
          <a:noFill/>
          <a:ln>
            <a:noFill/>
          </a:ln>
        </p:spPr>
        <p:txBody>
          <a:bodyPr spcFirstLastPara="1" wrap="square" lIns="137138" tIns="68550" rIns="137138" bIns="68550" anchor="t" anchorCtr="0">
            <a:spAutoFit/>
          </a:bodyPr>
          <a:lstStyle/>
          <a:p>
            <a:r>
              <a:rPr lang="en-US" sz="6000" b="1" dirty="0">
                <a:solidFill>
                  <a:schemeClr val="dk1"/>
                </a:solidFill>
                <a:latin typeface="Lato"/>
                <a:ea typeface="Lato"/>
                <a:cs typeface="Lato"/>
                <a:sym typeface="Lato"/>
              </a:rPr>
              <a:t>La Biblia es la Palabra de Dios viva y </a:t>
            </a:r>
            <a:r>
              <a:rPr lang="en-US" sz="6000" b="1" dirty="0" err="1">
                <a:solidFill>
                  <a:schemeClr val="dk1"/>
                </a:solidFill>
                <a:latin typeface="Lato"/>
                <a:ea typeface="Lato"/>
                <a:cs typeface="Lato"/>
                <a:sym typeface="Lato"/>
              </a:rPr>
              <a:t>poderosa</a:t>
            </a:r>
            <a:r>
              <a:rPr lang="en-US" sz="6000" b="1" dirty="0">
                <a:solidFill>
                  <a:schemeClr val="dk1"/>
                </a:solidFill>
                <a:latin typeface="Lato"/>
                <a:ea typeface="Lato"/>
                <a:cs typeface="Lato"/>
                <a:sym typeface="Lato"/>
              </a:rPr>
              <a:t>. </a:t>
            </a:r>
          </a:p>
          <a:p>
            <a:endParaRPr lang="en-US" sz="6000" dirty="0">
              <a:solidFill>
                <a:schemeClr val="dk1"/>
              </a:solidFill>
              <a:latin typeface="Lato"/>
              <a:ea typeface="Lato"/>
              <a:cs typeface="Lato"/>
              <a:sym typeface="Lato"/>
            </a:endParaRPr>
          </a:p>
          <a:p>
            <a:r>
              <a:rPr lang="en-US" sz="6000" dirty="0">
                <a:solidFill>
                  <a:schemeClr val="dk1"/>
                </a:solidFill>
                <a:latin typeface="Lato"/>
                <a:ea typeface="Lato"/>
                <a:cs typeface="Lato"/>
                <a:sym typeface="Lato"/>
              </a:rPr>
              <a:t>66 </a:t>
            </a:r>
            <a:r>
              <a:rPr lang="en-US" sz="6000" dirty="0" err="1">
                <a:solidFill>
                  <a:schemeClr val="dk1"/>
                </a:solidFill>
                <a:latin typeface="Lato"/>
                <a:ea typeface="Lato"/>
                <a:cs typeface="Lato"/>
                <a:sym typeface="Lato"/>
              </a:rPr>
              <a:t>libros</a:t>
            </a:r>
            <a:r>
              <a:rPr lang="en-US" sz="6000" dirty="0">
                <a:solidFill>
                  <a:schemeClr val="dk1"/>
                </a:solidFill>
                <a:latin typeface="Lato"/>
                <a:ea typeface="Lato"/>
                <a:cs typeface="Lato"/>
                <a:sym typeface="Lato"/>
              </a:rPr>
              <a:t>, </a:t>
            </a:r>
            <a:r>
              <a:rPr lang="en-US" sz="6000" dirty="0" err="1">
                <a:solidFill>
                  <a:schemeClr val="dk1"/>
                </a:solidFill>
                <a:latin typeface="Lato"/>
                <a:ea typeface="Lato"/>
                <a:cs typeface="Lato"/>
                <a:sym typeface="Lato"/>
              </a:rPr>
              <a:t>muchos</a:t>
            </a:r>
            <a:r>
              <a:rPr lang="en-US" sz="6000" dirty="0">
                <a:solidFill>
                  <a:schemeClr val="dk1"/>
                </a:solidFill>
                <a:latin typeface="Lato"/>
                <a:ea typeface="Lato"/>
                <a:cs typeface="Lato"/>
                <a:sym typeface="Lato"/>
              </a:rPr>
              <a:t> </a:t>
            </a:r>
            <a:r>
              <a:rPr lang="en-US" sz="6000" dirty="0" err="1">
                <a:solidFill>
                  <a:schemeClr val="dk1"/>
                </a:solidFill>
                <a:latin typeface="Lato"/>
                <a:ea typeface="Lato"/>
                <a:cs typeface="Lato"/>
                <a:sym typeface="Lato"/>
              </a:rPr>
              <a:t>escritores</a:t>
            </a:r>
            <a:r>
              <a:rPr lang="en-US" sz="6000" dirty="0">
                <a:solidFill>
                  <a:schemeClr val="dk1"/>
                </a:solidFill>
                <a:latin typeface="Lato"/>
                <a:ea typeface="Lato"/>
                <a:cs typeface="Lato"/>
                <a:sym typeface="Lato"/>
              </a:rPr>
              <a:t>, un </a:t>
            </a:r>
            <a:r>
              <a:rPr lang="en-US" sz="6000" dirty="0" err="1">
                <a:solidFill>
                  <a:schemeClr val="dk1"/>
                </a:solidFill>
                <a:latin typeface="Lato"/>
                <a:ea typeface="Lato"/>
                <a:cs typeface="Lato"/>
                <a:sym typeface="Lato"/>
              </a:rPr>
              <a:t>Autor:Dios</a:t>
            </a:r>
            <a:endParaRPr sz="6000" dirty="0">
              <a:solidFill>
                <a:schemeClr val="dk1"/>
              </a:solidFill>
              <a:latin typeface="Lato"/>
              <a:ea typeface="Lato"/>
              <a:cs typeface="Lato"/>
              <a:sym typeface="Lato"/>
            </a:endParaRPr>
          </a:p>
        </p:txBody>
      </p:sp>
      <p:sp>
        <p:nvSpPr>
          <p:cNvPr id="198" name="Google Shape;198;p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56806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267691" y="1796460"/>
            <a:ext cx="15752618" cy="6694080"/>
          </a:xfrm>
          <a:prstGeom prst="rect">
            <a:avLst/>
          </a:prstGeom>
          <a:noFill/>
          <a:ln>
            <a:noFill/>
          </a:ln>
        </p:spPr>
        <p:txBody>
          <a:bodyPr spcFirstLastPara="1" wrap="square" lIns="137138" tIns="68550" rIns="137138" bIns="68550" anchor="t" anchorCtr="0">
            <a:spAutoFit/>
          </a:bodyPr>
          <a:lstStyle/>
          <a:p>
            <a:r>
              <a:rPr lang="es-ES_tradnl" sz="72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1 Tesalonicenses 2:13</a:t>
            </a: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r>
              <a:rPr lang="es-MX" sz="6000" dirty="0">
                <a:solidFill>
                  <a:schemeClr val="tx1"/>
                </a:solidFill>
                <a:latin typeface="+mj-lt"/>
                <a:ea typeface="Lato"/>
                <a:cs typeface="Lato"/>
                <a:sym typeface="Lato"/>
              </a:rPr>
              <a:t>Cuando ustedes recibieron la palabra de Dios que nosotros predicamos, no la recibieron como mera palabra humana sino como lo es, como la palabra de Dios, la cual actúa en ustedes los creyentes. </a:t>
            </a:r>
            <a:endParaRPr sz="6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2545701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267691" y="1796460"/>
            <a:ext cx="15752618" cy="6694080"/>
          </a:xfrm>
          <a:prstGeom prst="rect">
            <a:avLst/>
          </a:prstGeom>
          <a:noFill/>
          <a:ln>
            <a:noFill/>
          </a:ln>
        </p:spPr>
        <p:txBody>
          <a:bodyPr spcFirstLastPara="1" wrap="square" lIns="137138" tIns="68550" rIns="137138" bIns="68550" anchor="t" anchorCtr="0">
            <a:spAutoFit/>
          </a:bodyPr>
          <a:lstStyle/>
          <a:p>
            <a:r>
              <a:rPr lang="es-ES_tradnl" sz="72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Hebreos 4:12</a:t>
            </a: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r>
              <a:rPr lang="es-MX" sz="6000" dirty="0">
                <a:solidFill>
                  <a:schemeClr val="tx1"/>
                </a:solidFill>
                <a:latin typeface="+mj-lt"/>
                <a:ea typeface="Lato"/>
                <a:cs typeface="Lato"/>
                <a:sym typeface="Lato"/>
              </a:rPr>
              <a:t>La palabra de Dios es viva y eficaz, y más cortante que las espadas de dos filos, pues penetra hasta partir el alma y el espíritu, las coyunturas y los tuétanos, y discierne los pensamientos y las intenciones del corazón. </a:t>
            </a:r>
            <a:endParaRPr sz="6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353616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964371" y="420485"/>
            <a:ext cx="12985704" cy="2382130"/>
          </a:xfrm>
          <a:prstGeom prst="rect">
            <a:avLst/>
          </a:prstGeom>
          <a:noFill/>
          <a:ln>
            <a:noFill/>
          </a:ln>
        </p:spPr>
        <p:txBody>
          <a:bodyPr spcFirstLastPara="1" wrap="square" lIns="137138" tIns="68550" rIns="137138" bIns="68550" anchor="t" anchorCtr="0">
            <a:spAutoFit/>
          </a:bodyPr>
          <a:lstStyle/>
          <a:p>
            <a:r>
              <a:rPr lang="en-US" sz="7290" dirty="0">
                <a:solidFill>
                  <a:srgbClr val="009444"/>
                </a:solidFill>
                <a:latin typeface="Lato"/>
                <a:ea typeface="Lato"/>
                <a:cs typeface="Lato"/>
                <a:sym typeface="Lato"/>
              </a:rPr>
              <a:t>¿</a:t>
            </a:r>
            <a:r>
              <a:rPr lang="en-US" sz="7290" dirty="0" err="1">
                <a:solidFill>
                  <a:srgbClr val="009444"/>
                </a:solidFill>
                <a:latin typeface="Lato"/>
                <a:ea typeface="Lato"/>
                <a:cs typeface="Lato"/>
                <a:sym typeface="Lato"/>
              </a:rPr>
              <a:t>Cuál</a:t>
            </a:r>
            <a:r>
              <a:rPr lang="en-US" sz="7290" dirty="0">
                <a:solidFill>
                  <a:srgbClr val="009444"/>
                </a:solidFill>
                <a:latin typeface="Lato"/>
                <a:ea typeface="Lato"/>
                <a:cs typeface="Lato"/>
                <a:sym typeface="Lato"/>
              </a:rPr>
              <a:t> es </a:t>
            </a:r>
            <a:r>
              <a:rPr lang="en-US" sz="7290" dirty="0" err="1">
                <a:solidFill>
                  <a:srgbClr val="009444"/>
                </a:solidFill>
                <a:latin typeface="Lato"/>
                <a:ea typeface="Lato"/>
                <a:cs typeface="Lato"/>
                <a:sym typeface="Lato"/>
              </a:rPr>
              <a:t>el</a:t>
            </a:r>
            <a:r>
              <a:rPr lang="en-US" sz="7290" dirty="0">
                <a:solidFill>
                  <a:srgbClr val="009444"/>
                </a:solidFill>
                <a:latin typeface="Lato"/>
                <a:ea typeface="Lato"/>
                <a:cs typeface="Lato"/>
                <a:sym typeface="Lato"/>
              </a:rPr>
              <a:t> </a:t>
            </a:r>
            <a:r>
              <a:rPr lang="en-US" sz="7290" dirty="0" err="1">
                <a:solidFill>
                  <a:srgbClr val="009444"/>
                </a:solidFill>
                <a:latin typeface="Lato"/>
                <a:ea typeface="Lato"/>
                <a:cs typeface="Lato"/>
                <a:sym typeface="Lato"/>
              </a:rPr>
              <a:t>propósito</a:t>
            </a:r>
            <a:r>
              <a:rPr lang="en-US" sz="7290" dirty="0">
                <a:solidFill>
                  <a:srgbClr val="009444"/>
                </a:solidFill>
                <a:latin typeface="Lato"/>
                <a:ea typeface="Lato"/>
                <a:cs typeface="Lato"/>
                <a:sym typeface="Lato"/>
              </a:rPr>
              <a:t> principal de la Biblia?</a:t>
            </a:r>
            <a:endParaRPr sz="5400" dirty="0">
              <a:solidFill>
                <a:schemeClr val="tx1"/>
              </a:solidFill>
              <a:latin typeface="Lato"/>
              <a:ea typeface="Lato"/>
              <a:cs typeface="Lato"/>
              <a:sym typeface="Lato"/>
            </a:endParaRPr>
          </a:p>
        </p:txBody>
      </p:sp>
      <p:cxnSp>
        <p:nvCxnSpPr>
          <p:cNvPr id="195" name="Google Shape;195;p8"/>
          <p:cNvCxnSpPr/>
          <p:nvPr/>
        </p:nvCxnSpPr>
        <p:spPr>
          <a:xfrm>
            <a:off x="3314470" y="3121259"/>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964371" y="4553677"/>
            <a:ext cx="14991119" cy="1985098"/>
          </a:xfrm>
          <a:prstGeom prst="rect">
            <a:avLst/>
          </a:prstGeom>
          <a:noFill/>
          <a:ln>
            <a:noFill/>
          </a:ln>
        </p:spPr>
        <p:txBody>
          <a:bodyPr spcFirstLastPara="1" wrap="square" lIns="137138" tIns="68550" rIns="137138" bIns="68550" anchor="t" anchorCtr="0">
            <a:spAutoFit/>
          </a:bodyPr>
          <a:lstStyle/>
          <a:p>
            <a:r>
              <a:rPr lang="en-US" sz="6000" b="1" dirty="0">
                <a:solidFill>
                  <a:schemeClr val="dk1"/>
                </a:solidFill>
                <a:latin typeface="Lato"/>
                <a:ea typeface="Lato"/>
                <a:cs typeface="Lato"/>
                <a:sym typeface="Lato"/>
              </a:rPr>
              <a:t>El </a:t>
            </a:r>
            <a:r>
              <a:rPr lang="en-US" sz="6000" b="1" dirty="0" err="1">
                <a:solidFill>
                  <a:schemeClr val="dk1"/>
                </a:solidFill>
                <a:latin typeface="Lato"/>
                <a:ea typeface="Lato"/>
                <a:cs typeface="Lato"/>
                <a:sym typeface="Lato"/>
              </a:rPr>
              <a:t>propósito</a:t>
            </a:r>
            <a:r>
              <a:rPr lang="en-US" sz="6000" b="1" dirty="0">
                <a:solidFill>
                  <a:schemeClr val="dk1"/>
                </a:solidFill>
                <a:latin typeface="Lato"/>
                <a:ea typeface="Lato"/>
                <a:cs typeface="Lato"/>
                <a:sym typeface="Lato"/>
              </a:rPr>
              <a:t> es </a:t>
            </a:r>
            <a:r>
              <a:rPr lang="en-US" sz="6000" b="1" dirty="0" err="1">
                <a:solidFill>
                  <a:schemeClr val="dk1"/>
                </a:solidFill>
                <a:latin typeface="Lato"/>
                <a:ea typeface="Lato"/>
                <a:cs typeface="Lato"/>
                <a:sym typeface="Lato"/>
              </a:rPr>
              <a:t>darnos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fe</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en</a:t>
            </a:r>
            <a:r>
              <a:rPr lang="en-US" sz="6000" b="1" dirty="0">
                <a:solidFill>
                  <a:schemeClr val="dk1"/>
                </a:solidFill>
                <a:latin typeface="Lato"/>
                <a:ea typeface="Lato"/>
                <a:cs typeface="Lato"/>
                <a:sym typeface="Lato"/>
              </a:rPr>
              <a:t> Jesús </a:t>
            </a:r>
            <a:r>
              <a:rPr lang="en-US" sz="6000" b="1" dirty="0" err="1">
                <a:solidFill>
                  <a:schemeClr val="dk1"/>
                </a:solidFill>
                <a:latin typeface="Lato"/>
                <a:ea typeface="Lato"/>
                <a:cs typeface="Lato"/>
                <a:sym typeface="Lato"/>
              </a:rPr>
              <a:t>como</a:t>
            </a:r>
            <a:r>
              <a:rPr lang="en-US" sz="6000" b="1" dirty="0">
                <a:solidFill>
                  <a:schemeClr val="dk1"/>
                </a:solidFill>
                <a:latin typeface="Lato"/>
                <a:ea typeface="Lato"/>
                <a:cs typeface="Lato"/>
                <a:sym typeface="Lato"/>
              </a:rPr>
              <a:t> Salvador.  </a:t>
            </a:r>
            <a:endParaRPr sz="6000" dirty="0">
              <a:solidFill>
                <a:schemeClr val="dk1"/>
              </a:solidFill>
              <a:latin typeface="Lato"/>
              <a:ea typeface="Lato"/>
              <a:cs typeface="Lato"/>
              <a:sym typeface="Lato"/>
            </a:endParaRPr>
          </a:p>
        </p:txBody>
      </p:sp>
      <p:sp>
        <p:nvSpPr>
          <p:cNvPr id="198" name="Google Shape;198;p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219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267691" y="1796460"/>
            <a:ext cx="15752618" cy="5770750"/>
          </a:xfrm>
          <a:prstGeom prst="rect">
            <a:avLst/>
          </a:prstGeom>
          <a:noFill/>
          <a:ln>
            <a:noFill/>
          </a:ln>
        </p:spPr>
        <p:txBody>
          <a:bodyPr spcFirstLastPara="1" wrap="square" lIns="137138" tIns="68550" rIns="137138" bIns="68550" anchor="t" anchorCtr="0">
            <a:spAutoFit/>
          </a:bodyPr>
          <a:lstStyle/>
          <a:p>
            <a:r>
              <a:rPr lang="es-ES_tradnl" sz="72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Juan 20:31</a:t>
            </a: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r>
              <a:rPr lang="es-MX" sz="6000" dirty="0">
                <a:solidFill>
                  <a:schemeClr val="tx1"/>
                </a:solidFill>
                <a:latin typeface="+mj-lt"/>
                <a:ea typeface="Lato"/>
                <a:cs typeface="Lato"/>
                <a:sym typeface="Lato"/>
              </a:rPr>
              <a:t>Pero éstas se han escrito para que ustedes crean que Jesús es el Cristo, el Hijo de Dios, y para que al creer, tengan vida en su nombre. </a:t>
            </a:r>
            <a:endParaRPr sz="6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2621445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p:nvPr/>
        </p:nvSpPr>
        <p:spPr>
          <a:xfrm>
            <a:off x="5403362" y="4112492"/>
            <a:ext cx="10728668" cy="1260284"/>
          </a:xfrm>
          <a:prstGeom prst="rect">
            <a:avLst/>
          </a:prstGeom>
          <a:noFill/>
          <a:ln>
            <a:noFill/>
          </a:ln>
        </p:spPr>
        <p:txBody>
          <a:bodyPr spcFirstLastPara="1" wrap="square" lIns="137138" tIns="68550" rIns="137138" bIns="68550" anchor="t" anchorCtr="0">
            <a:spAutoFit/>
          </a:bodyPr>
          <a:lstStyle/>
          <a:p>
            <a:r>
              <a:rPr lang="en-US" sz="7290">
                <a:solidFill>
                  <a:srgbClr val="009444"/>
                </a:solidFill>
                <a:latin typeface="Lato"/>
                <a:ea typeface="Lato"/>
                <a:cs typeface="Lato"/>
                <a:sym typeface="Lato"/>
              </a:rPr>
              <a:t>Oración</a:t>
            </a:r>
            <a:endParaRPr sz="9000">
              <a:solidFill>
                <a:srgbClr val="009444"/>
              </a:solidFill>
              <a:latin typeface="Lato"/>
              <a:ea typeface="Lato"/>
              <a:cs typeface="Lato"/>
              <a:sym typeface="Lato"/>
            </a:endParaRPr>
          </a:p>
        </p:txBody>
      </p:sp>
      <p:sp>
        <p:nvSpPr>
          <p:cNvPr id="122" name="Google Shape;122;p4"/>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pic>
        <p:nvPicPr>
          <p:cNvPr id="124" name="Google Shape;124;p4"/>
          <p:cNvPicPr preferRelativeResize="0"/>
          <p:nvPr/>
        </p:nvPicPr>
        <p:blipFill rotWithShape="1">
          <a:blip r:embed="rId3">
            <a:alphaModFix/>
          </a:blip>
          <a:srcRect/>
          <a:stretch/>
        </p:blipFill>
        <p:spPr>
          <a:xfrm>
            <a:off x="714968" y="2328807"/>
            <a:ext cx="4688394" cy="4827654"/>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4">
            <a:alphaModFix/>
          </a:blip>
          <a:srcRect/>
          <a:stretch/>
        </p:blipFill>
        <p:spPr>
          <a:xfrm>
            <a:off x="15750734" y="434886"/>
            <a:ext cx="2098553" cy="17556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267691" y="1796460"/>
            <a:ext cx="15752618" cy="5770750"/>
          </a:xfrm>
          <a:prstGeom prst="rect">
            <a:avLst/>
          </a:prstGeom>
          <a:noFill/>
          <a:ln>
            <a:noFill/>
          </a:ln>
        </p:spPr>
        <p:txBody>
          <a:bodyPr spcFirstLastPara="1" wrap="square" lIns="137138" tIns="68550" rIns="137138" bIns="68550" anchor="t" anchorCtr="0">
            <a:spAutoFit/>
          </a:bodyPr>
          <a:lstStyle/>
          <a:p>
            <a:r>
              <a:rPr lang="es-ES_tradnl" sz="72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2 Timoteo 3:15</a:t>
            </a: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r>
              <a:rPr lang="es-MX" sz="6000" dirty="0">
                <a:solidFill>
                  <a:schemeClr val="tx1"/>
                </a:solidFill>
                <a:latin typeface="+mj-lt"/>
                <a:ea typeface="Lato"/>
                <a:cs typeface="Lato"/>
                <a:sym typeface="Lato"/>
              </a:rPr>
              <a:t>Tú desde la niñez has conocido las Sagradas Escrituras, las cuales te pueden hacer sabio para la salvación por la fe que es en Cristo Jesús. </a:t>
            </a:r>
            <a:endParaRPr sz="6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2103315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4098" name="Picture 2" descr="Open Bible Cross Photos, Images &amp; Pictures | Shutterstock">
            <a:extLst>
              <a:ext uri="{FF2B5EF4-FFF2-40B4-BE49-F238E27FC236}">
                <a16:creationId xmlns:a16="http://schemas.microsoft.com/office/drawing/2014/main" id="{5AC53356-4701-0736-124F-87AD357B9D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62" b="7488"/>
          <a:stretch/>
        </p:blipFill>
        <p:spPr bwMode="auto">
          <a:xfrm>
            <a:off x="2285999" y="548882"/>
            <a:ext cx="13716001" cy="918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437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3355541" y="604688"/>
            <a:ext cx="13438350" cy="1523433"/>
          </a:xfrm>
          <a:prstGeom prst="rect">
            <a:avLst/>
          </a:prstGeom>
          <a:noFill/>
          <a:ln>
            <a:noFill/>
          </a:ln>
        </p:spPr>
        <p:txBody>
          <a:bodyPr spcFirstLastPara="1" wrap="square" lIns="137138" tIns="68550" rIns="137138" bIns="68550" anchor="t" anchorCtr="0">
            <a:spAutoFit/>
          </a:bodyPr>
          <a:lstStyle/>
          <a:p>
            <a:r>
              <a:rPr lang="en-US" sz="9000">
                <a:solidFill>
                  <a:srgbClr val="009444"/>
                </a:solidFill>
                <a:latin typeface="Lato"/>
                <a:ea typeface="Lato"/>
                <a:cs typeface="Lato"/>
                <a:sym typeface="Lato"/>
              </a:rPr>
              <a:t>Objetivos de la Lección</a:t>
            </a:r>
            <a:endParaRPr sz="9000">
              <a:solidFill>
                <a:srgbClr val="009444"/>
              </a:solidFill>
              <a:latin typeface="Lato"/>
              <a:ea typeface="Lato"/>
              <a:cs typeface="Lato"/>
              <a:sym typeface="Lato"/>
            </a:endParaRPr>
          </a:p>
        </p:txBody>
      </p:sp>
      <p:cxnSp>
        <p:nvCxnSpPr>
          <p:cNvPr id="133" name="Google Shape;133;p5"/>
          <p:cNvCxnSpPr/>
          <p:nvPr/>
        </p:nvCxnSpPr>
        <p:spPr>
          <a:xfrm>
            <a:off x="3559630" y="2396652"/>
            <a:ext cx="10793186"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1118510" y="3016562"/>
            <a:ext cx="15675420" cy="5921570"/>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79025" tIns="179025" rIns="179025" bIns="179025" anchor="ctr" anchorCtr="0">
              <a:noAutofit/>
            </a:bodyPr>
            <a:lstStyle/>
            <a:p>
              <a:pPr>
                <a:buClr>
                  <a:schemeClr val="lt1"/>
                </a:buClr>
                <a:buSzPts val="2500"/>
              </a:pPr>
              <a:r>
                <a:rPr lang="en-US" sz="4200" dirty="0" err="1">
                  <a:solidFill>
                    <a:schemeClr val="lt1"/>
                  </a:solidFill>
                  <a:latin typeface="Lato"/>
                  <a:ea typeface="Lato"/>
                  <a:cs typeface="Lato"/>
                  <a:sym typeface="Lato"/>
                </a:rPr>
                <a:t>Explicar</a:t>
              </a:r>
              <a:r>
                <a:rPr lang="en-US" sz="4200" dirty="0">
                  <a:solidFill>
                    <a:schemeClr val="lt1"/>
                  </a:solidFill>
                  <a:latin typeface="Lato"/>
                  <a:ea typeface="Lato"/>
                  <a:cs typeface="Lato"/>
                  <a:sym typeface="Lato"/>
                </a:rPr>
                <a:t> </a:t>
              </a:r>
              <a:r>
                <a:rPr lang="en-US" sz="4200" dirty="0" err="1">
                  <a:solidFill>
                    <a:schemeClr val="lt1"/>
                  </a:solidFill>
                  <a:latin typeface="Lato"/>
                  <a:ea typeface="Lato"/>
                  <a:cs typeface="Lato"/>
                  <a:sym typeface="Lato"/>
                </a:rPr>
                <a:t>el</a:t>
              </a:r>
              <a:r>
                <a:rPr lang="en-US" sz="4200" dirty="0">
                  <a:solidFill>
                    <a:schemeClr val="lt1"/>
                  </a:solidFill>
                  <a:latin typeface="Lato"/>
                  <a:ea typeface="Lato"/>
                  <a:cs typeface="Lato"/>
                  <a:sym typeface="Lato"/>
                </a:rPr>
                <a:t> </a:t>
              </a:r>
              <a:r>
                <a:rPr lang="en-US" sz="4200" dirty="0" err="1">
                  <a:solidFill>
                    <a:schemeClr val="lt1"/>
                  </a:solidFill>
                  <a:latin typeface="Lato"/>
                  <a:ea typeface="Lato"/>
                  <a:cs typeface="Lato"/>
                  <a:sym typeface="Lato"/>
                </a:rPr>
                <a:t>significado</a:t>
              </a:r>
              <a:r>
                <a:rPr lang="en-US" sz="4200" dirty="0">
                  <a:solidFill>
                    <a:schemeClr val="lt1"/>
                  </a:solidFill>
                  <a:latin typeface="Lato"/>
                  <a:ea typeface="Lato"/>
                  <a:cs typeface="Lato"/>
                  <a:sym typeface="Lato"/>
                </a:rPr>
                <a:t> de la Biblia y </a:t>
              </a:r>
              <a:r>
                <a:rPr lang="en-US" sz="4200" dirty="0" err="1">
                  <a:solidFill>
                    <a:schemeClr val="lt1"/>
                  </a:solidFill>
                  <a:latin typeface="Lato"/>
                  <a:ea typeface="Lato"/>
                  <a:cs typeface="Lato"/>
                  <a:sym typeface="Lato"/>
                </a:rPr>
                <a:t>su</a:t>
              </a:r>
              <a:r>
                <a:rPr lang="en-US" sz="4200" dirty="0">
                  <a:solidFill>
                    <a:schemeClr val="lt1"/>
                  </a:solidFill>
                  <a:latin typeface="Lato"/>
                  <a:ea typeface="Lato"/>
                  <a:cs typeface="Lato"/>
                  <a:sym typeface="Lato"/>
                </a:rPr>
                <a:t> </a:t>
              </a:r>
              <a:r>
                <a:rPr lang="en-US" sz="4200" dirty="0" err="1">
                  <a:solidFill>
                    <a:schemeClr val="lt1"/>
                  </a:solidFill>
                  <a:latin typeface="Lato"/>
                  <a:ea typeface="Lato"/>
                  <a:cs typeface="Lato"/>
                  <a:sym typeface="Lato"/>
                </a:rPr>
                <a:t>propósito</a:t>
              </a:r>
              <a:r>
                <a:rPr lang="en-US" sz="4200" dirty="0">
                  <a:solidFill>
                    <a:schemeClr val="lt1"/>
                  </a:solidFill>
                  <a:latin typeface="Lato"/>
                  <a:ea typeface="Lato"/>
                  <a:cs typeface="Lato"/>
                  <a:sym typeface="Lato"/>
                </a:rPr>
                <a:t> principal.</a:t>
              </a:r>
              <a:endParaRPr sz="42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3">
                <a:lumMod val="40000"/>
                <a:lumOff val="60000"/>
              </a:schemeClr>
            </a:solidFill>
            <a:ln>
              <a:noFill/>
            </a:ln>
          </p:spPr>
          <p:txBody>
            <a:bodyPr spcFirstLastPara="1" wrap="square" lIns="179025" tIns="179025" rIns="179025" bIns="179025" anchor="ctr" anchorCtr="0">
              <a:noAutofit/>
            </a:bodyPr>
            <a:lstStyle/>
            <a:p>
              <a:pPr>
                <a:buClr>
                  <a:schemeClr val="lt1"/>
                </a:buClr>
                <a:buSzPts val="2500"/>
              </a:pPr>
              <a:r>
                <a:rPr lang="en-US" sz="4200" dirty="0" err="1">
                  <a:solidFill>
                    <a:schemeClr val="tx1"/>
                  </a:solidFill>
                  <a:latin typeface="Lato"/>
                  <a:ea typeface="Lato"/>
                  <a:cs typeface="Lato"/>
                  <a:sym typeface="Lato"/>
                </a:rPr>
                <a:t>Explicar</a:t>
              </a:r>
              <a:r>
                <a:rPr lang="en-US" sz="4200" dirty="0">
                  <a:solidFill>
                    <a:schemeClr val="tx1"/>
                  </a:solidFill>
                  <a:latin typeface="Lato"/>
                  <a:ea typeface="Lato"/>
                  <a:cs typeface="Lato"/>
                  <a:sym typeface="Lato"/>
                </a:rPr>
                <a:t> </a:t>
              </a:r>
              <a:r>
                <a:rPr lang="en-US" sz="4200" dirty="0" err="1">
                  <a:solidFill>
                    <a:schemeClr val="tx1"/>
                  </a:solidFill>
                  <a:latin typeface="Lato"/>
                  <a:ea typeface="Lato"/>
                  <a:cs typeface="Lato"/>
                  <a:sym typeface="Lato"/>
                </a:rPr>
                <a:t>cómo</a:t>
              </a:r>
              <a:r>
                <a:rPr lang="en-US" sz="4200" dirty="0">
                  <a:solidFill>
                    <a:schemeClr val="tx1"/>
                  </a:solidFill>
                  <a:latin typeface="Lato"/>
                  <a:ea typeface="Lato"/>
                  <a:cs typeface="Lato"/>
                  <a:sym typeface="Lato"/>
                </a:rPr>
                <a:t> </a:t>
              </a:r>
              <a:r>
                <a:rPr lang="en-US" sz="4200" dirty="0" err="1">
                  <a:solidFill>
                    <a:schemeClr val="tx1"/>
                  </a:solidFill>
                  <a:latin typeface="Lato"/>
                  <a:ea typeface="Lato"/>
                  <a:cs typeface="Lato"/>
                  <a:sym typeface="Lato"/>
                </a:rPr>
                <a:t>llegó</a:t>
              </a:r>
              <a:r>
                <a:rPr lang="en-US" sz="4200" dirty="0">
                  <a:solidFill>
                    <a:schemeClr val="tx1"/>
                  </a:solidFill>
                  <a:latin typeface="Lato"/>
                  <a:ea typeface="Lato"/>
                  <a:cs typeface="Lato"/>
                  <a:sym typeface="Lato"/>
                </a:rPr>
                <a:t> a </a:t>
              </a:r>
              <a:r>
                <a:rPr lang="en-US" sz="4200" dirty="0" err="1">
                  <a:solidFill>
                    <a:schemeClr val="tx1"/>
                  </a:solidFill>
                  <a:latin typeface="Lato"/>
                  <a:ea typeface="Lato"/>
                  <a:cs typeface="Lato"/>
                  <a:sym typeface="Lato"/>
                </a:rPr>
                <a:t>nosotros</a:t>
              </a:r>
              <a:r>
                <a:rPr lang="en-US" sz="4200" dirty="0">
                  <a:solidFill>
                    <a:schemeClr val="tx1"/>
                  </a:solidFill>
                  <a:latin typeface="Lato"/>
                  <a:ea typeface="Lato"/>
                  <a:cs typeface="Lato"/>
                  <a:sym typeface="Lato"/>
                </a:rPr>
                <a:t> la Biblia </a:t>
              </a:r>
              <a:r>
                <a:rPr lang="en-US" sz="4200" dirty="0" err="1">
                  <a:solidFill>
                    <a:schemeClr val="tx1"/>
                  </a:solidFill>
                  <a:latin typeface="Lato"/>
                  <a:ea typeface="Lato"/>
                  <a:cs typeface="Lato"/>
                  <a:sym typeface="Lato"/>
                </a:rPr>
                <a:t>por</a:t>
              </a:r>
              <a:r>
                <a:rPr lang="en-US" sz="4200" dirty="0">
                  <a:solidFill>
                    <a:schemeClr val="tx1"/>
                  </a:solidFill>
                  <a:latin typeface="Lato"/>
                  <a:ea typeface="Lato"/>
                  <a:cs typeface="Lato"/>
                  <a:sym typeface="Lato"/>
                </a:rPr>
                <a:t> la </a:t>
              </a:r>
              <a:r>
                <a:rPr lang="en-US" sz="4200" dirty="0" err="1">
                  <a:solidFill>
                    <a:schemeClr val="tx1"/>
                  </a:solidFill>
                  <a:latin typeface="Lato"/>
                  <a:ea typeface="Lato"/>
                  <a:cs typeface="Lato"/>
                  <a:sym typeface="Lato"/>
                </a:rPr>
                <a:t>inspiración</a:t>
              </a:r>
              <a:r>
                <a:rPr lang="en-US" sz="4200" dirty="0">
                  <a:solidFill>
                    <a:schemeClr val="tx1"/>
                  </a:solidFill>
                  <a:latin typeface="Lato"/>
                  <a:ea typeface="Lato"/>
                  <a:cs typeface="Lato"/>
                  <a:sym typeface="Lato"/>
                </a:rPr>
                <a:t> verbal. </a:t>
              </a:r>
              <a:endParaRPr sz="4200"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79025" tIns="179025" rIns="179025" bIns="179025" anchor="ctr" anchorCtr="0">
              <a:noAutofit/>
            </a:bodyPr>
            <a:lstStyle/>
            <a:p>
              <a:pPr>
                <a:buClr>
                  <a:schemeClr val="lt1"/>
                </a:buClr>
                <a:buSzPts val="2500"/>
              </a:pPr>
              <a:r>
                <a:rPr lang="en-US" sz="4200" dirty="0" err="1">
                  <a:solidFill>
                    <a:schemeClr val="lt1"/>
                  </a:solidFill>
                  <a:latin typeface="Lato"/>
                  <a:ea typeface="Lato"/>
                  <a:cs typeface="Lato"/>
                  <a:sym typeface="Lato"/>
                </a:rPr>
                <a:t>Describir</a:t>
              </a:r>
              <a:r>
                <a:rPr lang="en-US" sz="4200" dirty="0">
                  <a:solidFill>
                    <a:schemeClr val="lt1"/>
                  </a:solidFill>
                  <a:latin typeface="Lato"/>
                  <a:ea typeface="Lato"/>
                  <a:cs typeface="Lato"/>
                  <a:sym typeface="Lato"/>
                </a:rPr>
                <a:t> </a:t>
              </a:r>
              <a:r>
                <a:rPr lang="en-US" sz="4200" dirty="0" err="1">
                  <a:solidFill>
                    <a:schemeClr val="lt1"/>
                  </a:solidFill>
                  <a:latin typeface="Lato"/>
                  <a:ea typeface="Lato"/>
                  <a:cs typeface="Lato"/>
                  <a:sym typeface="Lato"/>
                </a:rPr>
                <a:t>cómo</a:t>
              </a:r>
              <a:r>
                <a:rPr lang="en-US" sz="4200" dirty="0">
                  <a:solidFill>
                    <a:schemeClr val="lt1"/>
                  </a:solidFill>
                  <a:latin typeface="Lato"/>
                  <a:ea typeface="Lato"/>
                  <a:cs typeface="Lato"/>
                  <a:sym typeface="Lato"/>
                </a:rPr>
                <a:t> </a:t>
              </a:r>
              <a:r>
                <a:rPr lang="en-US" sz="4200" dirty="0" err="1">
                  <a:solidFill>
                    <a:schemeClr val="lt1"/>
                  </a:solidFill>
                  <a:latin typeface="Lato"/>
                  <a:ea typeface="Lato"/>
                  <a:cs typeface="Lato"/>
                  <a:sym typeface="Lato"/>
                </a:rPr>
                <a:t>tratamos</a:t>
              </a:r>
              <a:r>
                <a:rPr lang="en-US" sz="4200" dirty="0">
                  <a:solidFill>
                    <a:schemeClr val="lt1"/>
                  </a:solidFill>
                  <a:latin typeface="Lato"/>
                  <a:ea typeface="Lato"/>
                  <a:cs typeface="Lato"/>
                  <a:sym typeface="Lato"/>
                </a:rPr>
                <a:t> la Palabra de Dios y la palabra de </a:t>
              </a:r>
              <a:r>
                <a:rPr lang="en-US" sz="4200" dirty="0" err="1">
                  <a:solidFill>
                    <a:schemeClr val="lt1"/>
                  </a:solidFill>
                  <a:latin typeface="Lato"/>
                  <a:ea typeface="Lato"/>
                  <a:cs typeface="Lato"/>
                  <a:sym typeface="Lato"/>
                </a:rPr>
                <a:t>humanos</a:t>
              </a:r>
              <a:r>
                <a:rPr lang="en-US" sz="4200" dirty="0">
                  <a:solidFill>
                    <a:schemeClr val="lt1"/>
                  </a:solidFill>
                  <a:latin typeface="Lato"/>
                  <a:ea typeface="Lato"/>
                  <a:cs typeface="Lato"/>
                  <a:sym typeface="Lato"/>
                </a:rPr>
                <a:t>.</a:t>
              </a:r>
              <a:endParaRPr sz="42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1265167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1" y="2729673"/>
            <a:ext cx="4688396" cy="4827654"/>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2905804" y="280869"/>
            <a:ext cx="13871448" cy="3739425"/>
          </a:xfrm>
          <a:prstGeom prst="rect">
            <a:avLst/>
          </a:prstGeom>
          <a:noFill/>
          <a:ln>
            <a:noFill/>
          </a:ln>
        </p:spPr>
        <p:txBody>
          <a:bodyPr spcFirstLastPara="1" wrap="square" lIns="137138" tIns="68550" rIns="137138" bIns="68550" anchor="t" anchorCtr="0">
            <a:spAutoFit/>
          </a:bodyPr>
          <a:lstStyle/>
          <a:p>
            <a:r>
              <a:rPr lang="en-US" sz="6000" b="1" dirty="0">
                <a:solidFill>
                  <a:schemeClr val="dk1"/>
                </a:solidFill>
                <a:latin typeface="Lato"/>
                <a:ea typeface="Lato"/>
                <a:cs typeface="Lato"/>
                <a:sym typeface="Lato"/>
              </a:rPr>
              <a:t>¿A </a:t>
            </a:r>
            <a:r>
              <a:rPr lang="en-US" sz="6000" b="1" dirty="0" err="1">
                <a:solidFill>
                  <a:schemeClr val="dk1"/>
                </a:solidFill>
                <a:latin typeface="Lato"/>
                <a:ea typeface="Lato"/>
                <a:cs typeface="Lato"/>
                <a:sym typeface="Lato"/>
              </a:rPr>
              <a:t>quiénes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usó</a:t>
            </a:r>
            <a:r>
              <a:rPr lang="en-US" sz="6000" b="1" dirty="0">
                <a:solidFill>
                  <a:schemeClr val="dk1"/>
                </a:solidFill>
                <a:latin typeface="Lato"/>
                <a:ea typeface="Lato"/>
                <a:cs typeface="Lato"/>
                <a:sym typeface="Lato"/>
              </a:rPr>
              <a:t> Dios para </a:t>
            </a:r>
            <a:r>
              <a:rPr lang="en-US" sz="6000" b="1" dirty="0" err="1">
                <a:solidFill>
                  <a:schemeClr val="dk1"/>
                </a:solidFill>
                <a:latin typeface="Lato"/>
                <a:ea typeface="Lato"/>
                <a:cs typeface="Lato"/>
                <a:sym typeface="Lato"/>
              </a:rPr>
              <a:t>darnos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su</a:t>
            </a:r>
            <a:r>
              <a:rPr lang="en-US" sz="6000" b="1" dirty="0">
                <a:solidFill>
                  <a:schemeClr val="dk1"/>
                </a:solidFill>
                <a:latin typeface="Lato"/>
                <a:ea typeface="Lato"/>
                <a:cs typeface="Lato"/>
                <a:sym typeface="Lato"/>
              </a:rPr>
              <a:t> Palabra </a:t>
            </a:r>
            <a:r>
              <a:rPr lang="en-US" sz="6000" b="1" dirty="0" err="1">
                <a:solidFill>
                  <a:schemeClr val="dk1"/>
                </a:solidFill>
                <a:latin typeface="Lato"/>
                <a:ea typeface="Lato"/>
                <a:cs typeface="Lato"/>
                <a:sym typeface="Lato"/>
              </a:rPr>
              <a:t>en</a:t>
            </a:r>
            <a:r>
              <a:rPr lang="en-US" sz="6000" b="1" dirty="0">
                <a:solidFill>
                  <a:schemeClr val="dk1"/>
                </a:solidFill>
                <a:latin typeface="Lato"/>
                <a:ea typeface="Lato"/>
                <a:cs typeface="Lato"/>
                <a:sym typeface="Lato"/>
              </a:rPr>
              <a:t> la Biblia, </a:t>
            </a:r>
            <a:r>
              <a:rPr lang="en-US" sz="6000" b="1" dirty="0" err="1">
                <a:solidFill>
                  <a:schemeClr val="dk1"/>
                </a:solidFill>
                <a:latin typeface="Lato"/>
                <a:ea typeface="Lato"/>
                <a:cs typeface="Lato"/>
                <a:sym typeface="Lato"/>
              </a:rPr>
              <a:t>el</a:t>
            </a:r>
            <a:r>
              <a:rPr lang="en-US" sz="6000" b="1" dirty="0">
                <a:solidFill>
                  <a:schemeClr val="dk1"/>
                </a:solidFill>
                <a:latin typeface="Lato"/>
                <a:ea typeface="Lato"/>
                <a:cs typeface="Lato"/>
                <a:sym typeface="Lato"/>
              </a:rPr>
              <a:t> Antiguo y </a:t>
            </a:r>
            <a:r>
              <a:rPr lang="en-US" sz="6000" b="1" dirty="0" err="1">
                <a:solidFill>
                  <a:schemeClr val="dk1"/>
                </a:solidFill>
                <a:latin typeface="Lato"/>
                <a:ea typeface="Lato"/>
                <a:cs typeface="Lato"/>
                <a:sym typeface="Lato"/>
              </a:rPr>
              <a:t>el</a:t>
            </a:r>
            <a:r>
              <a:rPr lang="en-US" sz="6000" b="1" dirty="0">
                <a:solidFill>
                  <a:schemeClr val="dk1"/>
                </a:solidFill>
                <a:latin typeface="Lato"/>
                <a:ea typeface="Lato"/>
                <a:cs typeface="Lato"/>
                <a:sym typeface="Lato"/>
              </a:rPr>
              <a:t> Nuevo </a:t>
            </a:r>
            <a:r>
              <a:rPr lang="en-US" sz="6000" b="1" dirty="0" err="1">
                <a:solidFill>
                  <a:schemeClr val="dk1"/>
                </a:solidFill>
                <a:latin typeface="Lato"/>
                <a:ea typeface="Lato"/>
                <a:cs typeface="Lato"/>
                <a:sym typeface="Lato"/>
              </a:rPr>
              <a:t>Testamento</a:t>
            </a:r>
            <a:r>
              <a:rPr lang="en-US" sz="6000" b="1" dirty="0">
                <a:solidFill>
                  <a:schemeClr val="dk1"/>
                </a:solidFill>
                <a:latin typeface="Lato"/>
                <a:ea typeface="Lato"/>
                <a:cs typeface="Lato"/>
                <a:sym typeface="Lato"/>
              </a:rPr>
              <a:t>?  </a:t>
            </a:r>
          </a:p>
          <a:p>
            <a:endParaRPr sz="5400" b="1" dirty="0">
              <a:solidFill>
                <a:schemeClr val="dk1"/>
              </a:solidFill>
              <a:latin typeface="Lato"/>
              <a:ea typeface="Lato"/>
              <a:cs typeface="Lato"/>
              <a:sym typeface="Lato"/>
            </a:endParaRPr>
          </a:p>
        </p:txBody>
      </p:sp>
      <p:pic>
        <p:nvPicPr>
          <p:cNvPr id="2" name="Google Shape;248;g1139681ae77_0_175">
            <a:extLst>
              <a:ext uri="{FF2B5EF4-FFF2-40B4-BE49-F238E27FC236}">
                <a16:creationId xmlns:a16="http://schemas.microsoft.com/office/drawing/2014/main" id="{610C2B66-87EB-2BB9-60B7-D8F8F47F2285}"/>
              </a:ext>
            </a:extLst>
          </p:cNvPr>
          <p:cNvPicPr preferRelativeResize="0"/>
          <p:nvPr/>
        </p:nvPicPr>
        <p:blipFill>
          <a:blip r:embed="rId4">
            <a:alphaModFix/>
          </a:blip>
          <a:stretch>
            <a:fillRect/>
          </a:stretch>
        </p:blipFill>
        <p:spPr>
          <a:xfrm>
            <a:off x="5486419" y="3260035"/>
            <a:ext cx="12801581" cy="7026965"/>
          </a:xfrm>
          <a:prstGeom prst="rect">
            <a:avLst/>
          </a:prstGeom>
          <a:noFill/>
          <a:ln>
            <a:noFill/>
          </a:ln>
        </p:spPr>
      </p:pic>
    </p:spTree>
    <p:extLst>
      <p:ext uri="{BB962C8B-B14F-4D97-AF65-F5344CB8AC3E}">
        <p14:creationId xmlns:p14="http://schemas.microsoft.com/office/powerpoint/2010/main" val="2987679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964371" y="673898"/>
            <a:ext cx="12985704" cy="1154102"/>
          </a:xfrm>
          <a:prstGeom prst="rect">
            <a:avLst/>
          </a:prstGeom>
          <a:noFill/>
          <a:ln>
            <a:noFill/>
          </a:ln>
        </p:spPr>
        <p:txBody>
          <a:bodyPr spcFirstLastPara="1" wrap="square" lIns="137138" tIns="68550" rIns="137138" bIns="68550" anchor="t" anchorCtr="0">
            <a:spAutoFit/>
          </a:bodyPr>
          <a:lstStyle/>
          <a:p>
            <a:r>
              <a:rPr lang="en-US" sz="6600" dirty="0">
                <a:solidFill>
                  <a:srgbClr val="009444"/>
                </a:solidFill>
                <a:latin typeface="Lato"/>
                <a:ea typeface="Lato"/>
                <a:cs typeface="Lato"/>
                <a:sym typeface="Lato"/>
              </a:rPr>
              <a:t>Muchos </a:t>
            </a:r>
            <a:r>
              <a:rPr lang="en-US" sz="6600" dirty="0" err="1">
                <a:solidFill>
                  <a:srgbClr val="009444"/>
                </a:solidFill>
                <a:latin typeface="Lato"/>
                <a:ea typeface="Lato"/>
                <a:cs typeface="Lato"/>
                <a:sym typeface="Lato"/>
              </a:rPr>
              <a:t>escritores</a:t>
            </a:r>
            <a:r>
              <a:rPr lang="en-US" sz="6600" dirty="0">
                <a:solidFill>
                  <a:srgbClr val="009444"/>
                </a:solidFill>
                <a:latin typeface="Lato"/>
                <a:ea typeface="Lato"/>
                <a:cs typeface="Lato"/>
                <a:sym typeface="Lato"/>
              </a:rPr>
              <a:t>, un Autor: Dios</a:t>
            </a:r>
            <a:endParaRPr sz="6600" dirty="0">
              <a:solidFill>
                <a:schemeClr val="tx1"/>
              </a:solidFill>
              <a:latin typeface="Lato"/>
              <a:ea typeface="Lato"/>
              <a:cs typeface="Lato"/>
              <a:sym typeface="Lato"/>
            </a:endParaRPr>
          </a:p>
        </p:txBody>
      </p:sp>
      <p:cxnSp>
        <p:nvCxnSpPr>
          <p:cNvPr id="195" name="Google Shape;195;p8"/>
          <p:cNvCxnSpPr/>
          <p:nvPr/>
        </p:nvCxnSpPr>
        <p:spPr>
          <a:xfrm>
            <a:off x="3274713" y="2206859"/>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964371" y="3689286"/>
            <a:ext cx="14130932" cy="2908428"/>
          </a:xfrm>
          <a:prstGeom prst="rect">
            <a:avLst/>
          </a:prstGeom>
          <a:noFill/>
          <a:ln>
            <a:noFill/>
          </a:ln>
        </p:spPr>
        <p:txBody>
          <a:bodyPr spcFirstLastPara="1" wrap="square" lIns="137138" tIns="68550" rIns="137138" bIns="68550" anchor="t" anchorCtr="0">
            <a:spAutoFit/>
          </a:bodyPr>
          <a:lstStyle/>
          <a:p>
            <a:r>
              <a:rPr lang="en-US" sz="6000" b="1" dirty="0">
                <a:solidFill>
                  <a:schemeClr val="dk1"/>
                </a:solidFill>
                <a:latin typeface="Lato"/>
                <a:ea typeface="Lato"/>
                <a:cs typeface="Lato"/>
                <a:sym typeface="Lato"/>
              </a:rPr>
              <a:t>Dios </a:t>
            </a:r>
            <a:r>
              <a:rPr lang="en-US" sz="6000" b="1" dirty="0" err="1">
                <a:solidFill>
                  <a:schemeClr val="dk1"/>
                </a:solidFill>
                <a:latin typeface="Lato"/>
                <a:ea typeface="Lato"/>
                <a:cs typeface="Lato"/>
                <a:sym typeface="Lato"/>
              </a:rPr>
              <a:t>usó</a:t>
            </a:r>
            <a:r>
              <a:rPr lang="en-US" sz="6000" b="1" dirty="0">
                <a:solidFill>
                  <a:schemeClr val="dk1"/>
                </a:solidFill>
                <a:latin typeface="Lato"/>
                <a:ea typeface="Lato"/>
                <a:cs typeface="Lato"/>
                <a:sym typeface="Lato"/>
              </a:rPr>
              <a:t> a sus </a:t>
            </a:r>
            <a:r>
              <a:rPr lang="en-US" sz="6000" b="1" dirty="0" err="1">
                <a:solidFill>
                  <a:schemeClr val="dk1"/>
                </a:solidFill>
                <a:latin typeface="Lato"/>
                <a:ea typeface="Lato"/>
                <a:cs typeface="Lato"/>
                <a:sym typeface="Lato"/>
              </a:rPr>
              <a:t>profetas</a:t>
            </a:r>
            <a:r>
              <a:rPr lang="en-US" sz="6000" b="1" dirty="0">
                <a:solidFill>
                  <a:schemeClr val="dk1"/>
                </a:solidFill>
                <a:latin typeface="Lato"/>
                <a:ea typeface="Lato"/>
                <a:cs typeface="Lato"/>
                <a:sym typeface="Lato"/>
              </a:rPr>
              <a:t> para </a:t>
            </a:r>
            <a:r>
              <a:rPr lang="en-US" sz="6000" b="1" dirty="0" err="1">
                <a:solidFill>
                  <a:schemeClr val="dk1"/>
                </a:solidFill>
                <a:latin typeface="Lato"/>
                <a:ea typeface="Lato"/>
                <a:cs typeface="Lato"/>
                <a:sym typeface="Lato"/>
              </a:rPr>
              <a:t>darnos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el</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Antiguo</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Testamento</a:t>
            </a:r>
            <a:r>
              <a:rPr lang="en-US" sz="6000" b="1" dirty="0">
                <a:solidFill>
                  <a:schemeClr val="dk1"/>
                </a:solidFill>
                <a:latin typeface="Lato"/>
                <a:ea typeface="Lato"/>
                <a:cs typeface="Lato"/>
                <a:sym typeface="Lato"/>
              </a:rPr>
              <a:t> y a </a:t>
            </a:r>
            <a:r>
              <a:rPr lang="en-US" sz="6000" b="1" dirty="0" err="1">
                <a:solidFill>
                  <a:schemeClr val="dk1"/>
                </a:solidFill>
                <a:latin typeface="Lato"/>
                <a:ea typeface="Lato"/>
                <a:cs typeface="Lato"/>
                <a:sym typeface="Lato"/>
              </a:rPr>
              <a:t>los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apóstoles</a:t>
            </a:r>
            <a:r>
              <a:rPr lang="en-US" sz="6000" b="1" dirty="0">
                <a:solidFill>
                  <a:schemeClr val="dk1"/>
                </a:solidFill>
                <a:latin typeface="Lato"/>
                <a:ea typeface="Lato"/>
                <a:cs typeface="Lato"/>
                <a:sym typeface="Lato"/>
              </a:rPr>
              <a:t> de Jesús para </a:t>
            </a:r>
            <a:r>
              <a:rPr lang="en-US" sz="6000" b="1" dirty="0" err="1">
                <a:solidFill>
                  <a:schemeClr val="dk1"/>
                </a:solidFill>
                <a:latin typeface="Lato"/>
                <a:ea typeface="Lato"/>
                <a:cs typeface="Lato"/>
                <a:sym typeface="Lato"/>
              </a:rPr>
              <a:t>darnos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el</a:t>
            </a:r>
            <a:r>
              <a:rPr lang="en-US" sz="6000" b="1" dirty="0">
                <a:solidFill>
                  <a:schemeClr val="dk1"/>
                </a:solidFill>
                <a:latin typeface="Lato"/>
                <a:ea typeface="Lato"/>
                <a:cs typeface="Lato"/>
                <a:sym typeface="Lato"/>
              </a:rPr>
              <a:t> Nuevo </a:t>
            </a:r>
            <a:r>
              <a:rPr lang="en-US" sz="6000" b="1" dirty="0" err="1">
                <a:solidFill>
                  <a:schemeClr val="dk1"/>
                </a:solidFill>
                <a:latin typeface="Lato"/>
                <a:ea typeface="Lato"/>
                <a:cs typeface="Lato"/>
                <a:sym typeface="Lato"/>
              </a:rPr>
              <a:t>Testamento</a:t>
            </a:r>
            <a:endParaRPr sz="6000" dirty="0">
              <a:solidFill>
                <a:schemeClr val="dk1"/>
              </a:solidFill>
              <a:latin typeface="Lato"/>
              <a:ea typeface="Lato"/>
              <a:cs typeface="Lato"/>
              <a:sym typeface="Lato"/>
            </a:endParaRPr>
          </a:p>
        </p:txBody>
      </p:sp>
      <p:sp>
        <p:nvSpPr>
          <p:cNvPr id="198" name="Google Shape;198;p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92616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267691" y="1796460"/>
            <a:ext cx="15752618" cy="5770750"/>
          </a:xfrm>
          <a:prstGeom prst="rect">
            <a:avLst/>
          </a:prstGeom>
          <a:noFill/>
          <a:ln>
            <a:noFill/>
          </a:ln>
        </p:spPr>
        <p:txBody>
          <a:bodyPr spcFirstLastPara="1" wrap="square" lIns="137138" tIns="68550" rIns="137138" bIns="68550" anchor="t" anchorCtr="0">
            <a:spAutoFit/>
          </a:bodyPr>
          <a:lstStyle/>
          <a:p>
            <a:r>
              <a:rPr lang="es-ES_tradnl" sz="72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2 Pedro 3:2</a:t>
            </a: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r>
              <a:rPr lang="es-MX" sz="6000" dirty="0">
                <a:solidFill>
                  <a:schemeClr val="tx1"/>
                </a:solidFill>
                <a:latin typeface="+mj-lt"/>
                <a:ea typeface="Lato"/>
                <a:cs typeface="Lato"/>
                <a:sym typeface="Lato"/>
              </a:rPr>
              <a:t>Las palabras que antes pronunciaron los santos profetas, así como el mandamiento que el Señor y Salvador nos ha dado por medio de los apóstoles. Recuérdenlo.</a:t>
            </a:r>
            <a:endParaRPr sz="6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1850973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267691" y="1334795"/>
            <a:ext cx="15752618" cy="7617409"/>
          </a:xfrm>
          <a:prstGeom prst="rect">
            <a:avLst/>
          </a:prstGeom>
          <a:noFill/>
          <a:ln>
            <a:noFill/>
          </a:ln>
        </p:spPr>
        <p:txBody>
          <a:bodyPr spcFirstLastPara="1" wrap="square" lIns="137138" tIns="68550" rIns="137138" bIns="68550" anchor="t" anchorCtr="0">
            <a:spAutoFit/>
          </a:bodyPr>
          <a:lstStyle/>
          <a:p>
            <a:r>
              <a:rPr lang="es-ES_tradnl" sz="72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Hebreos 1:1-2</a:t>
            </a: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r>
              <a:rPr lang="es-MX" sz="6000" dirty="0">
                <a:solidFill>
                  <a:schemeClr val="tx1"/>
                </a:solidFill>
                <a:latin typeface="+mj-lt"/>
                <a:ea typeface="Lato"/>
                <a:cs typeface="Lato"/>
                <a:sym typeface="Lato"/>
              </a:rPr>
              <a:t>Dios, que muchas veces y de distintas maneras habló en otros tiempos a nuestros padres por medio de los profetas, en estos días finales nos ha hablado por medio del Hijo, a quien constituyó heredero de todo y mediante el cual hizo el universo. </a:t>
            </a:r>
            <a:endParaRPr sz="6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4027100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29242"/>
        </a:solidFill>
        <a:effectLst/>
      </p:bgPr>
    </p:bg>
    <p:spTree>
      <p:nvGrpSpPr>
        <p:cNvPr id="1" name="Shape 237"/>
        <p:cNvGrpSpPr/>
        <p:nvPr/>
      </p:nvGrpSpPr>
      <p:grpSpPr>
        <a:xfrm>
          <a:off x="0" y="0"/>
          <a:ext cx="0" cy="0"/>
          <a:chOff x="0" y="0"/>
          <a:chExt cx="0" cy="0"/>
        </a:xfrm>
      </p:grpSpPr>
      <p:sp>
        <p:nvSpPr>
          <p:cNvPr id="238" name="Google Shape;238;p16"/>
          <p:cNvSpPr/>
          <p:nvPr/>
        </p:nvSpPr>
        <p:spPr>
          <a:xfrm>
            <a:off x="2466617" y="2498724"/>
            <a:ext cx="13354765" cy="5289551"/>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6000" b="1" dirty="0">
                <a:solidFill>
                  <a:schemeClr val="dk1"/>
                </a:solidFill>
                <a:latin typeface="+mn-lt"/>
                <a:ea typeface="Lato"/>
                <a:cs typeface="Lato"/>
                <a:sym typeface="Lato"/>
              </a:rPr>
              <a:t>¿</a:t>
            </a:r>
            <a:r>
              <a:rPr lang="en-US" sz="6000" b="1" dirty="0" err="1">
                <a:solidFill>
                  <a:schemeClr val="dk1"/>
                </a:solidFill>
                <a:latin typeface="+mn-lt"/>
                <a:ea typeface="Lato"/>
                <a:cs typeface="Lato"/>
                <a:sym typeface="Lato"/>
              </a:rPr>
              <a:t>Cómo</a:t>
            </a:r>
            <a:r>
              <a:rPr lang="en-US" sz="6000" b="1" dirty="0">
                <a:solidFill>
                  <a:schemeClr val="dk1"/>
                </a:solidFill>
                <a:latin typeface="+mn-lt"/>
                <a:ea typeface="Lato"/>
                <a:cs typeface="Lato"/>
                <a:sym typeface="Lato"/>
              </a:rPr>
              <a:t> </a:t>
            </a:r>
            <a:r>
              <a:rPr lang="en-US" sz="6000" b="1" dirty="0" err="1">
                <a:solidFill>
                  <a:schemeClr val="dk1"/>
                </a:solidFill>
                <a:latin typeface="+mn-lt"/>
                <a:ea typeface="Lato"/>
                <a:cs typeface="Lato"/>
                <a:sym typeface="Lato"/>
              </a:rPr>
              <a:t>usó</a:t>
            </a:r>
            <a:r>
              <a:rPr lang="en-US" sz="6000" b="1" dirty="0">
                <a:solidFill>
                  <a:schemeClr val="dk1"/>
                </a:solidFill>
                <a:latin typeface="+mn-lt"/>
                <a:ea typeface="Lato"/>
                <a:cs typeface="Lato"/>
                <a:sym typeface="Lato"/>
              </a:rPr>
              <a:t> Dios a </a:t>
            </a:r>
            <a:r>
              <a:rPr lang="en-US" sz="6000" b="1" dirty="0" err="1">
                <a:solidFill>
                  <a:schemeClr val="dk1"/>
                </a:solidFill>
                <a:latin typeface="+mn-lt"/>
                <a:ea typeface="Lato"/>
                <a:cs typeface="Lato"/>
                <a:sym typeface="Lato"/>
              </a:rPr>
              <a:t>escritores</a:t>
            </a:r>
            <a:r>
              <a:rPr lang="en-US" sz="6000" b="1" dirty="0">
                <a:solidFill>
                  <a:schemeClr val="dk1"/>
                </a:solidFill>
                <a:latin typeface="+mn-lt"/>
                <a:ea typeface="Lato"/>
                <a:cs typeface="Lato"/>
                <a:sym typeface="Lato"/>
              </a:rPr>
              <a:t> </a:t>
            </a:r>
            <a:r>
              <a:rPr lang="en-US" sz="6000" b="1" dirty="0" err="1">
                <a:solidFill>
                  <a:schemeClr val="dk1"/>
                </a:solidFill>
                <a:latin typeface="+mn-lt"/>
                <a:ea typeface="Lato"/>
                <a:cs typeface="Lato"/>
                <a:sym typeface="Lato"/>
              </a:rPr>
              <a:t>humanos</a:t>
            </a:r>
            <a:r>
              <a:rPr lang="en-US" sz="6000" b="1" dirty="0">
                <a:solidFill>
                  <a:schemeClr val="dk1"/>
                </a:solidFill>
                <a:latin typeface="+mn-lt"/>
                <a:ea typeface="Lato"/>
                <a:cs typeface="Lato"/>
                <a:sym typeface="Lato"/>
              </a:rPr>
              <a:t> para </a:t>
            </a:r>
            <a:r>
              <a:rPr lang="en-US" sz="6000" b="1" dirty="0" err="1">
                <a:solidFill>
                  <a:schemeClr val="dk1"/>
                </a:solidFill>
                <a:latin typeface="+mn-lt"/>
                <a:ea typeface="Lato"/>
                <a:cs typeface="Lato"/>
                <a:sym typeface="Lato"/>
              </a:rPr>
              <a:t>hacernos</a:t>
            </a:r>
            <a:r>
              <a:rPr lang="en-US" sz="6000" b="1" dirty="0">
                <a:solidFill>
                  <a:schemeClr val="dk1"/>
                </a:solidFill>
                <a:latin typeface="+mn-lt"/>
                <a:ea typeface="Lato"/>
                <a:cs typeface="Lato"/>
                <a:sym typeface="Lato"/>
              </a:rPr>
              <a:t> </a:t>
            </a:r>
            <a:r>
              <a:rPr lang="en-US" sz="6000" b="1" dirty="0" err="1">
                <a:solidFill>
                  <a:schemeClr val="dk1"/>
                </a:solidFill>
                <a:latin typeface="+mn-lt"/>
                <a:ea typeface="Lato"/>
                <a:cs typeface="Lato"/>
                <a:sym typeface="Lato"/>
              </a:rPr>
              <a:t>llegar</a:t>
            </a:r>
            <a:r>
              <a:rPr lang="en-US" sz="6000" b="1" dirty="0">
                <a:solidFill>
                  <a:schemeClr val="dk1"/>
                </a:solidFill>
                <a:latin typeface="+mn-lt"/>
                <a:ea typeface="Lato"/>
                <a:cs typeface="Lato"/>
                <a:sym typeface="Lato"/>
              </a:rPr>
              <a:t> </a:t>
            </a:r>
            <a:r>
              <a:rPr lang="en-US" sz="6000" b="1" dirty="0" err="1">
                <a:solidFill>
                  <a:schemeClr val="dk1"/>
                </a:solidFill>
                <a:latin typeface="+mn-lt"/>
                <a:ea typeface="Lato"/>
                <a:cs typeface="Lato"/>
                <a:sym typeface="Lato"/>
              </a:rPr>
              <a:t>su</a:t>
            </a:r>
            <a:r>
              <a:rPr lang="en-US" sz="6000" b="1" dirty="0">
                <a:solidFill>
                  <a:schemeClr val="dk1"/>
                </a:solidFill>
                <a:latin typeface="+mn-lt"/>
                <a:ea typeface="Lato"/>
                <a:cs typeface="Lato"/>
                <a:sym typeface="Lato"/>
              </a:rPr>
              <a:t> Palabra? </a:t>
            </a:r>
          </a:p>
          <a:p>
            <a:pPr marL="0" marR="0" lvl="0" indent="0" algn="ctr" rtl="0">
              <a:lnSpc>
                <a:spcPct val="100000"/>
              </a:lnSpc>
              <a:spcBef>
                <a:spcPts val="0"/>
              </a:spcBef>
              <a:spcAft>
                <a:spcPts val="0"/>
              </a:spcAft>
              <a:buClr>
                <a:srgbClr val="000000"/>
              </a:buClr>
              <a:buSzPts val="1400"/>
              <a:buFont typeface="Arial"/>
              <a:buNone/>
            </a:pPr>
            <a:endParaRPr lang="en-US" sz="6000" b="1" i="0" u="none" strike="noStrike" cap="none" dirty="0">
              <a:solidFill>
                <a:schemeClr val="dk1"/>
              </a:solidFill>
              <a:latin typeface="+mn-lt"/>
              <a:ea typeface="Lato"/>
              <a:cs typeface="Lato"/>
              <a:sym typeface="Lato"/>
            </a:endParaRPr>
          </a:p>
          <a:p>
            <a:pPr marL="0" marR="0" lvl="0" indent="0" algn="ctr" rtl="0">
              <a:lnSpc>
                <a:spcPct val="100000"/>
              </a:lnSpc>
              <a:spcBef>
                <a:spcPts val="0"/>
              </a:spcBef>
              <a:spcAft>
                <a:spcPts val="0"/>
              </a:spcAft>
              <a:buClr>
                <a:srgbClr val="000000"/>
              </a:buClr>
              <a:buSzPts val="1400"/>
              <a:buFont typeface="Arial"/>
              <a:buNone/>
            </a:pPr>
            <a:r>
              <a:rPr lang="en-US" sz="6000" i="1" u="none" strike="noStrike" cap="none" dirty="0">
                <a:solidFill>
                  <a:schemeClr val="dk1"/>
                </a:solidFill>
                <a:latin typeface="+mn-lt"/>
                <a:ea typeface="Lato"/>
                <a:cs typeface="Lato"/>
                <a:sym typeface="Lato"/>
              </a:rPr>
              <a:t>Proyecto Final </a:t>
            </a:r>
            <a:r>
              <a:rPr lang="en-US" sz="6000" i="1" u="none" strike="noStrike" cap="none" dirty="0" err="1">
                <a:solidFill>
                  <a:schemeClr val="dk1"/>
                </a:solidFill>
                <a:latin typeface="+mn-lt"/>
                <a:ea typeface="Lato"/>
                <a:cs typeface="Lato"/>
                <a:sym typeface="Lato"/>
              </a:rPr>
              <a:t>preg</a:t>
            </a:r>
            <a:r>
              <a:rPr lang="en-US" sz="6000" i="1" dirty="0" err="1">
                <a:solidFill>
                  <a:schemeClr val="dk1"/>
                </a:solidFill>
                <a:latin typeface="+mn-lt"/>
                <a:ea typeface="Lato"/>
                <a:cs typeface="Lato"/>
                <a:sym typeface="Lato"/>
              </a:rPr>
              <a:t>unta</a:t>
            </a:r>
            <a:r>
              <a:rPr lang="en-US" sz="6000" i="1" dirty="0">
                <a:solidFill>
                  <a:schemeClr val="dk1"/>
                </a:solidFill>
                <a:latin typeface="+mn-lt"/>
                <a:ea typeface="Lato"/>
                <a:cs typeface="Lato"/>
                <a:sym typeface="Lato"/>
              </a:rPr>
              <a:t> #2</a:t>
            </a:r>
            <a:endParaRPr lang="en-US" sz="6000" i="1"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93819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267691" y="2465874"/>
            <a:ext cx="15752618" cy="5355252"/>
          </a:xfrm>
          <a:prstGeom prst="rect">
            <a:avLst/>
          </a:prstGeom>
          <a:noFill/>
          <a:ln>
            <a:noFill/>
          </a:ln>
        </p:spPr>
        <p:txBody>
          <a:bodyPr spcFirstLastPara="1" wrap="square" lIns="137138" tIns="68550" rIns="137138" bIns="68550" anchor="t" anchorCtr="0">
            <a:spAutoFit/>
          </a:bodyPr>
          <a:lstStyle/>
          <a:p>
            <a:r>
              <a:rPr lang="es-ES_tradnl" sz="72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1 Pedro 1:21</a:t>
            </a:r>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r>
              <a:rPr lang="es-MX" sz="6000" dirty="0">
                <a:solidFill>
                  <a:schemeClr val="tx1"/>
                </a:solidFill>
                <a:latin typeface="+mj-lt"/>
                <a:ea typeface="Lato"/>
                <a:cs typeface="Lato"/>
                <a:sym typeface="Lato"/>
              </a:rPr>
              <a:t>Porque la profecía nunca estuvo bajo el control de la voluntad humana, sino que los </a:t>
            </a:r>
            <a:r>
              <a:rPr lang="es-MX" sz="6000" u="sng" dirty="0">
                <a:solidFill>
                  <a:schemeClr val="tx1"/>
                </a:solidFill>
                <a:latin typeface="+mj-lt"/>
                <a:ea typeface="Lato"/>
                <a:cs typeface="Lato"/>
                <a:sym typeface="Lato"/>
              </a:rPr>
              <a:t>santos hombres de Dios hablaron bajo el control del Espíritu Santo</a:t>
            </a:r>
            <a:r>
              <a:rPr lang="es-MX" sz="6000" dirty="0">
                <a:solidFill>
                  <a:schemeClr val="tx1"/>
                </a:solidFill>
                <a:latin typeface="+mj-lt"/>
                <a:ea typeface="Lato"/>
                <a:cs typeface="Lato"/>
                <a:sym typeface="Lato"/>
              </a:rPr>
              <a:t>. </a:t>
            </a:r>
            <a:endParaRPr sz="6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2761909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267691" y="2004209"/>
            <a:ext cx="15752618" cy="6278581"/>
          </a:xfrm>
          <a:prstGeom prst="rect">
            <a:avLst/>
          </a:prstGeom>
          <a:noFill/>
          <a:ln>
            <a:noFill/>
          </a:ln>
        </p:spPr>
        <p:txBody>
          <a:bodyPr spcFirstLastPara="1" wrap="square" lIns="137138" tIns="68550" rIns="137138" bIns="68550" anchor="t" anchorCtr="0">
            <a:spAutoFit/>
          </a:bodyPr>
          <a:lstStyle/>
          <a:p>
            <a:r>
              <a:rPr lang="es-ES_tradnl" sz="72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2 Timoteo 3:16-17</a:t>
            </a:r>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r>
              <a:rPr lang="es-MX" sz="6000" u="sng" dirty="0">
                <a:solidFill>
                  <a:schemeClr val="tx1"/>
                </a:solidFill>
                <a:latin typeface="+mj-lt"/>
                <a:ea typeface="Lato"/>
                <a:cs typeface="Lato"/>
                <a:sym typeface="Lato"/>
              </a:rPr>
              <a:t>Toda la Escritura es inspirada por Dios</a:t>
            </a:r>
            <a:r>
              <a:rPr lang="es-MX" sz="6000" dirty="0">
                <a:solidFill>
                  <a:schemeClr val="tx1"/>
                </a:solidFill>
                <a:latin typeface="+mj-lt"/>
                <a:ea typeface="Lato"/>
                <a:cs typeface="Lato"/>
                <a:sym typeface="Lato"/>
              </a:rPr>
              <a:t>, y útil para enseñar, para redargüir, para corregir, para instruir en justicia, a fin de que el hombre de Dios sea perfecto, enteramente preparado para toda buena obra.</a:t>
            </a:r>
            <a:endParaRPr sz="6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306075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p:nvPr/>
        </p:nvSpPr>
        <p:spPr>
          <a:xfrm>
            <a:off x="6191074" y="2710265"/>
            <a:ext cx="7526495" cy="1260284"/>
          </a:xfrm>
          <a:prstGeom prst="rect">
            <a:avLst/>
          </a:prstGeom>
          <a:noFill/>
          <a:ln>
            <a:noFill/>
          </a:ln>
        </p:spPr>
        <p:txBody>
          <a:bodyPr spcFirstLastPara="1" wrap="square" lIns="137138" tIns="68550" rIns="137138" bIns="68550" anchor="t" anchorCtr="0">
            <a:spAutoFit/>
          </a:bodyPr>
          <a:lstStyle/>
          <a:p>
            <a:r>
              <a:rPr lang="en-US" sz="7290">
                <a:solidFill>
                  <a:srgbClr val="009444"/>
                </a:solidFill>
                <a:latin typeface="Lato"/>
                <a:ea typeface="Lato"/>
                <a:cs typeface="Lato"/>
                <a:sym typeface="Lato"/>
              </a:rPr>
              <a:t>Lección 1</a:t>
            </a:r>
            <a:endParaRPr sz="9000">
              <a:solidFill>
                <a:srgbClr val="009444"/>
              </a:solidFill>
              <a:latin typeface="Lato"/>
              <a:ea typeface="Lato"/>
              <a:cs typeface="Lato"/>
              <a:sym typeface="Lato"/>
            </a:endParaRPr>
          </a:p>
        </p:txBody>
      </p:sp>
      <p:cxnSp>
        <p:nvCxnSpPr>
          <p:cNvPr id="98" name="Google Shape;98;p2"/>
          <p:cNvCxnSpPr/>
          <p:nvPr/>
        </p:nvCxnSpPr>
        <p:spPr>
          <a:xfrm>
            <a:off x="6346241" y="4577543"/>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6191072" y="5024120"/>
            <a:ext cx="9404493" cy="1035929"/>
          </a:xfrm>
          <a:prstGeom prst="rect">
            <a:avLst/>
          </a:prstGeom>
          <a:noFill/>
          <a:ln>
            <a:noFill/>
          </a:ln>
        </p:spPr>
        <p:txBody>
          <a:bodyPr spcFirstLastPara="1" wrap="square" lIns="137138" tIns="68550" rIns="137138" bIns="68550" anchor="t" anchorCtr="0">
            <a:spAutoFit/>
          </a:bodyPr>
          <a:lstStyle/>
          <a:p>
            <a:r>
              <a:rPr lang="en-US" sz="5832" dirty="0">
                <a:solidFill>
                  <a:schemeClr val="dk1"/>
                </a:solidFill>
                <a:latin typeface="Lato"/>
                <a:ea typeface="Lato"/>
                <a:cs typeface="Lato"/>
                <a:sym typeface="Lato"/>
              </a:rPr>
              <a:t>La Biblia y la </a:t>
            </a:r>
            <a:r>
              <a:rPr lang="en-US" sz="5832" dirty="0" err="1">
                <a:solidFill>
                  <a:schemeClr val="dk1"/>
                </a:solidFill>
                <a:latin typeface="Lato"/>
                <a:ea typeface="Lato"/>
                <a:cs typeface="Lato"/>
                <a:sym typeface="Lato"/>
              </a:rPr>
              <a:t>inspiración</a:t>
            </a:r>
            <a:endParaRPr sz="7200" dirty="0">
              <a:solidFill>
                <a:schemeClr val="dk1"/>
              </a:solidFill>
              <a:latin typeface="Lato"/>
              <a:ea typeface="Lato"/>
              <a:cs typeface="Lato"/>
              <a:sym typeface="Lato"/>
            </a:endParaRPr>
          </a:p>
        </p:txBody>
      </p:sp>
      <p:sp>
        <p:nvSpPr>
          <p:cNvPr id="100" name="Google Shape;100;p2"/>
          <p:cNvSpPr txBox="1"/>
          <p:nvPr/>
        </p:nvSpPr>
        <p:spPr>
          <a:xfrm>
            <a:off x="6191073" y="6297503"/>
            <a:ext cx="7526700" cy="1035929"/>
          </a:xfrm>
          <a:prstGeom prst="rect">
            <a:avLst/>
          </a:prstGeom>
          <a:noFill/>
          <a:ln>
            <a:noFill/>
          </a:ln>
        </p:spPr>
        <p:txBody>
          <a:bodyPr spcFirstLastPara="1" wrap="square" lIns="137138" tIns="68550" rIns="137138" bIns="68550" anchor="t" anchorCtr="0">
            <a:spAutoFit/>
          </a:bodyPr>
          <a:lstStyle/>
          <a:p>
            <a:r>
              <a:rPr lang="en-US" sz="5832" dirty="0" err="1">
                <a:solidFill>
                  <a:schemeClr val="dk1"/>
                </a:solidFill>
                <a:latin typeface="Lato"/>
                <a:ea typeface="Lato"/>
                <a:cs typeface="Lato"/>
                <a:sym typeface="Lato"/>
              </a:rPr>
              <a:t>Hechos</a:t>
            </a:r>
            <a:r>
              <a:rPr lang="en-US" sz="5832" dirty="0">
                <a:solidFill>
                  <a:schemeClr val="dk1"/>
                </a:solidFill>
                <a:latin typeface="Lato"/>
                <a:ea typeface="Lato"/>
                <a:cs typeface="Lato"/>
                <a:sym typeface="Lato"/>
              </a:rPr>
              <a:t> 17:10-12</a:t>
            </a:r>
            <a:endParaRPr sz="7200" dirty="0">
              <a:solidFill>
                <a:schemeClr val="dk1"/>
              </a:solidFill>
              <a:latin typeface="Lato"/>
              <a:ea typeface="Lato"/>
              <a:cs typeface="Lato"/>
              <a:sym typeface="Lato"/>
            </a:endParaRPr>
          </a:p>
        </p:txBody>
      </p:sp>
      <p:sp>
        <p:nvSpPr>
          <p:cNvPr id="102" name="Google Shape;102;p2"/>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714968" y="2328808"/>
            <a:ext cx="4688396" cy="4827656"/>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5750734" y="434886"/>
            <a:ext cx="2098553" cy="17556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964371" y="673898"/>
            <a:ext cx="12985704" cy="1154102"/>
          </a:xfrm>
          <a:prstGeom prst="rect">
            <a:avLst/>
          </a:prstGeom>
          <a:noFill/>
          <a:ln>
            <a:noFill/>
          </a:ln>
        </p:spPr>
        <p:txBody>
          <a:bodyPr spcFirstLastPara="1" wrap="square" lIns="137138" tIns="68550" rIns="137138" bIns="68550" anchor="t" anchorCtr="0">
            <a:spAutoFit/>
          </a:bodyPr>
          <a:lstStyle/>
          <a:p>
            <a:r>
              <a:rPr lang="en-US" sz="6600" dirty="0">
                <a:solidFill>
                  <a:srgbClr val="009444"/>
                </a:solidFill>
                <a:latin typeface="Lato"/>
                <a:ea typeface="Lato"/>
                <a:cs typeface="Lato"/>
                <a:sym typeface="Lato"/>
              </a:rPr>
              <a:t>La </a:t>
            </a:r>
            <a:r>
              <a:rPr lang="en-US" sz="6600" dirty="0" err="1">
                <a:solidFill>
                  <a:srgbClr val="009444"/>
                </a:solidFill>
                <a:latin typeface="Lato"/>
                <a:ea typeface="Lato"/>
                <a:cs typeface="Lato"/>
                <a:sym typeface="Lato"/>
              </a:rPr>
              <a:t>inspiración</a:t>
            </a:r>
            <a:r>
              <a:rPr lang="en-US" sz="6600" dirty="0">
                <a:solidFill>
                  <a:srgbClr val="009444"/>
                </a:solidFill>
                <a:latin typeface="Lato"/>
                <a:ea typeface="Lato"/>
                <a:cs typeface="Lato"/>
                <a:sym typeface="Lato"/>
              </a:rPr>
              <a:t> verbal</a:t>
            </a:r>
            <a:endParaRPr sz="6600" dirty="0">
              <a:solidFill>
                <a:schemeClr val="tx1"/>
              </a:solidFill>
              <a:latin typeface="Lato"/>
              <a:ea typeface="Lato"/>
              <a:cs typeface="Lato"/>
              <a:sym typeface="Lato"/>
            </a:endParaRPr>
          </a:p>
        </p:txBody>
      </p:sp>
      <p:cxnSp>
        <p:nvCxnSpPr>
          <p:cNvPr id="195" name="Google Shape;195;p8"/>
          <p:cNvCxnSpPr/>
          <p:nvPr/>
        </p:nvCxnSpPr>
        <p:spPr>
          <a:xfrm>
            <a:off x="3274713" y="2206859"/>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964371" y="3689286"/>
            <a:ext cx="14130932" cy="4755087"/>
          </a:xfrm>
          <a:prstGeom prst="rect">
            <a:avLst/>
          </a:prstGeom>
          <a:noFill/>
          <a:ln>
            <a:noFill/>
          </a:ln>
        </p:spPr>
        <p:txBody>
          <a:bodyPr spcFirstLastPara="1" wrap="square" lIns="137138" tIns="68550" rIns="137138" bIns="68550" anchor="t" anchorCtr="0">
            <a:spAutoFit/>
          </a:bodyPr>
          <a:lstStyle/>
          <a:p>
            <a:r>
              <a:rPr lang="en-US" sz="6000" b="1" dirty="0" err="1">
                <a:solidFill>
                  <a:schemeClr val="dk1"/>
                </a:solidFill>
                <a:latin typeface="Lato"/>
                <a:ea typeface="Lato"/>
                <a:cs typeface="Lato"/>
                <a:sym typeface="Lato"/>
              </a:rPr>
              <a:t>Todas</a:t>
            </a:r>
            <a:r>
              <a:rPr lang="en-US" sz="6000" b="1" dirty="0">
                <a:solidFill>
                  <a:schemeClr val="dk1"/>
                </a:solidFill>
                <a:latin typeface="Lato"/>
                <a:ea typeface="Lato"/>
                <a:cs typeface="Lato"/>
                <a:sym typeface="Lato"/>
              </a:rPr>
              <a:t> las palabras de la Biblia son Palabra de Dios </a:t>
            </a:r>
            <a:r>
              <a:rPr lang="en-US" sz="6000" b="1" dirty="0" err="1">
                <a:solidFill>
                  <a:schemeClr val="dk1"/>
                </a:solidFill>
                <a:latin typeface="Lato"/>
                <a:ea typeface="Lato"/>
                <a:cs typeface="Lato"/>
                <a:sym typeface="Lato"/>
              </a:rPr>
              <a:t>porque</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el</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Espíritu</a:t>
            </a:r>
            <a:r>
              <a:rPr lang="en-US" sz="6000" b="1" dirty="0">
                <a:solidFill>
                  <a:schemeClr val="dk1"/>
                </a:solidFill>
                <a:latin typeface="Lato"/>
                <a:ea typeface="Lato"/>
                <a:cs typeface="Lato"/>
                <a:sym typeface="Lato"/>
              </a:rPr>
              <a:t> Santo les </a:t>
            </a:r>
            <a:r>
              <a:rPr lang="en-US" sz="6000" b="1" dirty="0" err="1">
                <a:solidFill>
                  <a:schemeClr val="dk1"/>
                </a:solidFill>
                <a:latin typeface="Lato"/>
                <a:ea typeface="Lato"/>
                <a:cs typeface="Lato"/>
                <a:sym typeface="Lato"/>
              </a:rPr>
              <a:t>reveló</a:t>
            </a:r>
            <a:r>
              <a:rPr lang="en-US" sz="6000" b="1" dirty="0">
                <a:solidFill>
                  <a:schemeClr val="dk1"/>
                </a:solidFill>
                <a:latin typeface="Lato"/>
                <a:ea typeface="Lato"/>
                <a:cs typeface="Lato"/>
                <a:sym typeface="Lato"/>
              </a:rPr>
              <a:t> a </a:t>
            </a:r>
            <a:r>
              <a:rPr lang="en-US" sz="6000" b="1" dirty="0" err="1">
                <a:solidFill>
                  <a:schemeClr val="dk1"/>
                </a:solidFill>
                <a:latin typeface="Lato"/>
                <a:ea typeface="Lato"/>
                <a:cs typeface="Lato"/>
                <a:sym typeface="Lato"/>
              </a:rPr>
              <a:t>los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escritores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humanos</a:t>
            </a:r>
            <a:r>
              <a:rPr lang="en-US" sz="6000" b="1" dirty="0">
                <a:solidFill>
                  <a:schemeClr val="dk1"/>
                </a:solidFill>
                <a:latin typeface="Lato"/>
                <a:ea typeface="Lato"/>
                <a:cs typeface="Lato"/>
                <a:sym typeface="Lato"/>
              </a:rPr>
              <a:t> no solo </a:t>
            </a:r>
            <a:r>
              <a:rPr lang="en-US" sz="6000" b="1" dirty="0" err="1">
                <a:solidFill>
                  <a:schemeClr val="dk1"/>
                </a:solidFill>
                <a:latin typeface="Lato"/>
                <a:ea typeface="Lato"/>
                <a:cs typeface="Lato"/>
                <a:sym typeface="Lato"/>
              </a:rPr>
              <a:t>los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pensamientos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sino</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también</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cada</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una</a:t>
            </a:r>
            <a:r>
              <a:rPr lang="en-US" sz="6000" b="1" dirty="0">
                <a:solidFill>
                  <a:schemeClr val="dk1"/>
                </a:solidFill>
                <a:latin typeface="Lato"/>
                <a:ea typeface="Lato"/>
                <a:cs typeface="Lato"/>
                <a:sym typeface="Lato"/>
              </a:rPr>
              <a:t> de las palabras que </a:t>
            </a:r>
            <a:r>
              <a:rPr lang="en-US" sz="6000" b="1" dirty="0" err="1">
                <a:solidFill>
                  <a:schemeClr val="dk1"/>
                </a:solidFill>
                <a:latin typeface="Lato"/>
                <a:ea typeface="Lato"/>
                <a:cs typeface="Lato"/>
                <a:sym typeface="Lato"/>
              </a:rPr>
              <a:t>escribieron</a:t>
            </a:r>
            <a:endParaRPr sz="6000" dirty="0">
              <a:solidFill>
                <a:schemeClr val="dk1"/>
              </a:solidFill>
              <a:latin typeface="Lato"/>
              <a:ea typeface="Lato"/>
              <a:cs typeface="Lato"/>
              <a:sym typeface="Lato"/>
            </a:endParaRPr>
          </a:p>
        </p:txBody>
      </p:sp>
      <p:sp>
        <p:nvSpPr>
          <p:cNvPr id="198" name="Google Shape;198;p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77919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1" y="2729673"/>
            <a:ext cx="4688396" cy="4827654"/>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4688395" y="3817902"/>
            <a:ext cx="12519726" cy="3739425"/>
          </a:xfrm>
          <a:prstGeom prst="rect">
            <a:avLst/>
          </a:prstGeom>
          <a:noFill/>
          <a:ln>
            <a:noFill/>
          </a:ln>
        </p:spPr>
        <p:txBody>
          <a:bodyPr spcFirstLastPara="1" wrap="square" lIns="137138" tIns="68550" rIns="137138" bIns="68550" anchor="t" anchorCtr="0">
            <a:spAutoFit/>
          </a:bodyPr>
          <a:lstStyle/>
          <a:p>
            <a:r>
              <a:rPr lang="en-US" sz="6000" b="1" dirty="0">
                <a:solidFill>
                  <a:schemeClr val="dk1"/>
                </a:solidFill>
                <a:latin typeface="Lato"/>
                <a:ea typeface="Lato"/>
                <a:cs typeface="Lato"/>
                <a:sym typeface="Lato"/>
              </a:rPr>
              <a:t>¿Por </a:t>
            </a:r>
            <a:r>
              <a:rPr lang="en-US" sz="6000" b="1" dirty="0" err="1">
                <a:solidFill>
                  <a:schemeClr val="dk1"/>
                </a:solidFill>
                <a:latin typeface="Lato"/>
                <a:ea typeface="Lato"/>
                <a:cs typeface="Lato"/>
                <a:sym typeface="Lato"/>
              </a:rPr>
              <a:t>qué</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podemos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seguir</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confiando</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en</a:t>
            </a:r>
            <a:r>
              <a:rPr lang="en-US" sz="6000" b="1" dirty="0">
                <a:solidFill>
                  <a:schemeClr val="dk1"/>
                </a:solidFill>
                <a:latin typeface="Lato"/>
                <a:ea typeface="Lato"/>
                <a:cs typeface="Lato"/>
                <a:sym typeface="Lato"/>
              </a:rPr>
              <a:t> la Biblia, </a:t>
            </a:r>
            <a:r>
              <a:rPr lang="en-US" sz="6000" b="1" dirty="0" err="1">
                <a:solidFill>
                  <a:schemeClr val="dk1"/>
                </a:solidFill>
                <a:latin typeface="Lato"/>
                <a:ea typeface="Lato"/>
                <a:cs typeface="Lato"/>
                <a:sym typeface="Lato"/>
              </a:rPr>
              <a:t>aunque</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solamente</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tenemos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copias</a:t>
            </a:r>
            <a:r>
              <a:rPr lang="en-US" sz="6000" b="1" dirty="0">
                <a:solidFill>
                  <a:schemeClr val="dk1"/>
                </a:solidFill>
                <a:latin typeface="Lato"/>
                <a:ea typeface="Lato"/>
                <a:cs typeface="Lato"/>
                <a:sym typeface="Lato"/>
              </a:rPr>
              <a:t>?  </a:t>
            </a:r>
          </a:p>
          <a:p>
            <a:endParaRPr sz="5400" b="1" dirty="0">
              <a:solidFill>
                <a:schemeClr val="dk1"/>
              </a:solidFill>
              <a:latin typeface="Lato"/>
              <a:ea typeface="Lato"/>
              <a:cs typeface="Lato"/>
              <a:sym typeface="Lato"/>
            </a:endParaRPr>
          </a:p>
        </p:txBody>
      </p:sp>
    </p:spTree>
    <p:extLst>
      <p:ext uri="{BB962C8B-B14F-4D97-AF65-F5344CB8AC3E}">
        <p14:creationId xmlns:p14="http://schemas.microsoft.com/office/powerpoint/2010/main" val="3749827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949639" y="1288629"/>
            <a:ext cx="15752618" cy="7709742"/>
          </a:xfrm>
          <a:prstGeom prst="rect">
            <a:avLst/>
          </a:prstGeom>
          <a:noFill/>
          <a:ln>
            <a:noFill/>
          </a:ln>
        </p:spPr>
        <p:txBody>
          <a:bodyPr spcFirstLastPara="1" wrap="square" lIns="137138" tIns="68550" rIns="137138" bIns="68550" anchor="t" anchorCtr="0">
            <a:spAutoFit/>
          </a:bodyPr>
          <a:lstStyle/>
          <a:p>
            <a:r>
              <a:rPr lang="es-ES_tradnl" sz="72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Números 23:9</a:t>
            </a:r>
            <a:r>
              <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 </a:t>
            </a:r>
            <a:r>
              <a:rPr lang="es-MX" sz="6000" dirty="0">
                <a:solidFill>
                  <a:schemeClr val="tx1"/>
                </a:solidFill>
                <a:latin typeface="+mj-lt"/>
                <a:ea typeface="Lato"/>
                <a:cs typeface="Lato"/>
                <a:sym typeface="Lato"/>
              </a:rPr>
              <a:t>Dios no es un simple mortal para que mienta o cambie de parecer. Si él habla, ciertamente actúa, si él dice algo, lo lleva a cabo. </a:t>
            </a:r>
          </a:p>
          <a:p>
            <a:endParaRPr lang="es-MX" sz="6000" dirty="0">
              <a:solidFill>
                <a:schemeClr val="tx1"/>
              </a:solidFill>
              <a:latin typeface="+mj-lt"/>
              <a:ea typeface="Lato"/>
              <a:cs typeface="Lato"/>
              <a:sym typeface="Lato"/>
            </a:endParaRPr>
          </a:p>
          <a:p>
            <a:r>
              <a:rPr lang="es-ES_tradnl" sz="6000" b="1" dirty="0">
                <a:solidFill>
                  <a:srgbClr val="00B050"/>
                </a:solidFill>
                <a:latin typeface="+mj-lt"/>
                <a:ea typeface="Cambria" panose="02040503050406030204" pitchFamily="18" charset="0"/>
                <a:cs typeface="Times New Roman" panose="02020603050405020304" pitchFamily="18" charset="0"/>
              </a:rPr>
              <a:t>Juan 17:17 </a:t>
            </a:r>
            <a:r>
              <a:rPr lang="es-ES_tradnl" sz="6000" dirty="0">
                <a:solidFill>
                  <a:schemeClr val="tx1"/>
                </a:solidFill>
                <a:latin typeface="+mj-lt"/>
                <a:ea typeface="Cambria" panose="02040503050406030204" pitchFamily="18" charset="0"/>
                <a:cs typeface="Times New Roman" panose="02020603050405020304" pitchFamily="18" charset="0"/>
              </a:rPr>
              <a:t>Santifícalos en tu verdad; tu palabra es verdad (oración de Jesús) </a:t>
            </a:r>
            <a:endParaRPr lang="es-ES_tradnl" sz="2000" dirty="0">
              <a:solidFill>
                <a:schemeClr val="tx1"/>
              </a:solidFill>
              <a:latin typeface="+mj-lt"/>
              <a:ea typeface="Cambria" panose="02040503050406030204" pitchFamily="18" charset="0"/>
              <a:cs typeface="Times New Roman" panose="02020603050405020304" pitchFamily="18" charset="0"/>
            </a:endParaRPr>
          </a:p>
          <a:p>
            <a:endParaRPr sz="6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731025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267691" y="898647"/>
            <a:ext cx="15752618" cy="8940849"/>
          </a:xfrm>
          <a:prstGeom prst="rect">
            <a:avLst/>
          </a:prstGeom>
          <a:noFill/>
          <a:ln>
            <a:noFill/>
          </a:ln>
        </p:spPr>
        <p:txBody>
          <a:bodyPr spcFirstLastPara="1" wrap="square" lIns="137138" tIns="68550" rIns="137138" bIns="68550" anchor="t" anchorCtr="0">
            <a:spAutoFit/>
          </a:bodyPr>
          <a:lstStyle/>
          <a:p>
            <a:r>
              <a:rPr lang="es-ES_tradnl" sz="72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Isaías 40:8</a:t>
            </a:r>
          </a:p>
          <a:p>
            <a:endParaRPr lang="es-ES_tradnl" sz="20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r>
              <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 </a:t>
            </a:r>
            <a:r>
              <a:rPr lang="es-MX" sz="6000" b="1" dirty="0">
                <a:solidFill>
                  <a:schemeClr val="tx1"/>
                </a:solidFill>
                <a:latin typeface="+mj-lt"/>
                <a:ea typeface="Lato"/>
                <a:cs typeface="Lato"/>
                <a:sym typeface="Lato"/>
              </a:rPr>
              <a:t>La palabra de nuestro Dios permanece para siempre. </a:t>
            </a:r>
          </a:p>
          <a:p>
            <a:endParaRPr lang="es-MX" sz="6000" b="1" dirty="0">
              <a:solidFill>
                <a:schemeClr val="tx1"/>
              </a:solidFill>
              <a:latin typeface="+mj-lt"/>
              <a:ea typeface="Lato"/>
              <a:cs typeface="Lato"/>
              <a:sym typeface="Lato"/>
            </a:endParaRPr>
          </a:p>
          <a:p>
            <a:pPr marL="857250" indent="-857250">
              <a:buFont typeface="Arial" panose="020B0604020202020204" pitchFamily="34" charset="0"/>
              <a:buChar char="•"/>
            </a:pPr>
            <a:r>
              <a:rPr lang="en-US" sz="6000" dirty="0">
                <a:solidFill>
                  <a:schemeClr val="dk1"/>
                </a:solidFill>
                <a:latin typeface="Lato"/>
                <a:ea typeface="Lato"/>
                <a:cs typeface="Lato"/>
                <a:sym typeface="Lato"/>
              </a:rPr>
              <a:t>Dios ha </a:t>
            </a:r>
            <a:r>
              <a:rPr lang="en-US" sz="6000" dirty="0" err="1">
                <a:solidFill>
                  <a:schemeClr val="dk1"/>
                </a:solidFill>
                <a:latin typeface="Lato"/>
                <a:ea typeface="Lato"/>
                <a:cs typeface="Lato"/>
                <a:sym typeface="Lato"/>
              </a:rPr>
              <a:t>preservado</a:t>
            </a:r>
            <a:r>
              <a:rPr lang="en-US" sz="6000" dirty="0">
                <a:solidFill>
                  <a:schemeClr val="dk1"/>
                </a:solidFill>
                <a:latin typeface="Lato"/>
                <a:ea typeface="Lato"/>
                <a:cs typeface="Lato"/>
                <a:sym typeface="Lato"/>
              </a:rPr>
              <a:t> </a:t>
            </a:r>
            <a:r>
              <a:rPr lang="en-US" sz="6000" dirty="0" err="1">
                <a:solidFill>
                  <a:schemeClr val="dk1"/>
                </a:solidFill>
                <a:latin typeface="Lato"/>
                <a:ea typeface="Lato"/>
                <a:cs typeface="Lato"/>
                <a:sym typeface="Lato"/>
              </a:rPr>
              <a:t>su</a:t>
            </a:r>
            <a:r>
              <a:rPr lang="en-US" sz="6000" dirty="0">
                <a:solidFill>
                  <a:schemeClr val="dk1"/>
                </a:solidFill>
                <a:latin typeface="Lato"/>
                <a:ea typeface="Lato"/>
                <a:cs typeface="Lato"/>
                <a:sym typeface="Lato"/>
              </a:rPr>
              <a:t> Palabra a lo largo de la </a:t>
            </a:r>
            <a:r>
              <a:rPr lang="en-US" sz="6000" dirty="0" err="1">
                <a:solidFill>
                  <a:schemeClr val="dk1"/>
                </a:solidFill>
                <a:latin typeface="Lato"/>
                <a:ea typeface="Lato"/>
                <a:cs typeface="Lato"/>
                <a:sym typeface="Lato"/>
              </a:rPr>
              <a:t>historia</a:t>
            </a:r>
            <a:endParaRPr lang="en-US" sz="6000" dirty="0">
              <a:solidFill>
                <a:schemeClr val="dk1"/>
              </a:solidFill>
              <a:latin typeface="Lato"/>
              <a:ea typeface="Lato"/>
              <a:cs typeface="Lato"/>
              <a:sym typeface="Lato"/>
            </a:endParaRPr>
          </a:p>
          <a:p>
            <a:pPr marL="857250" indent="-857250">
              <a:buFont typeface="Arial" panose="020B0604020202020204" pitchFamily="34" charset="0"/>
              <a:buChar char="•"/>
            </a:pPr>
            <a:r>
              <a:rPr lang="en-US" sz="6000" dirty="0">
                <a:solidFill>
                  <a:schemeClr val="dk1"/>
                </a:solidFill>
                <a:latin typeface="Lato"/>
                <a:ea typeface="Lato"/>
                <a:cs typeface="Lato"/>
                <a:sym typeface="Lato"/>
              </a:rPr>
              <a:t>No hay </a:t>
            </a:r>
            <a:r>
              <a:rPr lang="en-US" sz="6000" dirty="0" err="1">
                <a:solidFill>
                  <a:schemeClr val="dk1"/>
                </a:solidFill>
                <a:latin typeface="Lato"/>
                <a:ea typeface="Lato"/>
                <a:cs typeface="Lato"/>
                <a:sym typeface="Lato"/>
              </a:rPr>
              <a:t>diferencias</a:t>
            </a:r>
            <a:r>
              <a:rPr lang="en-US" sz="6000" dirty="0">
                <a:solidFill>
                  <a:schemeClr val="dk1"/>
                </a:solidFill>
                <a:latin typeface="Lato"/>
                <a:ea typeface="Lato"/>
                <a:cs typeface="Lato"/>
                <a:sym typeface="Lato"/>
              </a:rPr>
              <a:t> entre las </a:t>
            </a:r>
            <a:r>
              <a:rPr lang="en-US" sz="6000" dirty="0" err="1">
                <a:solidFill>
                  <a:schemeClr val="dk1"/>
                </a:solidFill>
                <a:latin typeface="Lato"/>
                <a:ea typeface="Lato"/>
                <a:cs typeface="Lato"/>
                <a:sym typeface="Lato"/>
              </a:rPr>
              <a:t>copias</a:t>
            </a:r>
            <a:r>
              <a:rPr lang="en-US" sz="6000" dirty="0">
                <a:solidFill>
                  <a:schemeClr val="dk1"/>
                </a:solidFill>
                <a:latin typeface="Lato"/>
                <a:ea typeface="Lato"/>
                <a:cs typeface="Lato"/>
                <a:sym typeface="Lato"/>
              </a:rPr>
              <a:t> que </a:t>
            </a:r>
            <a:r>
              <a:rPr lang="en-US" sz="6000" dirty="0" err="1">
                <a:solidFill>
                  <a:schemeClr val="dk1"/>
                </a:solidFill>
                <a:latin typeface="Lato"/>
                <a:ea typeface="Lato"/>
                <a:cs typeface="Lato"/>
                <a:sym typeface="Lato"/>
              </a:rPr>
              <a:t>cambien</a:t>
            </a:r>
            <a:r>
              <a:rPr lang="en-US" sz="6000" dirty="0">
                <a:solidFill>
                  <a:schemeClr val="dk1"/>
                </a:solidFill>
                <a:latin typeface="Lato"/>
                <a:ea typeface="Lato"/>
                <a:cs typeface="Lato"/>
                <a:sym typeface="Lato"/>
              </a:rPr>
              <a:t> la </a:t>
            </a:r>
            <a:r>
              <a:rPr lang="en-US" sz="6000" dirty="0" err="1">
                <a:solidFill>
                  <a:schemeClr val="dk1"/>
                </a:solidFill>
                <a:latin typeface="Lato"/>
                <a:ea typeface="Lato"/>
                <a:cs typeface="Lato"/>
                <a:sym typeface="Lato"/>
              </a:rPr>
              <a:t>doctrina</a:t>
            </a:r>
            <a:r>
              <a:rPr lang="en-US" sz="6000" dirty="0">
                <a:solidFill>
                  <a:schemeClr val="dk1"/>
                </a:solidFill>
                <a:latin typeface="Lato"/>
                <a:ea typeface="Lato"/>
                <a:cs typeface="Lato"/>
                <a:sym typeface="Lato"/>
              </a:rPr>
              <a:t>. </a:t>
            </a:r>
          </a:p>
          <a:p>
            <a:endParaRPr sz="6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5774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4" name="Picture 3" descr="A diagram of a chart&#10;&#10;Description automatically generated with medium confidence">
            <a:extLst>
              <a:ext uri="{FF2B5EF4-FFF2-40B4-BE49-F238E27FC236}">
                <a16:creationId xmlns:a16="http://schemas.microsoft.com/office/drawing/2014/main" id="{8FFC36CB-7945-D007-B4C1-789D659B12FF}"/>
              </a:ext>
            </a:extLst>
          </p:cNvPr>
          <p:cNvPicPr>
            <a:picLocks noChangeAspect="1"/>
          </p:cNvPicPr>
          <p:nvPr/>
        </p:nvPicPr>
        <p:blipFill>
          <a:blip r:embed="rId3"/>
          <a:stretch>
            <a:fillRect/>
          </a:stretch>
        </p:blipFill>
        <p:spPr>
          <a:xfrm>
            <a:off x="1646471" y="2438400"/>
            <a:ext cx="14995058" cy="7132320"/>
          </a:xfrm>
          <a:prstGeom prst="rect">
            <a:avLst/>
          </a:prstGeom>
        </p:spPr>
      </p:pic>
    </p:spTree>
    <p:extLst>
      <p:ext uri="{BB962C8B-B14F-4D97-AF65-F5344CB8AC3E}">
        <p14:creationId xmlns:p14="http://schemas.microsoft.com/office/powerpoint/2010/main" val="2035597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3355541" y="604688"/>
            <a:ext cx="13438350" cy="1523433"/>
          </a:xfrm>
          <a:prstGeom prst="rect">
            <a:avLst/>
          </a:prstGeom>
          <a:noFill/>
          <a:ln>
            <a:noFill/>
          </a:ln>
        </p:spPr>
        <p:txBody>
          <a:bodyPr spcFirstLastPara="1" wrap="square" lIns="137138" tIns="68550" rIns="137138" bIns="68550" anchor="t" anchorCtr="0">
            <a:spAutoFit/>
          </a:bodyPr>
          <a:lstStyle/>
          <a:p>
            <a:r>
              <a:rPr lang="en-US" sz="9000">
                <a:solidFill>
                  <a:srgbClr val="009444"/>
                </a:solidFill>
                <a:latin typeface="Lato"/>
                <a:ea typeface="Lato"/>
                <a:cs typeface="Lato"/>
                <a:sym typeface="Lato"/>
              </a:rPr>
              <a:t>Objetivos de la Lección</a:t>
            </a:r>
            <a:endParaRPr sz="9000">
              <a:solidFill>
                <a:srgbClr val="009444"/>
              </a:solidFill>
              <a:latin typeface="Lato"/>
              <a:ea typeface="Lato"/>
              <a:cs typeface="Lato"/>
              <a:sym typeface="Lato"/>
            </a:endParaRPr>
          </a:p>
        </p:txBody>
      </p:sp>
      <p:cxnSp>
        <p:nvCxnSpPr>
          <p:cNvPr id="133" name="Google Shape;133;p5"/>
          <p:cNvCxnSpPr/>
          <p:nvPr/>
        </p:nvCxnSpPr>
        <p:spPr>
          <a:xfrm>
            <a:off x="3559630" y="2396652"/>
            <a:ext cx="10793186"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1118510" y="3016562"/>
            <a:ext cx="15675420" cy="5921570"/>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79025" tIns="179025" rIns="179025" bIns="179025" anchor="ctr" anchorCtr="0">
              <a:noAutofit/>
            </a:bodyPr>
            <a:lstStyle/>
            <a:p>
              <a:pPr>
                <a:buClr>
                  <a:schemeClr val="lt1"/>
                </a:buClr>
                <a:buSzPts val="2500"/>
              </a:pPr>
              <a:r>
                <a:rPr lang="en-US" sz="4200" dirty="0" err="1">
                  <a:solidFill>
                    <a:schemeClr val="lt1"/>
                  </a:solidFill>
                  <a:latin typeface="Lato"/>
                  <a:ea typeface="Lato"/>
                  <a:cs typeface="Lato"/>
                  <a:sym typeface="Lato"/>
                </a:rPr>
                <a:t>Explicar</a:t>
              </a:r>
              <a:r>
                <a:rPr lang="en-US" sz="4200" dirty="0">
                  <a:solidFill>
                    <a:schemeClr val="lt1"/>
                  </a:solidFill>
                  <a:latin typeface="Lato"/>
                  <a:ea typeface="Lato"/>
                  <a:cs typeface="Lato"/>
                  <a:sym typeface="Lato"/>
                </a:rPr>
                <a:t> </a:t>
              </a:r>
              <a:r>
                <a:rPr lang="en-US" sz="4200" dirty="0" err="1">
                  <a:solidFill>
                    <a:schemeClr val="lt1"/>
                  </a:solidFill>
                  <a:latin typeface="Lato"/>
                  <a:ea typeface="Lato"/>
                  <a:cs typeface="Lato"/>
                  <a:sym typeface="Lato"/>
                </a:rPr>
                <a:t>el</a:t>
              </a:r>
              <a:r>
                <a:rPr lang="en-US" sz="4200" dirty="0">
                  <a:solidFill>
                    <a:schemeClr val="lt1"/>
                  </a:solidFill>
                  <a:latin typeface="Lato"/>
                  <a:ea typeface="Lato"/>
                  <a:cs typeface="Lato"/>
                  <a:sym typeface="Lato"/>
                </a:rPr>
                <a:t> </a:t>
              </a:r>
              <a:r>
                <a:rPr lang="en-US" sz="4200" dirty="0" err="1">
                  <a:solidFill>
                    <a:schemeClr val="lt1"/>
                  </a:solidFill>
                  <a:latin typeface="Lato"/>
                  <a:ea typeface="Lato"/>
                  <a:cs typeface="Lato"/>
                  <a:sym typeface="Lato"/>
                </a:rPr>
                <a:t>significado</a:t>
              </a:r>
              <a:r>
                <a:rPr lang="en-US" sz="4200" dirty="0">
                  <a:solidFill>
                    <a:schemeClr val="lt1"/>
                  </a:solidFill>
                  <a:latin typeface="Lato"/>
                  <a:ea typeface="Lato"/>
                  <a:cs typeface="Lato"/>
                  <a:sym typeface="Lato"/>
                </a:rPr>
                <a:t> de la Biblia y </a:t>
              </a:r>
              <a:r>
                <a:rPr lang="en-US" sz="4200" dirty="0" err="1">
                  <a:solidFill>
                    <a:schemeClr val="lt1"/>
                  </a:solidFill>
                  <a:latin typeface="Lato"/>
                  <a:ea typeface="Lato"/>
                  <a:cs typeface="Lato"/>
                  <a:sym typeface="Lato"/>
                </a:rPr>
                <a:t>su</a:t>
              </a:r>
              <a:r>
                <a:rPr lang="en-US" sz="4200" dirty="0">
                  <a:solidFill>
                    <a:schemeClr val="lt1"/>
                  </a:solidFill>
                  <a:latin typeface="Lato"/>
                  <a:ea typeface="Lato"/>
                  <a:cs typeface="Lato"/>
                  <a:sym typeface="Lato"/>
                </a:rPr>
                <a:t> </a:t>
              </a:r>
              <a:r>
                <a:rPr lang="en-US" sz="4200" dirty="0" err="1">
                  <a:solidFill>
                    <a:schemeClr val="lt1"/>
                  </a:solidFill>
                  <a:latin typeface="Lato"/>
                  <a:ea typeface="Lato"/>
                  <a:cs typeface="Lato"/>
                  <a:sym typeface="Lato"/>
                </a:rPr>
                <a:t>propósito</a:t>
              </a:r>
              <a:r>
                <a:rPr lang="en-US" sz="4200" dirty="0">
                  <a:solidFill>
                    <a:schemeClr val="lt1"/>
                  </a:solidFill>
                  <a:latin typeface="Lato"/>
                  <a:ea typeface="Lato"/>
                  <a:cs typeface="Lato"/>
                  <a:sym typeface="Lato"/>
                </a:rPr>
                <a:t> principal.</a:t>
              </a:r>
              <a:endParaRPr sz="42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137138" tIns="137138" rIns="137138" bIns="137138" anchor="ctr" anchorCtr="0">
              <a:noAutofit/>
            </a:bodyPr>
            <a:lstStyle/>
            <a:p>
              <a:endParaRPr sz="2100">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3">
                <a:lumMod val="40000"/>
                <a:lumOff val="60000"/>
              </a:schemeClr>
            </a:solidFill>
            <a:ln>
              <a:noFill/>
            </a:ln>
          </p:spPr>
          <p:txBody>
            <a:bodyPr spcFirstLastPara="1" wrap="square" lIns="179025" tIns="179025" rIns="179025" bIns="179025" anchor="ctr" anchorCtr="0">
              <a:noAutofit/>
            </a:bodyPr>
            <a:lstStyle/>
            <a:p>
              <a:pPr>
                <a:buClr>
                  <a:schemeClr val="lt1"/>
                </a:buClr>
                <a:buSzPts val="2500"/>
              </a:pPr>
              <a:r>
                <a:rPr lang="en-US" sz="4200" dirty="0" err="1">
                  <a:solidFill>
                    <a:schemeClr val="tx1"/>
                  </a:solidFill>
                  <a:latin typeface="Lato"/>
                  <a:ea typeface="Lato"/>
                  <a:cs typeface="Lato"/>
                  <a:sym typeface="Lato"/>
                </a:rPr>
                <a:t>Describir</a:t>
              </a:r>
              <a:r>
                <a:rPr lang="en-US" sz="4200" dirty="0">
                  <a:solidFill>
                    <a:schemeClr val="tx1"/>
                  </a:solidFill>
                  <a:latin typeface="Lato"/>
                  <a:ea typeface="Lato"/>
                  <a:cs typeface="Lato"/>
                  <a:sym typeface="Lato"/>
                </a:rPr>
                <a:t> </a:t>
              </a:r>
              <a:r>
                <a:rPr lang="en-US" sz="4200" dirty="0" err="1">
                  <a:solidFill>
                    <a:schemeClr val="tx1"/>
                  </a:solidFill>
                  <a:latin typeface="Lato"/>
                  <a:ea typeface="Lato"/>
                  <a:cs typeface="Lato"/>
                  <a:sym typeface="Lato"/>
                </a:rPr>
                <a:t>cómo</a:t>
              </a:r>
              <a:r>
                <a:rPr lang="en-US" sz="4200" dirty="0">
                  <a:solidFill>
                    <a:schemeClr val="tx1"/>
                  </a:solidFill>
                  <a:latin typeface="Lato"/>
                  <a:ea typeface="Lato"/>
                  <a:cs typeface="Lato"/>
                  <a:sym typeface="Lato"/>
                </a:rPr>
                <a:t> </a:t>
              </a:r>
              <a:r>
                <a:rPr lang="en-US" sz="4200" dirty="0" err="1">
                  <a:solidFill>
                    <a:schemeClr val="tx1"/>
                  </a:solidFill>
                  <a:latin typeface="Lato"/>
                  <a:ea typeface="Lato"/>
                  <a:cs typeface="Lato"/>
                  <a:sym typeface="Lato"/>
                </a:rPr>
                <a:t>tratamos</a:t>
              </a:r>
              <a:r>
                <a:rPr lang="en-US" sz="4200" dirty="0">
                  <a:solidFill>
                    <a:schemeClr val="tx1"/>
                  </a:solidFill>
                  <a:latin typeface="Lato"/>
                  <a:ea typeface="Lato"/>
                  <a:cs typeface="Lato"/>
                  <a:sym typeface="Lato"/>
                </a:rPr>
                <a:t> la Palabra de Dios y la palabra de </a:t>
              </a:r>
              <a:r>
                <a:rPr lang="en-US" sz="4200" dirty="0" err="1">
                  <a:solidFill>
                    <a:schemeClr val="tx1"/>
                  </a:solidFill>
                  <a:latin typeface="Lato"/>
                  <a:ea typeface="Lato"/>
                  <a:cs typeface="Lato"/>
                  <a:sym typeface="Lato"/>
                </a:rPr>
                <a:t>humanos</a:t>
              </a:r>
              <a:r>
                <a:rPr lang="en-US" sz="4200" dirty="0">
                  <a:solidFill>
                    <a:schemeClr val="tx1"/>
                  </a:solidFill>
                  <a:latin typeface="Lato"/>
                  <a:ea typeface="Lato"/>
                  <a:cs typeface="Lato"/>
                  <a:sym typeface="Lato"/>
                </a:rPr>
                <a:t>.</a:t>
              </a:r>
              <a:endParaRPr sz="4200" dirty="0">
                <a:solidFill>
                  <a:schemeClr val="tx1"/>
                </a:solidFill>
                <a:latin typeface="Lato"/>
                <a:ea typeface="Lato"/>
                <a:cs typeface="Lato"/>
                <a:sym typeface="Lato"/>
              </a:endParaRPr>
            </a:p>
          </p:txBody>
        </p:sp>
      </p:grpSp>
      <p:sp>
        <p:nvSpPr>
          <p:cNvPr id="2" name="Google Shape;138;p5">
            <a:extLst>
              <a:ext uri="{FF2B5EF4-FFF2-40B4-BE49-F238E27FC236}">
                <a16:creationId xmlns:a16="http://schemas.microsoft.com/office/drawing/2014/main" id="{2EFFC204-6CEE-E9F5-E2EC-D668963E54D1}"/>
              </a:ext>
            </a:extLst>
          </p:cNvPr>
          <p:cNvSpPr txBox="1"/>
          <p:nvPr/>
        </p:nvSpPr>
        <p:spPr>
          <a:xfrm>
            <a:off x="3213945" y="5131151"/>
            <a:ext cx="13721541" cy="1691670"/>
          </a:xfrm>
          <a:prstGeom prst="rect">
            <a:avLst/>
          </a:prstGeom>
          <a:solidFill>
            <a:schemeClr val="bg1"/>
          </a:solidFill>
          <a:ln>
            <a:noFill/>
          </a:ln>
        </p:spPr>
        <p:txBody>
          <a:bodyPr spcFirstLastPara="1" wrap="square" lIns="179025" tIns="179025" rIns="179025" bIns="179025" anchor="ctr" anchorCtr="0">
            <a:noAutofit/>
          </a:bodyPr>
          <a:lstStyle/>
          <a:p>
            <a:pPr>
              <a:buClr>
                <a:schemeClr val="lt1"/>
              </a:buClr>
              <a:buSzPts val="2500"/>
            </a:pPr>
            <a:r>
              <a:rPr lang="en-US" sz="4200" dirty="0" err="1">
                <a:solidFill>
                  <a:schemeClr val="tx1"/>
                </a:solidFill>
                <a:latin typeface="Lato"/>
                <a:ea typeface="Lato"/>
                <a:cs typeface="Lato"/>
                <a:sym typeface="Lato"/>
              </a:rPr>
              <a:t>Explicar</a:t>
            </a:r>
            <a:r>
              <a:rPr lang="en-US" sz="4200" dirty="0">
                <a:solidFill>
                  <a:schemeClr val="tx1"/>
                </a:solidFill>
                <a:latin typeface="Lato"/>
                <a:ea typeface="Lato"/>
                <a:cs typeface="Lato"/>
                <a:sym typeface="Lato"/>
              </a:rPr>
              <a:t> </a:t>
            </a:r>
            <a:r>
              <a:rPr lang="en-US" sz="4200" dirty="0" err="1">
                <a:solidFill>
                  <a:schemeClr val="tx1"/>
                </a:solidFill>
                <a:latin typeface="Lato"/>
                <a:ea typeface="Lato"/>
                <a:cs typeface="Lato"/>
                <a:sym typeface="Lato"/>
              </a:rPr>
              <a:t>cómo</a:t>
            </a:r>
            <a:r>
              <a:rPr lang="en-US" sz="4200" dirty="0">
                <a:solidFill>
                  <a:schemeClr val="tx1"/>
                </a:solidFill>
                <a:latin typeface="Lato"/>
                <a:ea typeface="Lato"/>
                <a:cs typeface="Lato"/>
                <a:sym typeface="Lato"/>
              </a:rPr>
              <a:t> </a:t>
            </a:r>
            <a:r>
              <a:rPr lang="en-US" sz="4200" dirty="0" err="1">
                <a:solidFill>
                  <a:schemeClr val="tx1"/>
                </a:solidFill>
                <a:latin typeface="Lato"/>
                <a:ea typeface="Lato"/>
                <a:cs typeface="Lato"/>
                <a:sym typeface="Lato"/>
              </a:rPr>
              <a:t>llegó</a:t>
            </a:r>
            <a:r>
              <a:rPr lang="en-US" sz="4200" dirty="0">
                <a:solidFill>
                  <a:schemeClr val="tx1"/>
                </a:solidFill>
                <a:latin typeface="Lato"/>
                <a:ea typeface="Lato"/>
                <a:cs typeface="Lato"/>
                <a:sym typeface="Lato"/>
              </a:rPr>
              <a:t> la Biblia por la </a:t>
            </a:r>
            <a:r>
              <a:rPr lang="en-US" sz="4200" dirty="0" err="1">
                <a:solidFill>
                  <a:schemeClr val="tx1"/>
                </a:solidFill>
                <a:latin typeface="Lato"/>
                <a:ea typeface="Lato"/>
                <a:cs typeface="Lato"/>
                <a:sym typeface="Lato"/>
              </a:rPr>
              <a:t>inspiración</a:t>
            </a:r>
            <a:r>
              <a:rPr lang="en-US" sz="4200" dirty="0">
                <a:solidFill>
                  <a:schemeClr val="tx1"/>
                </a:solidFill>
                <a:latin typeface="Lato"/>
                <a:ea typeface="Lato"/>
                <a:cs typeface="Lato"/>
                <a:sym typeface="Lato"/>
              </a:rPr>
              <a:t> verbal  </a:t>
            </a:r>
            <a:endParaRPr sz="4200" dirty="0">
              <a:solidFill>
                <a:schemeClr val="tx1"/>
              </a:solidFill>
              <a:latin typeface="Lato"/>
              <a:ea typeface="Lato"/>
              <a:cs typeface="Lato"/>
              <a:sym typeface="Lato"/>
            </a:endParaRPr>
          </a:p>
        </p:txBody>
      </p:sp>
    </p:spTree>
    <p:extLst>
      <p:ext uri="{BB962C8B-B14F-4D97-AF65-F5344CB8AC3E}">
        <p14:creationId xmlns:p14="http://schemas.microsoft.com/office/powerpoint/2010/main" val="1669031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1" y="2729673"/>
            <a:ext cx="4688396" cy="4827654"/>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4688395" y="3817902"/>
            <a:ext cx="12519726" cy="2816095"/>
          </a:xfrm>
          <a:prstGeom prst="rect">
            <a:avLst/>
          </a:prstGeom>
          <a:noFill/>
          <a:ln>
            <a:noFill/>
          </a:ln>
        </p:spPr>
        <p:txBody>
          <a:bodyPr spcFirstLastPara="1" wrap="square" lIns="137138" tIns="68550" rIns="137138" bIns="68550" anchor="t" anchorCtr="0">
            <a:spAutoFit/>
          </a:bodyPr>
          <a:lstStyle/>
          <a:p>
            <a:r>
              <a:rPr lang="en-US" sz="6000" b="1" dirty="0">
                <a:solidFill>
                  <a:schemeClr val="dk1"/>
                </a:solidFill>
                <a:latin typeface="Lato"/>
                <a:ea typeface="Lato"/>
                <a:cs typeface="Lato"/>
                <a:sym typeface="Lato"/>
              </a:rPr>
              <a:t>¿</a:t>
            </a:r>
            <a:r>
              <a:rPr lang="en-US" sz="6000" b="1" dirty="0" err="1">
                <a:solidFill>
                  <a:schemeClr val="dk1"/>
                </a:solidFill>
                <a:latin typeface="Lato"/>
                <a:ea typeface="Lato"/>
                <a:cs typeface="Lato"/>
                <a:sym typeface="Lato"/>
              </a:rPr>
              <a:t>Cómo</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queremos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tratar</a:t>
            </a:r>
            <a:r>
              <a:rPr lang="en-US" sz="6000" b="1" dirty="0">
                <a:solidFill>
                  <a:schemeClr val="dk1"/>
                </a:solidFill>
                <a:latin typeface="Lato"/>
                <a:ea typeface="Lato"/>
                <a:cs typeface="Lato"/>
                <a:sym typeface="Lato"/>
              </a:rPr>
              <a:t> a la </a:t>
            </a:r>
            <a:r>
              <a:rPr lang="en-US" sz="6000" b="1" dirty="0" err="1">
                <a:solidFill>
                  <a:schemeClr val="dk1"/>
                </a:solidFill>
                <a:latin typeface="Lato"/>
                <a:ea typeface="Lato"/>
                <a:cs typeface="Lato"/>
                <a:sym typeface="Lato"/>
              </a:rPr>
              <a:t>Escritura</a:t>
            </a:r>
            <a:r>
              <a:rPr lang="en-US" sz="6000" b="1" dirty="0">
                <a:solidFill>
                  <a:schemeClr val="dk1"/>
                </a:solidFill>
                <a:latin typeface="Lato"/>
                <a:ea typeface="Lato"/>
                <a:cs typeface="Lato"/>
                <a:sym typeface="Lato"/>
              </a:rPr>
              <a:t>?  </a:t>
            </a:r>
          </a:p>
          <a:p>
            <a:endParaRPr sz="5400" b="1" dirty="0">
              <a:solidFill>
                <a:schemeClr val="dk1"/>
              </a:solidFill>
              <a:latin typeface="Lato"/>
              <a:ea typeface="Lato"/>
              <a:cs typeface="Lato"/>
              <a:sym typeface="Lato"/>
            </a:endParaRPr>
          </a:p>
        </p:txBody>
      </p:sp>
    </p:spTree>
    <p:extLst>
      <p:ext uri="{BB962C8B-B14F-4D97-AF65-F5344CB8AC3E}">
        <p14:creationId xmlns:p14="http://schemas.microsoft.com/office/powerpoint/2010/main" val="1374882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964371" y="673898"/>
            <a:ext cx="12985704" cy="1154102"/>
          </a:xfrm>
          <a:prstGeom prst="rect">
            <a:avLst/>
          </a:prstGeom>
          <a:noFill/>
          <a:ln>
            <a:noFill/>
          </a:ln>
        </p:spPr>
        <p:txBody>
          <a:bodyPr spcFirstLastPara="1" wrap="square" lIns="137138" tIns="68550" rIns="137138" bIns="68550" anchor="t" anchorCtr="0">
            <a:spAutoFit/>
          </a:bodyPr>
          <a:lstStyle/>
          <a:p>
            <a:r>
              <a:rPr lang="en-US" sz="6600" dirty="0" err="1">
                <a:solidFill>
                  <a:srgbClr val="009444"/>
                </a:solidFill>
                <a:latin typeface="Lato"/>
                <a:ea typeface="Lato"/>
                <a:cs typeface="Lato"/>
                <a:sym typeface="Lato"/>
              </a:rPr>
              <a:t>Cómo</a:t>
            </a:r>
            <a:r>
              <a:rPr lang="en-US" sz="6600" dirty="0">
                <a:solidFill>
                  <a:srgbClr val="009444"/>
                </a:solidFill>
                <a:latin typeface="Lato"/>
                <a:ea typeface="Lato"/>
                <a:cs typeface="Lato"/>
                <a:sym typeface="Lato"/>
              </a:rPr>
              <a:t> </a:t>
            </a:r>
            <a:r>
              <a:rPr lang="en-US" sz="6600" dirty="0" err="1">
                <a:solidFill>
                  <a:srgbClr val="009444"/>
                </a:solidFill>
                <a:latin typeface="Lato"/>
                <a:ea typeface="Lato"/>
                <a:cs typeface="Lato"/>
                <a:sym typeface="Lato"/>
              </a:rPr>
              <a:t>tratar</a:t>
            </a:r>
            <a:r>
              <a:rPr lang="en-US" sz="6600" dirty="0">
                <a:solidFill>
                  <a:srgbClr val="009444"/>
                </a:solidFill>
                <a:latin typeface="Lato"/>
                <a:ea typeface="Lato"/>
                <a:cs typeface="Lato"/>
                <a:sym typeface="Lato"/>
              </a:rPr>
              <a:t> a la </a:t>
            </a:r>
            <a:r>
              <a:rPr lang="en-US" sz="6600" dirty="0" err="1">
                <a:solidFill>
                  <a:srgbClr val="009444"/>
                </a:solidFill>
                <a:latin typeface="Lato"/>
                <a:ea typeface="Lato"/>
                <a:cs typeface="Lato"/>
                <a:sym typeface="Lato"/>
              </a:rPr>
              <a:t>Escritura</a:t>
            </a:r>
            <a:endParaRPr sz="6600" dirty="0">
              <a:solidFill>
                <a:schemeClr val="tx1"/>
              </a:solidFill>
              <a:latin typeface="Lato"/>
              <a:ea typeface="Lato"/>
              <a:cs typeface="Lato"/>
              <a:sym typeface="Lato"/>
            </a:endParaRPr>
          </a:p>
        </p:txBody>
      </p:sp>
      <p:cxnSp>
        <p:nvCxnSpPr>
          <p:cNvPr id="195" name="Google Shape;195;p8"/>
          <p:cNvCxnSpPr/>
          <p:nvPr/>
        </p:nvCxnSpPr>
        <p:spPr>
          <a:xfrm>
            <a:off x="3274713" y="2206859"/>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964371" y="3689286"/>
            <a:ext cx="14130932" cy="3831758"/>
          </a:xfrm>
          <a:prstGeom prst="rect">
            <a:avLst/>
          </a:prstGeom>
          <a:noFill/>
          <a:ln>
            <a:noFill/>
          </a:ln>
        </p:spPr>
        <p:txBody>
          <a:bodyPr spcFirstLastPara="1" wrap="square" lIns="137138" tIns="68550" rIns="137138" bIns="68550" anchor="t" anchorCtr="0">
            <a:spAutoFit/>
          </a:bodyPr>
          <a:lstStyle/>
          <a:p>
            <a:r>
              <a:rPr lang="en-US" sz="6000" strike="sngStrike" dirty="0">
                <a:solidFill>
                  <a:schemeClr val="dk1"/>
                </a:solidFill>
                <a:latin typeface="Lato"/>
                <a:ea typeface="Lato"/>
                <a:cs typeface="Lato"/>
                <a:sym typeface="Lato"/>
              </a:rPr>
              <a:t>La Biblia </a:t>
            </a:r>
            <a:r>
              <a:rPr lang="en-US" sz="6000" strike="sngStrike" dirty="0" err="1">
                <a:solidFill>
                  <a:schemeClr val="dk1"/>
                </a:solidFill>
                <a:latin typeface="Lato"/>
                <a:ea typeface="Lato"/>
                <a:cs typeface="Lato"/>
                <a:sym typeface="Lato"/>
              </a:rPr>
              <a:t>contiene</a:t>
            </a:r>
            <a:r>
              <a:rPr lang="en-US" sz="6000" strike="sngStrike" dirty="0">
                <a:solidFill>
                  <a:schemeClr val="dk1"/>
                </a:solidFill>
                <a:latin typeface="Lato"/>
                <a:ea typeface="Lato"/>
                <a:cs typeface="Lato"/>
                <a:sym typeface="Lato"/>
              </a:rPr>
              <a:t> la Palabra de Dios. </a:t>
            </a:r>
          </a:p>
          <a:p>
            <a:r>
              <a:rPr lang="en-US" sz="6000" b="1" dirty="0">
                <a:solidFill>
                  <a:schemeClr val="dk1"/>
                </a:solidFill>
                <a:latin typeface="Lato"/>
                <a:ea typeface="Lato"/>
                <a:cs typeface="Lato"/>
                <a:sym typeface="Lato"/>
              </a:rPr>
              <a:t>La Biblia es la Palabra de Dios</a:t>
            </a:r>
          </a:p>
          <a:p>
            <a:endParaRPr lang="en-US" sz="6000" b="1" dirty="0">
              <a:solidFill>
                <a:schemeClr val="dk1"/>
              </a:solidFill>
              <a:latin typeface="Lato"/>
              <a:ea typeface="Lato"/>
              <a:cs typeface="Lato"/>
              <a:sym typeface="Lato"/>
            </a:endParaRPr>
          </a:p>
          <a:p>
            <a:endParaRPr sz="6000" dirty="0">
              <a:solidFill>
                <a:schemeClr val="dk1"/>
              </a:solidFill>
              <a:latin typeface="Lato"/>
              <a:ea typeface="Lato"/>
              <a:cs typeface="Lato"/>
              <a:sym typeface="Lato"/>
            </a:endParaRPr>
          </a:p>
        </p:txBody>
      </p:sp>
      <p:sp>
        <p:nvSpPr>
          <p:cNvPr id="198" name="Google Shape;198;p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92570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964371" y="673898"/>
            <a:ext cx="12985704" cy="1154102"/>
          </a:xfrm>
          <a:prstGeom prst="rect">
            <a:avLst/>
          </a:prstGeom>
          <a:noFill/>
          <a:ln>
            <a:noFill/>
          </a:ln>
        </p:spPr>
        <p:txBody>
          <a:bodyPr spcFirstLastPara="1" wrap="square" lIns="137138" tIns="68550" rIns="137138" bIns="68550" anchor="t" anchorCtr="0">
            <a:spAutoFit/>
          </a:bodyPr>
          <a:lstStyle/>
          <a:p>
            <a:r>
              <a:rPr lang="en-US" sz="6600" dirty="0" err="1">
                <a:solidFill>
                  <a:srgbClr val="009444"/>
                </a:solidFill>
                <a:latin typeface="Lato"/>
                <a:ea typeface="Lato"/>
                <a:cs typeface="Lato"/>
                <a:sym typeface="Lato"/>
              </a:rPr>
              <a:t>Cómo</a:t>
            </a:r>
            <a:r>
              <a:rPr lang="en-US" sz="6600" dirty="0">
                <a:solidFill>
                  <a:srgbClr val="009444"/>
                </a:solidFill>
                <a:latin typeface="Lato"/>
                <a:ea typeface="Lato"/>
                <a:cs typeface="Lato"/>
                <a:sym typeface="Lato"/>
              </a:rPr>
              <a:t> </a:t>
            </a:r>
            <a:r>
              <a:rPr lang="en-US" sz="6600" dirty="0" err="1">
                <a:solidFill>
                  <a:srgbClr val="009444"/>
                </a:solidFill>
                <a:latin typeface="Lato"/>
                <a:ea typeface="Lato"/>
                <a:cs typeface="Lato"/>
                <a:sym typeface="Lato"/>
              </a:rPr>
              <a:t>tratar</a:t>
            </a:r>
            <a:r>
              <a:rPr lang="en-US" sz="6600" dirty="0">
                <a:solidFill>
                  <a:srgbClr val="009444"/>
                </a:solidFill>
                <a:latin typeface="Lato"/>
                <a:ea typeface="Lato"/>
                <a:cs typeface="Lato"/>
                <a:sym typeface="Lato"/>
              </a:rPr>
              <a:t> a la </a:t>
            </a:r>
            <a:r>
              <a:rPr lang="en-US" sz="6600" dirty="0" err="1">
                <a:solidFill>
                  <a:srgbClr val="009444"/>
                </a:solidFill>
                <a:latin typeface="Lato"/>
                <a:ea typeface="Lato"/>
                <a:cs typeface="Lato"/>
                <a:sym typeface="Lato"/>
              </a:rPr>
              <a:t>Escritura</a:t>
            </a:r>
            <a:endParaRPr sz="6600" dirty="0">
              <a:solidFill>
                <a:schemeClr val="tx1"/>
              </a:solidFill>
              <a:latin typeface="Lato"/>
              <a:ea typeface="Lato"/>
              <a:cs typeface="Lato"/>
              <a:sym typeface="Lato"/>
            </a:endParaRPr>
          </a:p>
        </p:txBody>
      </p:sp>
      <p:cxnSp>
        <p:nvCxnSpPr>
          <p:cNvPr id="195" name="Google Shape;195;p8"/>
          <p:cNvCxnSpPr/>
          <p:nvPr/>
        </p:nvCxnSpPr>
        <p:spPr>
          <a:xfrm>
            <a:off x="3274713" y="2206859"/>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964371" y="2973669"/>
            <a:ext cx="14130932" cy="5678417"/>
          </a:xfrm>
          <a:prstGeom prst="rect">
            <a:avLst/>
          </a:prstGeom>
          <a:noFill/>
          <a:ln>
            <a:noFill/>
          </a:ln>
        </p:spPr>
        <p:txBody>
          <a:bodyPr spcFirstLastPara="1" wrap="square" lIns="137138" tIns="68550" rIns="137138" bIns="68550" anchor="t" anchorCtr="0">
            <a:spAutoFit/>
          </a:bodyPr>
          <a:lstStyle/>
          <a:p>
            <a:r>
              <a:rPr lang="en-US" sz="6000" b="1" dirty="0">
                <a:solidFill>
                  <a:schemeClr val="dk1"/>
                </a:solidFill>
                <a:latin typeface="Lato"/>
                <a:ea typeface="Lato"/>
                <a:cs typeface="Lato"/>
                <a:sym typeface="Lato"/>
              </a:rPr>
              <a:t>La Biblia es la Palabra de Dios</a:t>
            </a:r>
          </a:p>
          <a:p>
            <a:r>
              <a:rPr lang="en-US" sz="6000" dirty="0">
                <a:solidFill>
                  <a:schemeClr val="dk1"/>
                </a:solidFill>
                <a:latin typeface="Lato"/>
                <a:ea typeface="Lato"/>
                <a:cs typeface="Lato"/>
                <a:sym typeface="Lato"/>
              </a:rPr>
              <a:t>Es </a:t>
            </a:r>
            <a:r>
              <a:rPr lang="en-US" sz="6000" dirty="0" err="1">
                <a:solidFill>
                  <a:schemeClr val="dk1"/>
                </a:solidFill>
                <a:latin typeface="Lato"/>
                <a:ea typeface="Lato"/>
                <a:cs typeface="Lato"/>
                <a:sym typeface="Lato"/>
              </a:rPr>
              <a:t>infalible</a:t>
            </a:r>
            <a:r>
              <a:rPr lang="en-US" sz="6000" dirty="0">
                <a:solidFill>
                  <a:schemeClr val="dk1"/>
                </a:solidFill>
                <a:latin typeface="Lato"/>
                <a:ea typeface="Lato"/>
                <a:cs typeface="Lato"/>
                <a:sym typeface="Lato"/>
              </a:rPr>
              <a:t> = no hay </a:t>
            </a:r>
            <a:r>
              <a:rPr lang="en-US" sz="6000" dirty="0" err="1">
                <a:solidFill>
                  <a:schemeClr val="dk1"/>
                </a:solidFill>
                <a:latin typeface="Lato"/>
                <a:ea typeface="Lato"/>
                <a:cs typeface="Lato"/>
                <a:sym typeface="Lato"/>
              </a:rPr>
              <a:t>errores</a:t>
            </a:r>
            <a:endParaRPr lang="en-US" sz="6000" dirty="0">
              <a:solidFill>
                <a:schemeClr val="dk1"/>
              </a:solidFill>
              <a:latin typeface="Lato"/>
              <a:ea typeface="Lato"/>
              <a:cs typeface="Lato"/>
              <a:sym typeface="Lato"/>
            </a:endParaRPr>
          </a:p>
          <a:p>
            <a:endParaRPr lang="en-US" sz="6000" b="1" dirty="0">
              <a:solidFill>
                <a:schemeClr val="dk1"/>
              </a:solidFill>
              <a:latin typeface="Lato"/>
              <a:ea typeface="Lato"/>
              <a:cs typeface="Lato"/>
              <a:sym typeface="Lato"/>
            </a:endParaRPr>
          </a:p>
          <a:p>
            <a:endParaRPr lang="en-US" sz="6000" dirty="0">
              <a:solidFill>
                <a:schemeClr val="dk1"/>
              </a:solidFill>
              <a:latin typeface="Lato"/>
              <a:ea typeface="Lato"/>
              <a:cs typeface="Lato"/>
              <a:sym typeface="Lato"/>
            </a:endParaRPr>
          </a:p>
          <a:p>
            <a:endParaRPr lang="en-US" sz="6000" dirty="0">
              <a:solidFill>
                <a:schemeClr val="dk1"/>
              </a:solidFill>
              <a:latin typeface="Lato"/>
              <a:ea typeface="Lato"/>
              <a:cs typeface="Lato"/>
              <a:sym typeface="Lato"/>
            </a:endParaRPr>
          </a:p>
          <a:p>
            <a:pPr algn="ctr"/>
            <a:r>
              <a:rPr lang="en-US" sz="6000" b="1" dirty="0">
                <a:solidFill>
                  <a:srgbClr val="00B050"/>
                </a:solidFill>
                <a:latin typeface="Lato"/>
                <a:ea typeface="Lato"/>
                <a:cs typeface="Lato"/>
                <a:sym typeface="Lato"/>
              </a:rPr>
              <a:t>La Biblia es LA VERDAD ABSOLUTA</a:t>
            </a:r>
            <a:endParaRPr sz="6000" b="1" dirty="0">
              <a:solidFill>
                <a:srgbClr val="00B050"/>
              </a:solidFill>
              <a:latin typeface="Lato"/>
              <a:ea typeface="Lato"/>
              <a:cs typeface="Lato"/>
              <a:sym typeface="Lato"/>
            </a:endParaRPr>
          </a:p>
        </p:txBody>
      </p:sp>
      <p:sp>
        <p:nvSpPr>
          <p:cNvPr id="198" name="Google Shape;198;p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0339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267691" y="2519735"/>
            <a:ext cx="15752618" cy="5247530"/>
          </a:xfrm>
          <a:prstGeom prst="rect">
            <a:avLst/>
          </a:prstGeom>
          <a:noFill/>
          <a:ln>
            <a:noFill/>
          </a:ln>
        </p:spPr>
        <p:txBody>
          <a:bodyPr spcFirstLastPara="1" wrap="square" lIns="137138" tIns="68550" rIns="137138" bIns="68550" anchor="t" anchorCtr="0">
            <a:spAutoFit/>
          </a:bodyPr>
          <a:lstStyle/>
          <a:p>
            <a:r>
              <a:rPr lang="es-ES_tradnl" sz="72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Juan 14:6</a:t>
            </a:r>
          </a:p>
          <a:p>
            <a:endParaRPr lang="es-ES_tradnl" sz="20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r>
              <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 </a:t>
            </a:r>
            <a:r>
              <a:rPr lang="es-MX" sz="6000" b="1" dirty="0">
                <a:solidFill>
                  <a:schemeClr val="tx1"/>
                </a:solidFill>
                <a:latin typeface="+mj-lt"/>
                <a:ea typeface="Lato"/>
                <a:cs typeface="Lato"/>
                <a:sym typeface="Lato"/>
              </a:rPr>
              <a:t>Yo soy el camino, la verdad, y la vida; nadie viene al Padre, sino por mí. </a:t>
            </a:r>
          </a:p>
          <a:p>
            <a:r>
              <a:rPr lang="es-MX" sz="6000" dirty="0">
                <a:solidFill>
                  <a:schemeClr val="tx1"/>
                </a:solidFill>
                <a:latin typeface="+mj-lt"/>
                <a:ea typeface="Lato"/>
                <a:cs typeface="Lato"/>
                <a:sym typeface="Lato"/>
              </a:rPr>
              <a:t>(palabras de Jesús) </a:t>
            </a:r>
          </a:p>
          <a:p>
            <a:endParaRPr sz="6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246614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6"/>
          <p:cNvSpPr txBox="1"/>
          <p:nvPr/>
        </p:nvSpPr>
        <p:spPr>
          <a:xfrm>
            <a:off x="2984703" y="8112936"/>
            <a:ext cx="14282954" cy="1260284"/>
          </a:xfrm>
          <a:prstGeom prst="rect">
            <a:avLst/>
          </a:prstGeom>
          <a:noFill/>
          <a:ln>
            <a:noFill/>
          </a:ln>
        </p:spPr>
        <p:txBody>
          <a:bodyPr spcFirstLastPara="1" wrap="square" lIns="137138" tIns="68550" rIns="137138" bIns="68550" anchor="t" anchorCtr="0">
            <a:spAutoFit/>
          </a:bodyPr>
          <a:lstStyle/>
          <a:p>
            <a:pPr algn="ctr"/>
            <a:r>
              <a:rPr lang="en-US" sz="7290" dirty="0">
                <a:solidFill>
                  <a:srgbClr val="009444"/>
                </a:solidFill>
                <a:latin typeface="Lato"/>
                <a:ea typeface="Lato"/>
                <a:cs typeface="Lato"/>
                <a:sym typeface="Lato"/>
              </a:rPr>
              <a:t>La Ley y El </a:t>
            </a:r>
            <a:r>
              <a:rPr lang="en-US" sz="7290" dirty="0" err="1">
                <a:solidFill>
                  <a:srgbClr val="009444"/>
                </a:solidFill>
                <a:latin typeface="Lato"/>
                <a:ea typeface="Lato"/>
                <a:cs typeface="Lato"/>
                <a:sym typeface="Lato"/>
              </a:rPr>
              <a:t>Evangelio</a:t>
            </a:r>
            <a:endParaRPr sz="9000" dirty="0">
              <a:solidFill>
                <a:srgbClr val="009444"/>
              </a:solidFill>
              <a:latin typeface="Lato"/>
              <a:ea typeface="Lato"/>
              <a:cs typeface="Lato"/>
              <a:sym typeface="Lato"/>
            </a:endParaRPr>
          </a:p>
        </p:txBody>
      </p:sp>
      <p:sp>
        <p:nvSpPr>
          <p:cNvPr id="159" name="Google Shape;159;p6"/>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
        <p:nvSpPr>
          <p:cNvPr id="162" name="Google Shape;162;p6"/>
          <p:cNvSpPr/>
          <p:nvPr/>
        </p:nvSpPr>
        <p:spPr>
          <a:xfrm>
            <a:off x="419167" y="7234878"/>
            <a:ext cx="172226" cy="3052122"/>
          </a:xfrm>
          <a:prstGeom prst="rect">
            <a:avLst/>
          </a:prstGeom>
          <a:solidFill>
            <a:srgbClr val="E3BB3D"/>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pic>
        <p:nvPicPr>
          <p:cNvPr id="1026" name="Picture 2" descr="Feeding On Christ &gt; Law and Gospel in Redemptive History and Christian  Experience">
            <a:extLst>
              <a:ext uri="{FF2B5EF4-FFF2-40B4-BE49-F238E27FC236}">
                <a16:creationId xmlns:a16="http://schemas.microsoft.com/office/drawing/2014/main" id="{6FC2535B-42AB-AEEA-EB34-DD4DB8FF3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432" y="988260"/>
            <a:ext cx="12165496" cy="68430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964371" y="673898"/>
            <a:ext cx="12985704" cy="1154102"/>
          </a:xfrm>
          <a:prstGeom prst="rect">
            <a:avLst/>
          </a:prstGeom>
          <a:noFill/>
          <a:ln>
            <a:noFill/>
          </a:ln>
        </p:spPr>
        <p:txBody>
          <a:bodyPr spcFirstLastPara="1" wrap="square" lIns="137138" tIns="68550" rIns="137138" bIns="68550" anchor="t" anchorCtr="0">
            <a:spAutoFit/>
          </a:bodyPr>
          <a:lstStyle/>
          <a:p>
            <a:r>
              <a:rPr lang="en-US" sz="6600" dirty="0" err="1">
                <a:solidFill>
                  <a:srgbClr val="009444"/>
                </a:solidFill>
                <a:latin typeface="Lato"/>
                <a:ea typeface="Lato"/>
                <a:cs typeface="Lato"/>
                <a:sym typeface="Lato"/>
              </a:rPr>
              <a:t>Cómo</a:t>
            </a:r>
            <a:r>
              <a:rPr lang="en-US" sz="6600" dirty="0">
                <a:solidFill>
                  <a:srgbClr val="009444"/>
                </a:solidFill>
                <a:latin typeface="Lato"/>
                <a:ea typeface="Lato"/>
                <a:cs typeface="Lato"/>
                <a:sym typeface="Lato"/>
              </a:rPr>
              <a:t> </a:t>
            </a:r>
            <a:r>
              <a:rPr lang="en-US" sz="6600" dirty="0" err="1">
                <a:solidFill>
                  <a:srgbClr val="009444"/>
                </a:solidFill>
                <a:latin typeface="Lato"/>
                <a:ea typeface="Lato"/>
                <a:cs typeface="Lato"/>
                <a:sym typeface="Lato"/>
              </a:rPr>
              <a:t>tratar</a:t>
            </a:r>
            <a:r>
              <a:rPr lang="en-US" sz="6600" dirty="0">
                <a:solidFill>
                  <a:srgbClr val="009444"/>
                </a:solidFill>
                <a:latin typeface="Lato"/>
                <a:ea typeface="Lato"/>
                <a:cs typeface="Lato"/>
                <a:sym typeface="Lato"/>
              </a:rPr>
              <a:t> a la </a:t>
            </a:r>
            <a:r>
              <a:rPr lang="en-US" sz="6600" dirty="0" err="1">
                <a:solidFill>
                  <a:srgbClr val="009444"/>
                </a:solidFill>
                <a:latin typeface="Lato"/>
                <a:ea typeface="Lato"/>
                <a:cs typeface="Lato"/>
                <a:sym typeface="Lato"/>
              </a:rPr>
              <a:t>Escritura</a:t>
            </a:r>
            <a:endParaRPr sz="6600" dirty="0">
              <a:solidFill>
                <a:schemeClr val="tx1"/>
              </a:solidFill>
              <a:latin typeface="Lato"/>
              <a:ea typeface="Lato"/>
              <a:cs typeface="Lato"/>
              <a:sym typeface="Lato"/>
            </a:endParaRPr>
          </a:p>
        </p:txBody>
      </p:sp>
      <p:cxnSp>
        <p:nvCxnSpPr>
          <p:cNvPr id="195" name="Google Shape;195;p8"/>
          <p:cNvCxnSpPr/>
          <p:nvPr/>
        </p:nvCxnSpPr>
        <p:spPr>
          <a:xfrm>
            <a:off x="3274713" y="2206859"/>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964371" y="2973669"/>
            <a:ext cx="14130932" cy="2908428"/>
          </a:xfrm>
          <a:prstGeom prst="rect">
            <a:avLst/>
          </a:prstGeom>
          <a:noFill/>
          <a:ln>
            <a:noFill/>
          </a:ln>
        </p:spPr>
        <p:txBody>
          <a:bodyPr spcFirstLastPara="1" wrap="square" lIns="137138" tIns="68550" rIns="137138" bIns="68550" anchor="t" anchorCtr="0">
            <a:spAutoFit/>
          </a:bodyPr>
          <a:lstStyle/>
          <a:p>
            <a:r>
              <a:rPr lang="en-US" sz="6000" dirty="0">
                <a:solidFill>
                  <a:schemeClr val="dk1"/>
                </a:solidFill>
                <a:latin typeface="Lato"/>
                <a:ea typeface="Lato"/>
                <a:cs typeface="Lato"/>
                <a:sym typeface="Lato"/>
              </a:rPr>
              <a:t>La Biblia es la Palabra de Dios</a:t>
            </a:r>
          </a:p>
          <a:p>
            <a:r>
              <a:rPr lang="en-US" sz="6000" dirty="0">
                <a:solidFill>
                  <a:schemeClr val="dk1"/>
                </a:solidFill>
                <a:latin typeface="Lato"/>
                <a:ea typeface="Lato"/>
                <a:cs typeface="Lato"/>
                <a:sym typeface="Lato"/>
              </a:rPr>
              <a:t>Es </a:t>
            </a:r>
            <a:r>
              <a:rPr lang="en-US" sz="6000" dirty="0" err="1">
                <a:solidFill>
                  <a:schemeClr val="dk1"/>
                </a:solidFill>
                <a:latin typeface="Lato"/>
                <a:ea typeface="Lato"/>
                <a:cs typeface="Lato"/>
                <a:sym typeface="Lato"/>
              </a:rPr>
              <a:t>infalible</a:t>
            </a:r>
            <a:r>
              <a:rPr lang="en-US" sz="6000" dirty="0">
                <a:solidFill>
                  <a:schemeClr val="dk1"/>
                </a:solidFill>
                <a:latin typeface="Lato"/>
                <a:ea typeface="Lato"/>
                <a:cs typeface="Lato"/>
                <a:sym typeface="Lato"/>
              </a:rPr>
              <a:t> = no hay </a:t>
            </a:r>
            <a:r>
              <a:rPr lang="en-US" sz="6000" dirty="0" err="1">
                <a:solidFill>
                  <a:schemeClr val="dk1"/>
                </a:solidFill>
                <a:latin typeface="Lato"/>
                <a:ea typeface="Lato"/>
                <a:cs typeface="Lato"/>
                <a:sym typeface="Lato"/>
              </a:rPr>
              <a:t>errores</a:t>
            </a:r>
            <a:endParaRPr lang="en-US" sz="6000" dirty="0">
              <a:solidFill>
                <a:schemeClr val="dk1"/>
              </a:solidFill>
              <a:latin typeface="Lato"/>
              <a:ea typeface="Lato"/>
              <a:cs typeface="Lato"/>
              <a:sym typeface="Lato"/>
            </a:endParaRPr>
          </a:p>
          <a:p>
            <a:r>
              <a:rPr lang="en-US" sz="6000" b="1" dirty="0">
                <a:solidFill>
                  <a:schemeClr val="dk1"/>
                </a:solidFill>
                <a:latin typeface="Lato"/>
                <a:ea typeface="Lato"/>
                <a:cs typeface="Lato"/>
                <a:sym typeface="Lato"/>
              </a:rPr>
              <a:t>La Biblia </a:t>
            </a:r>
            <a:r>
              <a:rPr lang="en-US" sz="6000" b="1" dirty="0" err="1">
                <a:solidFill>
                  <a:schemeClr val="dk1"/>
                </a:solidFill>
                <a:latin typeface="Lato"/>
                <a:ea typeface="Lato"/>
                <a:cs typeface="Lato"/>
                <a:sym typeface="Lato"/>
              </a:rPr>
              <a:t>nos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muestra</a:t>
            </a:r>
            <a:r>
              <a:rPr lang="en-US" sz="6000" b="1" dirty="0">
                <a:solidFill>
                  <a:schemeClr val="dk1"/>
                </a:solidFill>
                <a:latin typeface="Lato"/>
                <a:ea typeface="Lato"/>
                <a:cs typeface="Lato"/>
                <a:sym typeface="Lato"/>
              </a:rPr>
              <a:t> la </a:t>
            </a:r>
            <a:r>
              <a:rPr lang="en-US" sz="6000" b="1" dirty="0" err="1">
                <a:solidFill>
                  <a:schemeClr val="dk1"/>
                </a:solidFill>
                <a:latin typeface="Lato"/>
                <a:ea typeface="Lato"/>
                <a:cs typeface="Lato"/>
                <a:sym typeface="Lato"/>
              </a:rPr>
              <a:t>vida</a:t>
            </a:r>
            <a:r>
              <a:rPr lang="en-US" sz="6000" b="1" dirty="0">
                <a:solidFill>
                  <a:schemeClr val="dk1"/>
                </a:solidFill>
                <a:latin typeface="Lato"/>
                <a:ea typeface="Lato"/>
                <a:cs typeface="Lato"/>
                <a:sym typeface="Lato"/>
              </a:rPr>
              <a:t>. </a:t>
            </a:r>
          </a:p>
        </p:txBody>
      </p:sp>
      <p:sp>
        <p:nvSpPr>
          <p:cNvPr id="198" name="Google Shape;198;p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191594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2eb293faa54_0_414"/>
          <p:cNvSpPr txBox="1"/>
          <p:nvPr/>
        </p:nvSpPr>
        <p:spPr>
          <a:xfrm>
            <a:off x="5403375" y="1843388"/>
            <a:ext cx="12446100" cy="6740246"/>
          </a:xfrm>
          <a:prstGeom prst="rect">
            <a:avLst/>
          </a:prstGeom>
          <a:noFill/>
          <a:ln>
            <a:noFill/>
          </a:ln>
        </p:spPr>
        <p:txBody>
          <a:bodyPr spcFirstLastPara="1" wrap="square" lIns="137138" tIns="68550" rIns="137138" bIns="68550" anchor="t" anchorCtr="0">
            <a:spAutoFit/>
          </a:bodyPr>
          <a:lstStyle/>
          <a:p>
            <a:pPr>
              <a:buClr>
                <a:schemeClr val="dk1"/>
              </a:buClr>
              <a:buSzPts val="1100"/>
            </a:pPr>
            <a:r>
              <a:rPr lang="en-US" sz="5100">
                <a:solidFill>
                  <a:schemeClr val="dk1"/>
                </a:solidFill>
                <a:latin typeface="Lato"/>
                <a:ea typeface="Lato"/>
                <a:cs typeface="Lato"/>
                <a:sym typeface="Lato"/>
              </a:rPr>
              <a:t>“Yo soy la vid y ustedes los pámpanos; </a:t>
            </a:r>
            <a:endParaRPr sz="5100">
              <a:solidFill>
                <a:schemeClr val="dk1"/>
              </a:solidFill>
              <a:latin typeface="Lato"/>
              <a:ea typeface="Lato"/>
              <a:cs typeface="Lato"/>
              <a:sym typeface="Lato"/>
            </a:endParaRPr>
          </a:p>
          <a:p>
            <a:pPr>
              <a:buClr>
                <a:schemeClr val="dk1"/>
              </a:buClr>
              <a:buSzPts val="1100"/>
            </a:pPr>
            <a:r>
              <a:rPr lang="en-US" sz="5100">
                <a:solidFill>
                  <a:schemeClr val="dk1"/>
                </a:solidFill>
                <a:latin typeface="Lato"/>
                <a:ea typeface="Lato"/>
                <a:cs typeface="Lato"/>
                <a:sym typeface="Lato"/>
              </a:rPr>
              <a:t>el que permanece en mí,  y yo en él, éste lleva mucho fruto; porque separados de mí ustedes nada  pueden hacer. El que no permanece en mí, será desechado como pámpano,  y se secará; a éstos se les recoge y se les arroja al fuego, y allí arden.”</a:t>
            </a:r>
            <a:endParaRPr sz="5100">
              <a:solidFill>
                <a:schemeClr val="dk1"/>
              </a:solidFill>
              <a:latin typeface="Lato"/>
              <a:ea typeface="Lato"/>
              <a:cs typeface="Lato"/>
              <a:sym typeface="Lato"/>
            </a:endParaRPr>
          </a:p>
          <a:p>
            <a:pPr>
              <a:buClr>
                <a:schemeClr val="dk1"/>
              </a:buClr>
              <a:buSzPts val="2800"/>
            </a:pPr>
            <a:endParaRPr sz="3000" i="1">
              <a:solidFill>
                <a:schemeClr val="dk1"/>
              </a:solidFill>
              <a:latin typeface="Lato"/>
              <a:ea typeface="Lato"/>
              <a:cs typeface="Lato"/>
              <a:sym typeface="Lato"/>
            </a:endParaRPr>
          </a:p>
          <a:p>
            <a:pPr>
              <a:buClr>
                <a:schemeClr val="dk1"/>
              </a:buClr>
              <a:buSzPts val="2800"/>
            </a:pPr>
            <a:r>
              <a:rPr lang="en-US" sz="4200" i="1">
                <a:solidFill>
                  <a:schemeClr val="dk1"/>
                </a:solidFill>
                <a:latin typeface="Lato"/>
                <a:ea typeface="Lato"/>
                <a:cs typeface="Lato"/>
                <a:sym typeface="Lato"/>
              </a:rPr>
              <a:t>Juan 15:5-6</a:t>
            </a:r>
            <a:endParaRPr sz="5100">
              <a:solidFill>
                <a:schemeClr val="dk1"/>
              </a:solidFill>
              <a:latin typeface="Lato"/>
              <a:ea typeface="Lato"/>
              <a:cs typeface="Lato"/>
              <a:sym typeface="Lato"/>
            </a:endParaRPr>
          </a:p>
        </p:txBody>
      </p:sp>
      <p:sp>
        <p:nvSpPr>
          <p:cNvPr id="238" name="Google Shape;238;g2eb293faa54_0_414"/>
          <p:cNvSpPr/>
          <p:nvPr/>
        </p:nvSpPr>
        <p:spPr>
          <a:xfrm>
            <a:off x="-2" y="0"/>
            <a:ext cx="2465550" cy="10287000"/>
          </a:xfrm>
          <a:prstGeom prst="rect">
            <a:avLst/>
          </a:prstGeom>
          <a:solidFill>
            <a:srgbClr val="009444"/>
          </a:solidFill>
          <a:ln>
            <a:noFill/>
          </a:ln>
        </p:spPr>
        <p:txBody>
          <a:bodyPr spcFirstLastPara="1" wrap="square" lIns="137138" tIns="68550" rIns="137138" bIns="68550" anchor="ctr" anchorCtr="0">
            <a:noAutofit/>
          </a:bodyPr>
          <a:lstStyle/>
          <a:p>
            <a:pPr algn="ctr">
              <a:buSzPts val="1800"/>
            </a:pPr>
            <a:endParaRPr sz="2700">
              <a:solidFill>
                <a:schemeClr val="lt1"/>
              </a:solidFill>
              <a:latin typeface="Calibri"/>
              <a:ea typeface="Calibri"/>
              <a:cs typeface="Calibri"/>
              <a:sym typeface="Calibri"/>
            </a:endParaRPr>
          </a:p>
        </p:txBody>
      </p:sp>
      <p:pic>
        <p:nvPicPr>
          <p:cNvPr id="239" name="Google Shape;239;g2eb293faa54_0_414"/>
          <p:cNvPicPr preferRelativeResize="0"/>
          <p:nvPr/>
        </p:nvPicPr>
        <p:blipFill rotWithShape="1">
          <a:blip r:embed="rId3">
            <a:alphaModFix/>
          </a:blip>
          <a:srcRect/>
          <a:stretch/>
        </p:blipFill>
        <p:spPr>
          <a:xfrm>
            <a:off x="714968" y="2328807"/>
            <a:ext cx="4688394" cy="4827654"/>
          </a:xfrm>
          <a:prstGeom prst="rect">
            <a:avLst/>
          </a:prstGeom>
          <a:noFill/>
          <a:ln>
            <a:noFill/>
          </a:ln>
          <a:effectLst>
            <a:outerShdw blurRad="50800" dist="38100" dir="2700000" algn="tl" rotWithShape="0">
              <a:srgbClr val="000000">
                <a:alpha val="40000"/>
              </a:srgbClr>
            </a:outerShdw>
          </a:effectLst>
        </p:spPr>
      </p:pic>
      <p:pic>
        <p:nvPicPr>
          <p:cNvPr id="240" name="Google Shape;240;g2eb293faa54_0_414" descr="A green bird with leaves&#10;&#10;Description automatically generated"/>
          <p:cNvPicPr preferRelativeResize="0"/>
          <p:nvPr/>
        </p:nvPicPr>
        <p:blipFill rotWithShape="1">
          <a:blip r:embed="rId4">
            <a:alphaModFix/>
          </a:blip>
          <a:srcRect/>
          <a:stretch/>
        </p:blipFill>
        <p:spPr>
          <a:xfrm>
            <a:off x="15750734" y="434886"/>
            <a:ext cx="2098551" cy="175565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1" y="2729673"/>
            <a:ext cx="4688396" cy="4827654"/>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4688395" y="3817902"/>
            <a:ext cx="12519726" cy="2816095"/>
          </a:xfrm>
          <a:prstGeom prst="rect">
            <a:avLst/>
          </a:prstGeom>
          <a:noFill/>
          <a:ln>
            <a:noFill/>
          </a:ln>
        </p:spPr>
        <p:txBody>
          <a:bodyPr spcFirstLastPara="1" wrap="square" lIns="137138" tIns="68550" rIns="137138" bIns="68550" anchor="t" anchorCtr="0">
            <a:spAutoFit/>
          </a:bodyPr>
          <a:lstStyle/>
          <a:p>
            <a:r>
              <a:rPr lang="en-US" sz="6000" b="1" dirty="0">
                <a:solidFill>
                  <a:schemeClr val="dk1"/>
                </a:solidFill>
                <a:latin typeface="Lato"/>
                <a:ea typeface="Lato"/>
                <a:cs typeface="Lato"/>
                <a:sym typeface="Lato"/>
              </a:rPr>
              <a:t>¿</a:t>
            </a:r>
            <a:r>
              <a:rPr lang="en-US" sz="6000" b="1" dirty="0" err="1">
                <a:solidFill>
                  <a:schemeClr val="dk1"/>
                </a:solidFill>
                <a:latin typeface="Lato"/>
                <a:ea typeface="Lato"/>
                <a:cs typeface="Lato"/>
                <a:sym typeface="Lato"/>
              </a:rPr>
              <a:t>Cómo</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interpretamos</a:t>
            </a:r>
            <a:r>
              <a:rPr lang="en-US" sz="6000" b="1" dirty="0">
                <a:solidFill>
                  <a:schemeClr val="dk1"/>
                </a:solidFill>
                <a:latin typeface="Lato"/>
                <a:ea typeface="Lato"/>
                <a:cs typeface="Lato"/>
                <a:sym typeface="Lato"/>
              </a:rPr>
              <a:t> la Palabra de Dios?  </a:t>
            </a:r>
          </a:p>
          <a:p>
            <a:endParaRPr sz="5400" b="1" dirty="0">
              <a:solidFill>
                <a:schemeClr val="dk1"/>
              </a:solidFill>
              <a:latin typeface="Lato"/>
              <a:ea typeface="Lato"/>
              <a:cs typeface="Lato"/>
              <a:sym typeface="Lato"/>
            </a:endParaRPr>
          </a:p>
        </p:txBody>
      </p:sp>
    </p:spTree>
    <p:extLst>
      <p:ext uri="{BB962C8B-B14F-4D97-AF65-F5344CB8AC3E}">
        <p14:creationId xmlns:p14="http://schemas.microsoft.com/office/powerpoint/2010/main" val="3506278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964371" y="673898"/>
            <a:ext cx="12985704" cy="2169764"/>
          </a:xfrm>
          <a:prstGeom prst="rect">
            <a:avLst/>
          </a:prstGeom>
          <a:noFill/>
          <a:ln>
            <a:noFill/>
          </a:ln>
        </p:spPr>
        <p:txBody>
          <a:bodyPr spcFirstLastPara="1" wrap="square" lIns="137138" tIns="68550" rIns="137138" bIns="68550" anchor="t" anchorCtr="0">
            <a:spAutoFit/>
          </a:bodyPr>
          <a:lstStyle/>
          <a:p>
            <a:r>
              <a:rPr lang="en-US" sz="6600" dirty="0" err="1">
                <a:solidFill>
                  <a:srgbClr val="009444"/>
                </a:solidFill>
                <a:latin typeface="Lato"/>
                <a:ea typeface="Lato"/>
                <a:cs typeface="Lato"/>
                <a:sym typeface="Lato"/>
              </a:rPr>
              <a:t>Dejamos</a:t>
            </a:r>
            <a:r>
              <a:rPr lang="en-US" sz="6600" dirty="0">
                <a:solidFill>
                  <a:srgbClr val="009444"/>
                </a:solidFill>
                <a:latin typeface="Lato"/>
                <a:ea typeface="Lato"/>
                <a:cs typeface="Lato"/>
                <a:sym typeface="Lato"/>
              </a:rPr>
              <a:t> que la </a:t>
            </a:r>
            <a:r>
              <a:rPr lang="en-US" sz="6600" dirty="0">
                <a:solidFill>
                  <a:srgbClr val="339933"/>
                </a:solidFill>
                <a:latin typeface="Lato"/>
                <a:ea typeface="Lato"/>
                <a:cs typeface="Lato"/>
                <a:sym typeface="Lato"/>
              </a:rPr>
              <a:t>Palabra </a:t>
            </a:r>
            <a:r>
              <a:rPr lang="en-US" sz="6600" i="1" dirty="0">
                <a:solidFill>
                  <a:srgbClr val="339933"/>
                </a:solidFill>
                <a:latin typeface="Lato"/>
                <a:ea typeface="Lato"/>
                <a:cs typeface="Lato"/>
                <a:sym typeface="Lato"/>
              </a:rPr>
              <a:t>se </a:t>
            </a:r>
            <a:r>
              <a:rPr lang="en-US" sz="6600" i="1" dirty="0" err="1">
                <a:solidFill>
                  <a:srgbClr val="339933"/>
                </a:solidFill>
                <a:latin typeface="Lato"/>
                <a:ea typeface="Lato"/>
                <a:cs typeface="Lato"/>
                <a:sym typeface="Lato"/>
              </a:rPr>
              <a:t>interprete</a:t>
            </a:r>
            <a:r>
              <a:rPr lang="en-US" sz="6600" i="1" dirty="0">
                <a:solidFill>
                  <a:srgbClr val="339933"/>
                </a:solidFill>
                <a:latin typeface="Lato"/>
                <a:ea typeface="Lato"/>
                <a:cs typeface="Lato"/>
                <a:sym typeface="Lato"/>
              </a:rPr>
              <a:t> </a:t>
            </a:r>
            <a:r>
              <a:rPr lang="en-US" sz="6600" dirty="0">
                <a:solidFill>
                  <a:srgbClr val="009444"/>
                </a:solidFill>
                <a:latin typeface="Lato"/>
                <a:ea typeface="Lato"/>
                <a:cs typeface="Lato"/>
                <a:sym typeface="Lato"/>
              </a:rPr>
              <a:t>a </a:t>
            </a:r>
            <a:r>
              <a:rPr lang="en-US" sz="6600" dirty="0" err="1">
                <a:solidFill>
                  <a:srgbClr val="009444"/>
                </a:solidFill>
                <a:latin typeface="Lato"/>
                <a:ea typeface="Lato"/>
                <a:cs typeface="Lato"/>
                <a:sym typeface="Lato"/>
              </a:rPr>
              <a:t>sí</a:t>
            </a:r>
            <a:r>
              <a:rPr lang="en-US" sz="6600" dirty="0">
                <a:solidFill>
                  <a:srgbClr val="009444"/>
                </a:solidFill>
                <a:latin typeface="Lato"/>
                <a:ea typeface="Lato"/>
                <a:cs typeface="Lato"/>
                <a:sym typeface="Lato"/>
              </a:rPr>
              <a:t> </a:t>
            </a:r>
            <a:r>
              <a:rPr lang="en-US" sz="6600" dirty="0" err="1">
                <a:solidFill>
                  <a:srgbClr val="009444"/>
                </a:solidFill>
                <a:latin typeface="Lato"/>
                <a:ea typeface="Lato"/>
                <a:cs typeface="Lato"/>
                <a:sym typeface="Lato"/>
              </a:rPr>
              <a:t>misma</a:t>
            </a:r>
            <a:endParaRPr sz="6600" dirty="0">
              <a:solidFill>
                <a:schemeClr val="tx1"/>
              </a:solidFill>
              <a:latin typeface="Lato"/>
              <a:ea typeface="Lato"/>
              <a:cs typeface="Lato"/>
              <a:sym typeface="Lato"/>
            </a:endParaRPr>
          </a:p>
        </p:txBody>
      </p:sp>
      <p:cxnSp>
        <p:nvCxnSpPr>
          <p:cNvPr id="195" name="Google Shape;195;p8"/>
          <p:cNvCxnSpPr/>
          <p:nvPr/>
        </p:nvCxnSpPr>
        <p:spPr>
          <a:xfrm>
            <a:off x="3314470" y="2943425"/>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964371" y="3539189"/>
            <a:ext cx="14608012" cy="5370640"/>
          </a:xfrm>
          <a:prstGeom prst="rect">
            <a:avLst/>
          </a:prstGeom>
          <a:noFill/>
          <a:ln>
            <a:noFill/>
          </a:ln>
        </p:spPr>
        <p:txBody>
          <a:bodyPr spcFirstLastPara="1" wrap="square" lIns="137138" tIns="68550" rIns="137138" bIns="68550" anchor="t" anchorCtr="0">
            <a:spAutoFit/>
          </a:bodyPr>
          <a:lstStyle/>
          <a:p>
            <a:pPr marL="857250" indent="-857250">
              <a:buFont typeface="Arial" panose="020B0604020202020204" pitchFamily="34" charset="0"/>
              <a:buChar char="•"/>
            </a:pPr>
            <a:r>
              <a:rPr lang="en-US" sz="6000" dirty="0" err="1">
                <a:solidFill>
                  <a:schemeClr val="dk1"/>
                </a:solidFill>
                <a:latin typeface="Lato"/>
                <a:ea typeface="Lato"/>
                <a:cs typeface="Lato"/>
                <a:sym typeface="Lato"/>
              </a:rPr>
              <a:t>Leemos</a:t>
            </a:r>
            <a:r>
              <a:rPr lang="en-US" sz="6000" dirty="0">
                <a:solidFill>
                  <a:schemeClr val="dk1"/>
                </a:solidFill>
                <a:latin typeface="Lato"/>
                <a:ea typeface="Lato"/>
                <a:cs typeface="Lato"/>
                <a:sym typeface="Lato"/>
              </a:rPr>
              <a:t> un </a:t>
            </a:r>
            <a:r>
              <a:rPr lang="en-US" sz="6000" dirty="0" err="1">
                <a:solidFill>
                  <a:schemeClr val="dk1"/>
                </a:solidFill>
                <a:latin typeface="Lato"/>
                <a:ea typeface="Lato"/>
                <a:cs typeface="Lato"/>
                <a:sym typeface="Lato"/>
              </a:rPr>
              <a:t>versículo</a:t>
            </a:r>
            <a:r>
              <a:rPr lang="en-US" sz="6000" dirty="0">
                <a:solidFill>
                  <a:schemeClr val="dk1"/>
                </a:solidFill>
                <a:latin typeface="Lato"/>
                <a:ea typeface="Lato"/>
                <a:cs typeface="Lato"/>
                <a:sym typeface="Lato"/>
              </a:rPr>
              <a:t> </a:t>
            </a:r>
            <a:r>
              <a:rPr lang="en-US" sz="6000" dirty="0" err="1">
                <a:solidFill>
                  <a:schemeClr val="dk1"/>
                </a:solidFill>
                <a:latin typeface="Lato"/>
                <a:ea typeface="Lato"/>
                <a:cs typeface="Lato"/>
                <a:sym typeface="Lato"/>
              </a:rPr>
              <a:t>en</a:t>
            </a:r>
            <a:r>
              <a:rPr lang="en-US" sz="6000" dirty="0">
                <a:solidFill>
                  <a:schemeClr val="dk1"/>
                </a:solidFill>
                <a:latin typeface="Lato"/>
                <a:ea typeface="Lato"/>
                <a:cs typeface="Lato"/>
                <a:sym typeface="Lato"/>
              </a:rPr>
              <a:t> </a:t>
            </a:r>
            <a:r>
              <a:rPr lang="en-US" sz="6000" dirty="0" err="1">
                <a:solidFill>
                  <a:schemeClr val="dk1"/>
                </a:solidFill>
                <a:latin typeface="Lato"/>
                <a:ea typeface="Lato"/>
                <a:cs typeface="Lato"/>
                <a:sym typeface="Lato"/>
              </a:rPr>
              <a:t>su</a:t>
            </a:r>
            <a:r>
              <a:rPr lang="en-US" sz="6000" dirty="0">
                <a:solidFill>
                  <a:schemeClr val="dk1"/>
                </a:solidFill>
                <a:latin typeface="Lato"/>
                <a:ea typeface="Lato"/>
                <a:cs typeface="Lato"/>
                <a:sym typeface="Lato"/>
              </a:rPr>
              <a:t> </a:t>
            </a:r>
            <a:r>
              <a:rPr lang="en-US" sz="6000" dirty="0" err="1">
                <a:solidFill>
                  <a:schemeClr val="dk1"/>
                </a:solidFill>
                <a:latin typeface="Lato"/>
                <a:ea typeface="Lato"/>
                <a:cs typeface="Lato"/>
                <a:sym typeface="Lato"/>
              </a:rPr>
              <a:t>contexto</a:t>
            </a:r>
            <a:r>
              <a:rPr lang="en-US" sz="6000" dirty="0">
                <a:solidFill>
                  <a:schemeClr val="dk1"/>
                </a:solidFill>
                <a:latin typeface="Lato"/>
                <a:ea typeface="Lato"/>
                <a:cs typeface="Lato"/>
                <a:sym typeface="Lato"/>
              </a:rPr>
              <a:t>.</a:t>
            </a:r>
          </a:p>
          <a:p>
            <a:pPr marL="857250" indent="-857250">
              <a:buFont typeface="Arial" panose="020B0604020202020204" pitchFamily="34" charset="0"/>
              <a:buChar char="•"/>
            </a:pPr>
            <a:r>
              <a:rPr lang="en-US" sz="6000" dirty="0" err="1">
                <a:solidFill>
                  <a:schemeClr val="dk1"/>
                </a:solidFill>
                <a:latin typeface="Lato"/>
                <a:ea typeface="Lato"/>
                <a:cs typeface="Lato"/>
                <a:sym typeface="Lato"/>
              </a:rPr>
              <a:t>Hacemos</a:t>
            </a:r>
            <a:r>
              <a:rPr lang="en-US" sz="6000" dirty="0">
                <a:solidFill>
                  <a:schemeClr val="dk1"/>
                </a:solidFill>
                <a:latin typeface="Lato"/>
                <a:ea typeface="Lato"/>
                <a:cs typeface="Lato"/>
                <a:sym typeface="Lato"/>
              </a:rPr>
              <a:t> </a:t>
            </a:r>
            <a:r>
              <a:rPr lang="en-US" sz="6000" dirty="0" err="1">
                <a:solidFill>
                  <a:schemeClr val="dk1"/>
                </a:solidFill>
                <a:latin typeface="Lato"/>
                <a:ea typeface="Lato"/>
                <a:cs typeface="Lato"/>
                <a:sym typeface="Lato"/>
              </a:rPr>
              <a:t>preguntas</a:t>
            </a:r>
            <a:endParaRPr lang="en-US" sz="6000" dirty="0">
              <a:solidFill>
                <a:schemeClr val="dk1"/>
              </a:solidFill>
              <a:latin typeface="Lato"/>
              <a:ea typeface="Lato"/>
              <a:cs typeface="Lato"/>
              <a:sym typeface="Lato"/>
            </a:endParaRPr>
          </a:p>
          <a:p>
            <a:endParaRPr lang="en-US" sz="4400" dirty="0">
              <a:solidFill>
                <a:schemeClr val="dk1"/>
              </a:solidFill>
              <a:latin typeface="Lato"/>
              <a:ea typeface="Lato"/>
              <a:cs typeface="Lato"/>
              <a:sym typeface="Lato"/>
            </a:endParaRPr>
          </a:p>
          <a:p>
            <a:r>
              <a:rPr lang="en-US" sz="4400" dirty="0">
                <a:solidFill>
                  <a:schemeClr val="dk1"/>
                </a:solidFill>
                <a:latin typeface="Lato"/>
                <a:ea typeface="Lato"/>
                <a:cs typeface="Lato"/>
                <a:sym typeface="Lato"/>
              </a:rPr>
              <a:t>¿</a:t>
            </a:r>
            <a:r>
              <a:rPr lang="en-US" sz="4400" dirty="0" err="1">
                <a:solidFill>
                  <a:schemeClr val="dk1"/>
                </a:solidFill>
                <a:latin typeface="Lato"/>
                <a:ea typeface="Lato"/>
                <a:cs typeface="Lato"/>
                <a:sym typeface="Lato"/>
              </a:rPr>
              <a:t>Qué</a:t>
            </a:r>
            <a:r>
              <a:rPr lang="en-US" sz="4400" dirty="0">
                <a:solidFill>
                  <a:schemeClr val="dk1"/>
                </a:solidFill>
                <a:latin typeface="Lato"/>
                <a:ea typeface="Lato"/>
                <a:cs typeface="Lato"/>
                <a:sym typeface="Lato"/>
              </a:rPr>
              <a:t> </a:t>
            </a:r>
            <a:r>
              <a:rPr lang="en-US" sz="4400" dirty="0" err="1">
                <a:solidFill>
                  <a:schemeClr val="dk1"/>
                </a:solidFill>
                <a:latin typeface="Lato"/>
                <a:ea typeface="Lato"/>
                <a:cs typeface="Lato"/>
                <a:sym typeface="Lato"/>
              </a:rPr>
              <a:t>tipo</a:t>
            </a:r>
            <a:r>
              <a:rPr lang="en-US" sz="4400" dirty="0">
                <a:solidFill>
                  <a:schemeClr val="dk1"/>
                </a:solidFill>
                <a:latin typeface="Lato"/>
                <a:ea typeface="Lato"/>
                <a:cs typeface="Lato"/>
                <a:sym typeface="Lato"/>
              </a:rPr>
              <a:t> de </a:t>
            </a:r>
            <a:r>
              <a:rPr lang="en-US" sz="4400" dirty="0" err="1">
                <a:solidFill>
                  <a:schemeClr val="dk1"/>
                </a:solidFill>
                <a:latin typeface="Lato"/>
                <a:ea typeface="Lato"/>
                <a:cs typeface="Lato"/>
                <a:sym typeface="Lato"/>
              </a:rPr>
              <a:t>libro</a:t>
            </a:r>
            <a:r>
              <a:rPr lang="en-US" sz="4400" dirty="0">
                <a:solidFill>
                  <a:schemeClr val="dk1"/>
                </a:solidFill>
                <a:latin typeface="Lato"/>
                <a:ea typeface="Lato"/>
                <a:cs typeface="Lato"/>
                <a:sym typeface="Lato"/>
              </a:rPr>
              <a:t> de la Biblia es? ¿</a:t>
            </a:r>
            <a:r>
              <a:rPr lang="en-US" sz="4400" dirty="0" err="1">
                <a:solidFill>
                  <a:schemeClr val="dk1"/>
                </a:solidFill>
                <a:latin typeface="Lato"/>
                <a:ea typeface="Lato"/>
                <a:cs typeface="Lato"/>
                <a:sym typeface="Lato"/>
              </a:rPr>
              <a:t>Histórico</a:t>
            </a:r>
            <a:r>
              <a:rPr lang="en-US" sz="4400" dirty="0">
                <a:solidFill>
                  <a:schemeClr val="dk1"/>
                </a:solidFill>
                <a:latin typeface="Lato"/>
                <a:ea typeface="Lato"/>
                <a:cs typeface="Lato"/>
                <a:sym typeface="Lato"/>
              </a:rPr>
              <a:t>? ¿Carta? Etc.</a:t>
            </a:r>
            <a:br>
              <a:rPr lang="en-US" sz="4400" dirty="0">
                <a:solidFill>
                  <a:schemeClr val="dk1"/>
                </a:solidFill>
                <a:latin typeface="Lato"/>
                <a:ea typeface="Lato"/>
                <a:cs typeface="Lato"/>
                <a:sym typeface="Lato"/>
              </a:rPr>
            </a:br>
            <a:r>
              <a:rPr lang="en-US" sz="4400" dirty="0">
                <a:solidFill>
                  <a:schemeClr val="dk1"/>
                </a:solidFill>
                <a:latin typeface="Lato"/>
                <a:ea typeface="Lato"/>
                <a:cs typeface="Lato"/>
                <a:sym typeface="Lato"/>
              </a:rPr>
              <a:t>¿</a:t>
            </a:r>
            <a:r>
              <a:rPr lang="en-US" sz="4400" dirty="0" err="1">
                <a:solidFill>
                  <a:schemeClr val="dk1"/>
                </a:solidFill>
                <a:latin typeface="Lato"/>
                <a:ea typeface="Lato"/>
                <a:cs typeface="Lato"/>
                <a:sym typeface="Lato"/>
              </a:rPr>
              <a:t>Cuál</a:t>
            </a:r>
            <a:r>
              <a:rPr lang="en-US" sz="4400" dirty="0">
                <a:solidFill>
                  <a:schemeClr val="dk1"/>
                </a:solidFill>
                <a:latin typeface="Lato"/>
                <a:ea typeface="Lato"/>
                <a:cs typeface="Lato"/>
                <a:sym typeface="Lato"/>
              </a:rPr>
              <a:t> </a:t>
            </a:r>
            <a:r>
              <a:rPr lang="en-US" sz="4400" dirty="0" err="1">
                <a:solidFill>
                  <a:schemeClr val="dk1"/>
                </a:solidFill>
                <a:latin typeface="Lato"/>
                <a:ea typeface="Lato"/>
                <a:cs typeface="Lato"/>
                <a:sym typeface="Lato"/>
              </a:rPr>
              <a:t>fue</a:t>
            </a:r>
            <a:r>
              <a:rPr lang="en-US" sz="4400" dirty="0">
                <a:solidFill>
                  <a:schemeClr val="dk1"/>
                </a:solidFill>
                <a:latin typeface="Lato"/>
                <a:ea typeface="Lato"/>
                <a:cs typeface="Lato"/>
                <a:sym typeface="Lato"/>
              </a:rPr>
              <a:t> la audiencia original? </a:t>
            </a:r>
            <a:br>
              <a:rPr lang="en-US" sz="4400" dirty="0">
                <a:solidFill>
                  <a:schemeClr val="dk1"/>
                </a:solidFill>
                <a:latin typeface="Lato"/>
                <a:ea typeface="Lato"/>
                <a:cs typeface="Lato"/>
                <a:sym typeface="Lato"/>
              </a:rPr>
            </a:br>
            <a:r>
              <a:rPr lang="en-US" sz="4400" dirty="0">
                <a:solidFill>
                  <a:schemeClr val="dk1"/>
                </a:solidFill>
                <a:latin typeface="Lato"/>
                <a:ea typeface="Lato"/>
                <a:cs typeface="Lato"/>
                <a:sym typeface="Lato"/>
              </a:rPr>
              <a:t>¿</a:t>
            </a:r>
            <a:r>
              <a:rPr lang="en-US" sz="4400" dirty="0" err="1">
                <a:solidFill>
                  <a:schemeClr val="dk1"/>
                </a:solidFill>
                <a:latin typeface="Lato"/>
                <a:ea typeface="Lato"/>
                <a:cs typeface="Lato"/>
                <a:sym typeface="Lato"/>
              </a:rPr>
              <a:t>Cuál</a:t>
            </a:r>
            <a:r>
              <a:rPr lang="en-US" sz="4400" dirty="0">
                <a:solidFill>
                  <a:schemeClr val="dk1"/>
                </a:solidFill>
                <a:latin typeface="Lato"/>
                <a:ea typeface="Lato"/>
                <a:cs typeface="Lato"/>
                <a:sym typeface="Lato"/>
              </a:rPr>
              <a:t> </a:t>
            </a:r>
            <a:r>
              <a:rPr lang="en-US" sz="4400" dirty="0" err="1">
                <a:solidFill>
                  <a:schemeClr val="dk1"/>
                </a:solidFill>
                <a:latin typeface="Lato"/>
                <a:ea typeface="Lato"/>
                <a:cs typeface="Lato"/>
                <a:sym typeface="Lato"/>
              </a:rPr>
              <a:t>fue</a:t>
            </a:r>
            <a:r>
              <a:rPr lang="en-US" sz="4400" dirty="0">
                <a:solidFill>
                  <a:schemeClr val="dk1"/>
                </a:solidFill>
                <a:latin typeface="Lato"/>
                <a:ea typeface="Lato"/>
                <a:cs typeface="Lato"/>
                <a:sym typeface="Lato"/>
              </a:rPr>
              <a:t> </a:t>
            </a:r>
            <a:r>
              <a:rPr lang="en-US" sz="4400" dirty="0" err="1">
                <a:solidFill>
                  <a:schemeClr val="dk1"/>
                </a:solidFill>
                <a:latin typeface="Lato"/>
                <a:ea typeface="Lato"/>
                <a:cs typeface="Lato"/>
                <a:sym typeface="Lato"/>
              </a:rPr>
              <a:t>el</a:t>
            </a:r>
            <a:r>
              <a:rPr lang="en-US" sz="4400" dirty="0">
                <a:solidFill>
                  <a:schemeClr val="dk1"/>
                </a:solidFill>
                <a:latin typeface="Lato"/>
                <a:ea typeface="Lato"/>
                <a:cs typeface="Lato"/>
                <a:sym typeface="Lato"/>
              </a:rPr>
              <a:t> </a:t>
            </a:r>
            <a:r>
              <a:rPr lang="en-US" sz="4400" dirty="0" err="1">
                <a:solidFill>
                  <a:schemeClr val="dk1"/>
                </a:solidFill>
                <a:latin typeface="Lato"/>
                <a:ea typeface="Lato"/>
                <a:cs typeface="Lato"/>
                <a:sym typeface="Lato"/>
              </a:rPr>
              <a:t>propósito</a:t>
            </a:r>
            <a:r>
              <a:rPr lang="en-US" sz="4400" dirty="0">
                <a:solidFill>
                  <a:schemeClr val="dk1"/>
                </a:solidFill>
                <a:latin typeface="Lato"/>
                <a:ea typeface="Lato"/>
                <a:cs typeface="Lato"/>
                <a:sym typeface="Lato"/>
              </a:rPr>
              <a:t> del </a:t>
            </a:r>
            <a:r>
              <a:rPr lang="en-US" sz="4400" dirty="0" err="1">
                <a:solidFill>
                  <a:schemeClr val="dk1"/>
                </a:solidFill>
                <a:latin typeface="Lato"/>
                <a:ea typeface="Lato"/>
                <a:cs typeface="Lato"/>
                <a:sym typeface="Lato"/>
              </a:rPr>
              <a:t>autor</a:t>
            </a:r>
            <a:r>
              <a:rPr lang="en-US" sz="4400" dirty="0">
                <a:solidFill>
                  <a:schemeClr val="dk1"/>
                </a:solidFill>
                <a:latin typeface="Lato"/>
                <a:ea typeface="Lato"/>
                <a:cs typeface="Lato"/>
                <a:sym typeface="Lato"/>
              </a:rPr>
              <a:t>? </a:t>
            </a:r>
            <a:br>
              <a:rPr lang="en-US" sz="4400" dirty="0">
                <a:solidFill>
                  <a:schemeClr val="dk1"/>
                </a:solidFill>
                <a:latin typeface="Lato"/>
                <a:ea typeface="Lato"/>
                <a:cs typeface="Lato"/>
                <a:sym typeface="Lato"/>
              </a:rPr>
            </a:br>
            <a:r>
              <a:rPr lang="en-US" sz="4400" dirty="0">
                <a:solidFill>
                  <a:schemeClr val="dk1"/>
                </a:solidFill>
                <a:latin typeface="Lato"/>
                <a:ea typeface="Lato"/>
                <a:cs typeface="Lato"/>
                <a:sym typeface="Lato"/>
              </a:rPr>
              <a:t>¿</a:t>
            </a:r>
            <a:r>
              <a:rPr lang="en-US" sz="4400" dirty="0" err="1">
                <a:solidFill>
                  <a:schemeClr val="dk1"/>
                </a:solidFill>
                <a:latin typeface="Lato"/>
                <a:ea typeface="Lato"/>
                <a:cs typeface="Lato"/>
                <a:sym typeface="Lato"/>
              </a:rPr>
              <a:t>Cuáles</a:t>
            </a:r>
            <a:r>
              <a:rPr lang="en-US" sz="4400" dirty="0">
                <a:solidFill>
                  <a:schemeClr val="dk1"/>
                </a:solidFill>
                <a:latin typeface="Lato"/>
                <a:ea typeface="Lato"/>
                <a:cs typeface="Lato"/>
                <a:sym typeface="Lato"/>
              </a:rPr>
              <a:t> </a:t>
            </a:r>
            <a:r>
              <a:rPr lang="en-US" sz="4400" dirty="0" err="1">
                <a:solidFill>
                  <a:schemeClr val="tx1"/>
                </a:solidFill>
                <a:latin typeface="Lato"/>
                <a:ea typeface="Lato"/>
                <a:cs typeface="Lato"/>
                <a:sym typeface="Lato"/>
              </a:rPr>
              <a:t>otras</a:t>
            </a:r>
            <a:r>
              <a:rPr lang="en-US" sz="4400" dirty="0">
                <a:solidFill>
                  <a:schemeClr val="tx1"/>
                </a:solidFill>
                <a:latin typeface="Lato"/>
                <a:ea typeface="Lato"/>
                <a:cs typeface="Lato"/>
                <a:sym typeface="Lato"/>
              </a:rPr>
              <a:t> </a:t>
            </a:r>
            <a:r>
              <a:rPr lang="en-US" sz="4400" dirty="0" err="1">
                <a:solidFill>
                  <a:schemeClr val="tx1"/>
                </a:solidFill>
                <a:latin typeface="Lato"/>
                <a:ea typeface="Lato"/>
                <a:cs typeface="Lato"/>
                <a:sym typeface="Lato"/>
              </a:rPr>
              <a:t>partes</a:t>
            </a:r>
            <a:r>
              <a:rPr lang="en-US" sz="4400" dirty="0">
                <a:solidFill>
                  <a:schemeClr val="tx1"/>
                </a:solidFill>
                <a:latin typeface="Lato"/>
                <a:ea typeface="Lato"/>
                <a:cs typeface="Lato"/>
                <a:sym typeface="Lato"/>
              </a:rPr>
              <a:t> </a:t>
            </a:r>
            <a:r>
              <a:rPr lang="en-US" sz="4400" dirty="0">
                <a:solidFill>
                  <a:schemeClr val="dk1"/>
                </a:solidFill>
                <a:latin typeface="Lato"/>
                <a:ea typeface="Lato"/>
                <a:cs typeface="Lato"/>
                <a:sym typeface="Lato"/>
              </a:rPr>
              <a:t>de la Biblia </a:t>
            </a:r>
            <a:r>
              <a:rPr lang="en-US" sz="4400" dirty="0" err="1">
                <a:solidFill>
                  <a:schemeClr val="dk1"/>
                </a:solidFill>
                <a:latin typeface="Lato"/>
                <a:ea typeface="Lato"/>
                <a:cs typeface="Lato"/>
                <a:sym typeface="Lato"/>
              </a:rPr>
              <a:t>hablan</a:t>
            </a:r>
            <a:r>
              <a:rPr lang="en-US" sz="4400" dirty="0">
                <a:solidFill>
                  <a:schemeClr val="dk1"/>
                </a:solidFill>
                <a:latin typeface="Lato"/>
                <a:ea typeface="Lato"/>
                <a:cs typeface="Lato"/>
                <a:sym typeface="Lato"/>
              </a:rPr>
              <a:t> del </a:t>
            </a:r>
            <a:r>
              <a:rPr lang="en-US" sz="4400" dirty="0" err="1">
                <a:solidFill>
                  <a:schemeClr val="dk1"/>
                </a:solidFill>
                <a:latin typeface="Lato"/>
                <a:ea typeface="Lato"/>
                <a:cs typeface="Lato"/>
                <a:sym typeface="Lato"/>
              </a:rPr>
              <a:t>mismo</a:t>
            </a:r>
            <a:r>
              <a:rPr lang="en-US" sz="4400" dirty="0">
                <a:solidFill>
                  <a:schemeClr val="dk1"/>
                </a:solidFill>
                <a:latin typeface="Lato"/>
                <a:ea typeface="Lato"/>
                <a:cs typeface="Lato"/>
                <a:sym typeface="Lato"/>
              </a:rPr>
              <a:t> </a:t>
            </a:r>
            <a:r>
              <a:rPr lang="en-US" sz="4400" dirty="0" err="1">
                <a:solidFill>
                  <a:schemeClr val="dk1"/>
                </a:solidFill>
                <a:latin typeface="Lato"/>
                <a:ea typeface="Lato"/>
                <a:cs typeface="Lato"/>
                <a:sym typeface="Lato"/>
              </a:rPr>
              <a:t>tema</a:t>
            </a:r>
            <a:r>
              <a:rPr lang="en-US" sz="4400" dirty="0">
                <a:solidFill>
                  <a:schemeClr val="dk1"/>
                </a:solidFill>
                <a:latin typeface="Lato"/>
                <a:ea typeface="Lato"/>
                <a:cs typeface="Lato"/>
                <a:sym typeface="Lato"/>
              </a:rPr>
              <a:t>? </a:t>
            </a:r>
            <a:endParaRPr sz="4400" dirty="0">
              <a:solidFill>
                <a:srgbClr val="00B050"/>
              </a:solidFill>
              <a:latin typeface="Lato"/>
              <a:ea typeface="Lato"/>
              <a:cs typeface="Lato"/>
              <a:sym typeface="Lato"/>
            </a:endParaRPr>
          </a:p>
        </p:txBody>
      </p:sp>
      <p:sp>
        <p:nvSpPr>
          <p:cNvPr id="198" name="Google Shape;198;p8"/>
          <p:cNvSpPr/>
          <p:nvPr/>
        </p:nvSpPr>
        <p:spPr>
          <a:xfrm>
            <a:off x="0"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520025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1" y="2729673"/>
            <a:ext cx="4688396" cy="4827654"/>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4688395" y="2802240"/>
            <a:ext cx="12519726" cy="4755087"/>
          </a:xfrm>
          <a:prstGeom prst="rect">
            <a:avLst/>
          </a:prstGeom>
          <a:noFill/>
          <a:ln>
            <a:noFill/>
          </a:ln>
        </p:spPr>
        <p:txBody>
          <a:bodyPr spcFirstLastPara="1" wrap="square" lIns="137138" tIns="68550" rIns="137138" bIns="68550" anchor="t" anchorCtr="0">
            <a:spAutoFit/>
          </a:bodyPr>
          <a:lstStyle/>
          <a:p>
            <a:r>
              <a:rPr lang="en-US" sz="6000" b="1" dirty="0" err="1">
                <a:solidFill>
                  <a:schemeClr val="dk1"/>
                </a:solidFill>
                <a:latin typeface="Lato"/>
                <a:ea typeface="Lato"/>
                <a:cs typeface="Lato"/>
                <a:sym typeface="Lato"/>
              </a:rPr>
              <a:t>Tenemos</a:t>
            </a:r>
            <a:r>
              <a:rPr lang="en-US" sz="6000" b="1" dirty="0">
                <a:solidFill>
                  <a:schemeClr val="dk1"/>
                </a:solidFill>
                <a:latin typeface="Lato"/>
                <a:ea typeface="Lato"/>
                <a:cs typeface="Lato"/>
                <a:sym typeface="Lato"/>
              </a:rPr>
              <a:t> la Palabra de Dios.</a:t>
            </a:r>
          </a:p>
          <a:p>
            <a:br>
              <a:rPr lang="en-US" sz="6000" b="1" dirty="0">
                <a:solidFill>
                  <a:schemeClr val="dk1"/>
                </a:solidFill>
                <a:latin typeface="Lato"/>
                <a:ea typeface="Lato"/>
                <a:cs typeface="Lato"/>
                <a:sym typeface="Lato"/>
              </a:rPr>
            </a:br>
            <a:r>
              <a:rPr lang="en-US" sz="6000" b="1" dirty="0">
                <a:solidFill>
                  <a:schemeClr val="dk1"/>
                </a:solidFill>
                <a:latin typeface="Lato"/>
                <a:ea typeface="Lato"/>
                <a:cs typeface="Lato"/>
                <a:sym typeface="Lato"/>
              </a:rPr>
              <a:t>¿</a:t>
            </a:r>
            <a:r>
              <a:rPr lang="en-US" sz="6000" b="1" dirty="0" err="1">
                <a:solidFill>
                  <a:schemeClr val="dk1"/>
                </a:solidFill>
                <a:latin typeface="Lato"/>
                <a:ea typeface="Lato"/>
                <a:cs typeface="Lato"/>
                <a:sym typeface="Lato"/>
              </a:rPr>
              <a:t>Necesitamos</a:t>
            </a:r>
            <a:r>
              <a:rPr lang="en-US" sz="6000" b="1" dirty="0">
                <a:solidFill>
                  <a:schemeClr val="dk1"/>
                </a:solidFill>
                <a:latin typeface="Lato"/>
                <a:ea typeface="Lato"/>
                <a:cs typeface="Lato"/>
                <a:sym typeface="Lato"/>
              </a:rPr>
              <a:t> que Dios </a:t>
            </a:r>
            <a:r>
              <a:rPr lang="en-US" sz="6000" b="1" dirty="0" err="1">
                <a:solidFill>
                  <a:schemeClr val="dk1"/>
                </a:solidFill>
                <a:latin typeface="Lato"/>
                <a:ea typeface="Lato"/>
                <a:cs typeface="Lato"/>
                <a:sym typeface="Lato"/>
              </a:rPr>
              <a:t>nos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hable</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directamente</a:t>
            </a:r>
            <a:r>
              <a:rPr lang="en-US" sz="6000" b="1" dirty="0">
                <a:solidFill>
                  <a:schemeClr val="dk1"/>
                </a:solidFill>
                <a:latin typeface="Lato"/>
                <a:ea typeface="Lato"/>
                <a:cs typeface="Lato"/>
                <a:sym typeface="Lato"/>
              </a:rPr>
              <a:t>? ¿ha </a:t>
            </a:r>
            <a:r>
              <a:rPr lang="en-US" sz="6000" b="1" dirty="0" err="1">
                <a:solidFill>
                  <a:schemeClr val="dk1"/>
                </a:solidFill>
                <a:latin typeface="Lato"/>
                <a:ea typeface="Lato"/>
                <a:cs typeface="Lato"/>
                <a:sym typeface="Lato"/>
              </a:rPr>
              <a:t>prometido</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hablar</a:t>
            </a:r>
            <a:r>
              <a:rPr lang="en-US" sz="6000" b="1" dirty="0">
                <a:solidFill>
                  <a:schemeClr val="dk1"/>
                </a:solidFill>
                <a:latin typeface="Lato"/>
                <a:ea typeface="Lato"/>
                <a:cs typeface="Lato"/>
                <a:sym typeface="Lato"/>
              </a:rPr>
              <a:t> con </a:t>
            </a:r>
            <a:r>
              <a:rPr lang="en-US" sz="6000" b="1" dirty="0" err="1">
                <a:solidFill>
                  <a:schemeClr val="dk1"/>
                </a:solidFill>
                <a:latin typeface="Lato"/>
                <a:ea typeface="Lato"/>
                <a:cs typeface="Lato"/>
                <a:sym typeface="Lato"/>
              </a:rPr>
              <a:t>nosotros</a:t>
            </a:r>
            <a:r>
              <a:rPr lang="en-US" sz="6000" b="1" dirty="0">
                <a:solidFill>
                  <a:schemeClr val="dk1"/>
                </a:solidFill>
                <a:latin typeface="Lato"/>
                <a:ea typeface="Lato"/>
                <a:cs typeface="Lato"/>
                <a:sym typeface="Lato"/>
              </a:rPr>
              <a:t> de </a:t>
            </a:r>
            <a:r>
              <a:rPr lang="en-US" sz="6000" b="1" dirty="0" err="1">
                <a:solidFill>
                  <a:schemeClr val="dk1"/>
                </a:solidFill>
                <a:latin typeface="Lato"/>
                <a:ea typeface="Lato"/>
                <a:cs typeface="Lato"/>
                <a:sym typeface="Lato"/>
              </a:rPr>
              <a:t>esta</a:t>
            </a:r>
            <a:r>
              <a:rPr lang="en-US" sz="6000" b="1" dirty="0">
                <a:solidFill>
                  <a:schemeClr val="dk1"/>
                </a:solidFill>
                <a:latin typeface="Lato"/>
                <a:ea typeface="Lato"/>
                <a:cs typeface="Lato"/>
                <a:sym typeface="Lato"/>
              </a:rPr>
              <a:t> forma? </a:t>
            </a:r>
            <a:endParaRPr sz="5400" b="1" dirty="0">
              <a:solidFill>
                <a:schemeClr val="dk1"/>
              </a:solidFill>
              <a:latin typeface="Lato"/>
              <a:ea typeface="Lato"/>
              <a:cs typeface="Lato"/>
              <a:sym typeface="Lato"/>
            </a:endParaRPr>
          </a:p>
        </p:txBody>
      </p:sp>
    </p:spTree>
    <p:extLst>
      <p:ext uri="{BB962C8B-B14F-4D97-AF65-F5344CB8AC3E}">
        <p14:creationId xmlns:p14="http://schemas.microsoft.com/office/powerpoint/2010/main" val="3137709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267691" y="1334795"/>
            <a:ext cx="15752618" cy="7617409"/>
          </a:xfrm>
          <a:prstGeom prst="rect">
            <a:avLst/>
          </a:prstGeom>
          <a:noFill/>
          <a:ln>
            <a:noFill/>
          </a:ln>
        </p:spPr>
        <p:txBody>
          <a:bodyPr spcFirstLastPara="1" wrap="square" lIns="137138" tIns="68550" rIns="137138" bIns="68550" anchor="t" anchorCtr="0">
            <a:spAutoFit/>
          </a:bodyPr>
          <a:lstStyle/>
          <a:p>
            <a:r>
              <a:rPr lang="es-ES_tradnl" sz="7200" b="1" dirty="0">
                <a:solidFill>
                  <a:srgbClr val="00B050"/>
                </a:solidFill>
                <a:latin typeface="Calibri" panose="020F0502020204030204" pitchFamily="34" charset="0"/>
                <a:ea typeface="Cambria" panose="02040503050406030204" pitchFamily="18" charset="0"/>
                <a:cs typeface="Times New Roman" panose="02020603050405020304" pitchFamily="18" charset="0"/>
              </a:rPr>
              <a:t>Hebreos 1:1-2</a:t>
            </a: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endParaRPr lang="es-ES_tradnl" sz="2700" b="1" dirty="0">
              <a:solidFill>
                <a:srgbClr val="00B050"/>
              </a:solidFill>
              <a:latin typeface="Calibri" panose="020F0502020204030204" pitchFamily="34" charset="0"/>
              <a:ea typeface="Cambria" panose="02040503050406030204" pitchFamily="18" charset="0"/>
              <a:cs typeface="Times New Roman" panose="02020603050405020304" pitchFamily="18" charset="0"/>
            </a:endParaRPr>
          </a:p>
          <a:p>
            <a:r>
              <a:rPr lang="es-MX" sz="6000" dirty="0">
                <a:solidFill>
                  <a:schemeClr val="tx1"/>
                </a:solidFill>
                <a:latin typeface="+mj-lt"/>
                <a:ea typeface="Lato"/>
                <a:cs typeface="Lato"/>
                <a:sym typeface="Lato"/>
              </a:rPr>
              <a:t>Dios, que muchas veces y de distintas maneras habló en otros tiempos a nuestros padres por medio de los profetas, </a:t>
            </a:r>
            <a:r>
              <a:rPr lang="es-MX" sz="6000" u="sng" dirty="0">
                <a:solidFill>
                  <a:schemeClr val="tx1"/>
                </a:solidFill>
                <a:latin typeface="+mj-lt"/>
                <a:ea typeface="Lato"/>
                <a:cs typeface="Lato"/>
                <a:sym typeface="Lato"/>
              </a:rPr>
              <a:t>en estos días finales nos ha hablado por medio del Hijo, </a:t>
            </a:r>
            <a:r>
              <a:rPr lang="es-MX" sz="6000" dirty="0">
                <a:solidFill>
                  <a:schemeClr val="tx1"/>
                </a:solidFill>
                <a:latin typeface="+mj-lt"/>
                <a:ea typeface="Lato"/>
                <a:cs typeface="Lato"/>
                <a:sym typeface="Lato"/>
              </a:rPr>
              <a:t>a quien constituyó heredero de todo y mediante el cual hizo el universo. </a:t>
            </a:r>
            <a:endParaRPr sz="6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3746312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964371" y="673898"/>
            <a:ext cx="12985704" cy="2169764"/>
          </a:xfrm>
          <a:prstGeom prst="rect">
            <a:avLst/>
          </a:prstGeom>
          <a:noFill/>
          <a:ln>
            <a:noFill/>
          </a:ln>
        </p:spPr>
        <p:txBody>
          <a:bodyPr spcFirstLastPara="1" wrap="square" lIns="137138" tIns="68550" rIns="137138" bIns="68550" anchor="t" anchorCtr="0">
            <a:spAutoFit/>
          </a:bodyPr>
          <a:lstStyle/>
          <a:p>
            <a:r>
              <a:rPr lang="en-US" sz="6600" dirty="0">
                <a:solidFill>
                  <a:srgbClr val="009444"/>
                </a:solidFill>
                <a:latin typeface="Lato"/>
                <a:ea typeface="Lato"/>
                <a:cs typeface="Lato"/>
                <a:sym typeface="Lato"/>
              </a:rPr>
              <a:t>El </a:t>
            </a:r>
            <a:r>
              <a:rPr lang="en-US" sz="6600" dirty="0" err="1">
                <a:solidFill>
                  <a:srgbClr val="009444"/>
                </a:solidFill>
                <a:latin typeface="Lato"/>
                <a:ea typeface="Lato"/>
                <a:cs typeface="Lato"/>
                <a:sym typeface="Lato"/>
              </a:rPr>
              <a:t>deseo</a:t>
            </a:r>
            <a:r>
              <a:rPr lang="en-US" sz="6600" dirty="0">
                <a:solidFill>
                  <a:srgbClr val="009444"/>
                </a:solidFill>
                <a:latin typeface="Lato"/>
                <a:ea typeface="Lato"/>
                <a:cs typeface="Lato"/>
                <a:sym typeface="Lato"/>
              </a:rPr>
              <a:t> </a:t>
            </a:r>
            <a:r>
              <a:rPr lang="en-US" sz="6600" dirty="0" err="1">
                <a:solidFill>
                  <a:srgbClr val="009444"/>
                </a:solidFill>
                <a:latin typeface="Lato"/>
                <a:ea typeface="Lato"/>
                <a:cs typeface="Lato"/>
                <a:sym typeface="Lato"/>
              </a:rPr>
              <a:t>más</a:t>
            </a:r>
            <a:r>
              <a:rPr lang="en-US" sz="6600" dirty="0">
                <a:solidFill>
                  <a:srgbClr val="009444"/>
                </a:solidFill>
                <a:latin typeface="Lato"/>
                <a:ea typeface="Lato"/>
                <a:cs typeface="Lato"/>
                <a:sym typeface="Lato"/>
              </a:rPr>
              <a:t> </a:t>
            </a:r>
            <a:r>
              <a:rPr lang="en-US" sz="6600" dirty="0" err="1">
                <a:solidFill>
                  <a:srgbClr val="009444"/>
                </a:solidFill>
                <a:latin typeface="Lato"/>
                <a:ea typeface="Lato"/>
                <a:cs typeface="Lato"/>
                <a:sym typeface="Lato"/>
              </a:rPr>
              <a:t>grande</a:t>
            </a:r>
            <a:r>
              <a:rPr lang="en-US" sz="6600" dirty="0">
                <a:solidFill>
                  <a:srgbClr val="009444"/>
                </a:solidFill>
                <a:latin typeface="Lato"/>
                <a:ea typeface="Lato"/>
                <a:cs typeface="Lato"/>
                <a:sym typeface="Lato"/>
              </a:rPr>
              <a:t> de Dios para </a:t>
            </a:r>
            <a:r>
              <a:rPr lang="en-US" sz="6600" dirty="0" err="1">
                <a:solidFill>
                  <a:srgbClr val="009444"/>
                </a:solidFill>
                <a:latin typeface="Lato"/>
                <a:ea typeface="Lato"/>
                <a:cs typeface="Lato"/>
                <a:sym typeface="Lato"/>
              </a:rPr>
              <a:t>nosotros</a:t>
            </a:r>
            <a:r>
              <a:rPr lang="en-US" sz="6600" dirty="0">
                <a:solidFill>
                  <a:srgbClr val="009444"/>
                </a:solidFill>
                <a:latin typeface="Lato"/>
                <a:ea typeface="Lato"/>
                <a:cs typeface="Lato"/>
                <a:sym typeface="Lato"/>
              </a:rPr>
              <a:t> = </a:t>
            </a:r>
            <a:r>
              <a:rPr lang="en-US" sz="6600" dirty="0" err="1">
                <a:solidFill>
                  <a:srgbClr val="009444"/>
                </a:solidFill>
                <a:latin typeface="Lato"/>
                <a:ea typeface="Lato"/>
                <a:cs typeface="Lato"/>
                <a:sym typeface="Lato"/>
              </a:rPr>
              <a:t>nuestra</a:t>
            </a:r>
            <a:r>
              <a:rPr lang="en-US" sz="6600" dirty="0">
                <a:solidFill>
                  <a:srgbClr val="009444"/>
                </a:solidFill>
                <a:latin typeface="Lato"/>
                <a:ea typeface="Lato"/>
                <a:cs typeface="Lato"/>
                <a:sym typeface="Lato"/>
              </a:rPr>
              <a:t> </a:t>
            </a:r>
            <a:r>
              <a:rPr lang="en-US" sz="6600" dirty="0" err="1">
                <a:solidFill>
                  <a:srgbClr val="009444"/>
                </a:solidFill>
                <a:latin typeface="Lato"/>
                <a:ea typeface="Lato"/>
                <a:cs typeface="Lato"/>
                <a:sym typeface="Lato"/>
              </a:rPr>
              <a:t>salvación</a:t>
            </a:r>
            <a:endParaRPr sz="6600" dirty="0">
              <a:solidFill>
                <a:schemeClr val="tx1"/>
              </a:solidFill>
              <a:latin typeface="Lato"/>
              <a:ea typeface="Lato"/>
              <a:cs typeface="Lato"/>
              <a:sym typeface="Lato"/>
            </a:endParaRPr>
          </a:p>
        </p:txBody>
      </p:sp>
      <p:cxnSp>
        <p:nvCxnSpPr>
          <p:cNvPr id="195" name="Google Shape;195;p8"/>
          <p:cNvCxnSpPr/>
          <p:nvPr/>
        </p:nvCxnSpPr>
        <p:spPr>
          <a:xfrm>
            <a:off x="3314470" y="2943425"/>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964371" y="4534911"/>
            <a:ext cx="14608012" cy="3831758"/>
          </a:xfrm>
          <a:prstGeom prst="rect">
            <a:avLst/>
          </a:prstGeom>
          <a:noFill/>
          <a:ln>
            <a:noFill/>
          </a:ln>
        </p:spPr>
        <p:txBody>
          <a:bodyPr spcFirstLastPara="1" wrap="square" lIns="137138" tIns="68550" rIns="137138" bIns="68550" anchor="t" anchorCtr="0">
            <a:spAutoFit/>
          </a:bodyPr>
          <a:lstStyle/>
          <a:p>
            <a:r>
              <a:rPr lang="en-US" sz="6000" dirty="0">
                <a:solidFill>
                  <a:schemeClr val="tx1"/>
                </a:solidFill>
                <a:latin typeface="Lato"/>
                <a:ea typeface="Lato"/>
                <a:cs typeface="Lato"/>
                <a:sym typeface="Lato"/>
              </a:rPr>
              <a:t>1 </a:t>
            </a:r>
            <a:r>
              <a:rPr lang="en-US" sz="6000" dirty="0" err="1">
                <a:solidFill>
                  <a:schemeClr val="tx1"/>
                </a:solidFill>
                <a:latin typeface="Lato"/>
                <a:ea typeface="Lato"/>
                <a:cs typeface="Lato"/>
                <a:sym typeface="Lato"/>
              </a:rPr>
              <a:t>Timoteo</a:t>
            </a:r>
            <a:r>
              <a:rPr lang="en-US" sz="6000" dirty="0">
                <a:solidFill>
                  <a:schemeClr val="tx1"/>
                </a:solidFill>
                <a:latin typeface="Lato"/>
                <a:ea typeface="Lato"/>
                <a:cs typeface="Lato"/>
                <a:sym typeface="Lato"/>
              </a:rPr>
              <a:t> 2:4 </a:t>
            </a:r>
          </a:p>
          <a:p>
            <a:endParaRPr lang="en-US" sz="6000" dirty="0">
              <a:solidFill>
                <a:schemeClr val="tx1"/>
              </a:solidFill>
              <a:latin typeface="Lato"/>
              <a:ea typeface="Lato"/>
              <a:cs typeface="Lato"/>
              <a:sym typeface="Lato"/>
            </a:endParaRPr>
          </a:p>
          <a:p>
            <a:r>
              <a:rPr lang="en-US" sz="6000" dirty="0">
                <a:solidFill>
                  <a:schemeClr val="tx1"/>
                </a:solidFill>
                <a:latin typeface="Lato"/>
                <a:ea typeface="Lato"/>
                <a:cs typeface="Lato"/>
                <a:sym typeface="Lato"/>
              </a:rPr>
              <a:t>[Dios] </a:t>
            </a:r>
            <a:r>
              <a:rPr lang="en-US" sz="6000" dirty="0" err="1">
                <a:solidFill>
                  <a:schemeClr val="tx1"/>
                </a:solidFill>
                <a:latin typeface="Lato"/>
                <a:ea typeface="Lato"/>
                <a:cs typeface="Lato"/>
                <a:sym typeface="Lato"/>
              </a:rPr>
              <a:t>quiere</a:t>
            </a:r>
            <a:r>
              <a:rPr lang="en-US" sz="6000" dirty="0">
                <a:solidFill>
                  <a:schemeClr val="tx1"/>
                </a:solidFill>
                <a:latin typeface="Lato"/>
                <a:ea typeface="Lato"/>
                <a:cs typeface="Lato"/>
                <a:sym typeface="Lato"/>
              </a:rPr>
              <a:t> que </a:t>
            </a:r>
            <a:r>
              <a:rPr lang="en-US" sz="6000" dirty="0" err="1">
                <a:solidFill>
                  <a:schemeClr val="tx1"/>
                </a:solidFill>
                <a:latin typeface="Lato"/>
                <a:ea typeface="Lato"/>
                <a:cs typeface="Lato"/>
                <a:sym typeface="Lato"/>
              </a:rPr>
              <a:t>todos</a:t>
            </a:r>
            <a:r>
              <a:rPr lang="en-US" sz="6000" dirty="0">
                <a:solidFill>
                  <a:schemeClr val="tx1"/>
                </a:solidFill>
                <a:latin typeface="Lato"/>
                <a:ea typeface="Lato"/>
                <a:cs typeface="Lato"/>
                <a:sym typeface="Lato"/>
              </a:rPr>
              <a:t> </a:t>
            </a:r>
            <a:r>
              <a:rPr lang="en-US" sz="6000" dirty="0" err="1">
                <a:solidFill>
                  <a:schemeClr val="tx1"/>
                </a:solidFill>
                <a:latin typeface="Lato"/>
                <a:ea typeface="Lato"/>
                <a:cs typeface="Lato"/>
                <a:sym typeface="Lato"/>
              </a:rPr>
              <a:t>los</a:t>
            </a:r>
            <a:r>
              <a:rPr lang="en-US" sz="6000" dirty="0">
                <a:solidFill>
                  <a:schemeClr val="tx1"/>
                </a:solidFill>
                <a:latin typeface="Lato"/>
                <a:ea typeface="Lato"/>
                <a:cs typeface="Lato"/>
                <a:sym typeface="Lato"/>
              </a:rPr>
              <a:t> hombres </a:t>
            </a:r>
            <a:r>
              <a:rPr lang="en-US" sz="6000" dirty="0" err="1">
                <a:solidFill>
                  <a:schemeClr val="tx1"/>
                </a:solidFill>
                <a:latin typeface="Lato"/>
                <a:ea typeface="Lato"/>
                <a:cs typeface="Lato"/>
                <a:sym typeface="Lato"/>
              </a:rPr>
              <a:t>sean</a:t>
            </a:r>
            <a:r>
              <a:rPr lang="en-US" sz="6000" dirty="0">
                <a:solidFill>
                  <a:schemeClr val="tx1"/>
                </a:solidFill>
                <a:latin typeface="Lato"/>
                <a:ea typeface="Lato"/>
                <a:cs typeface="Lato"/>
                <a:sym typeface="Lato"/>
              </a:rPr>
              <a:t> salvos y </a:t>
            </a:r>
            <a:r>
              <a:rPr lang="en-US" sz="6000" dirty="0" err="1">
                <a:solidFill>
                  <a:schemeClr val="tx1"/>
                </a:solidFill>
                <a:latin typeface="Lato"/>
                <a:ea typeface="Lato"/>
                <a:cs typeface="Lato"/>
                <a:sym typeface="Lato"/>
              </a:rPr>
              <a:t>lleguen</a:t>
            </a:r>
            <a:r>
              <a:rPr lang="en-US" sz="6000" dirty="0">
                <a:solidFill>
                  <a:schemeClr val="tx1"/>
                </a:solidFill>
                <a:latin typeface="Lato"/>
                <a:ea typeface="Lato"/>
                <a:cs typeface="Lato"/>
                <a:sym typeface="Lato"/>
              </a:rPr>
              <a:t> a </a:t>
            </a:r>
            <a:r>
              <a:rPr lang="en-US" sz="6000" dirty="0" err="1">
                <a:solidFill>
                  <a:schemeClr val="tx1"/>
                </a:solidFill>
                <a:latin typeface="Lato"/>
                <a:ea typeface="Lato"/>
                <a:cs typeface="Lato"/>
                <a:sym typeface="Lato"/>
              </a:rPr>
              <a:t>conocer</a:t>
            </a:r>
            <a:r>
              <a:rPr lang="en-US" sz="6000" dirty="0">
                <a:solidFill>
                  <a:schemeClr val="tx1"/>
                </a:solidFill>
                <a:latin typeface="Lato"/>
                <a:ea typeface="Lato"/>
                <a:cs typeface="Lato"/>
                <a:sym typeface="Lato"/>
              </a:rPr>
              <a:t> la </a:t>
            </a:r>
            <a:r>
              <a:rPr lang="en-US" sz="6000" dirty="0" err="1">
                <a:solidFill>
                  <a:schemeClr val="tx1"/>
                </a:solidFill>
                <a:latin typeface="Lato"/>
                <a:ea typeface="Lato"/>
                <a:cs typeface="Lato"/>
                <a:sym typeface="Lato"/>
              </a:rPr>
              <a:t>verdad</a:t>
            </a:r>
            <a:r>
              <a:rPr lang="en-US" sz="6000" dirty="0">
                <a:solidFill>
                  <a:schemeClr val="tx1"/>
                </a:solidFill>
                <a:latin typeface="Lato"/>
                <a:ea typeface="Lato"/>
                <a:cs typeface="Lato"/>
                <a:sym typeface="Lato"/>
              </a:rPr>
              <a:t>. </a:t>
            </a:r>
            <a:endParaRPr sz="6000" dirty="0">
              <a:solidFill>
                <a:schemeClr val="tx1"/>
              </a:solidFill>
              <a:latin typeface="Lato"/>
              <a:ea typeface="Lato"/>
              <a:cs typeface="Lato"/>
              <a:sym typeface="Lato"/>
            </a:endParaRPr>
          </a:p>
        </p:txBody>
      </p:sp>
      <p:sp>
        <p:nvSpPr>
          <p:cNvPr id="198" name="Google Shape;198;p8"/>
          <p:cNvSpPr/>
          <p:nvPr/>
        </p:nvSpPr>
        <p:spPr>
          <a:xfrm>
            <a:off x="0"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6073421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964371" y="673898"/>
            <a:ext cx="14608012" cy="969436"/>
          </a:xfrm>
          <a:prstGeom prst="rect">
            <a:avLst/>
          </a:prstGeom>
          <a:noFill/>
          <a:ln>
            <a:noFill/>
          </a:ln>
        </p:spPr>
        <p:txBody>
          <a:bodyPr spcFirstLastPara="1" wrap="square" lIns="137138" tIns="68550" rIns="137138" bIns="68550" anchor="t" anchorCtr="0">
            <a:spAutoFit/>
          </a:bodyPr>
          <a:lstStyle/>
          <a:p>
            <a:r>
              <a:rPr lang="en-US" sz="5400" dirty="0">
                <a:solidFill>
                  <a:srgbClr val="009444"/>
                </a:solidFill>
                <a:latin typeface="Lato"/>
                <a:ea typeface="Lato"/>
                <a:cs typeface="Lato"/>
                <a:sym typeface="Lato"/>
              </a:rPr>
              <a:t>Dios </a:t>
            </a:r>
            <a:r>
              <a:rPr lang="en-US" sz="5400" dirty="0" err="1">
                <a:solidFill>
                  <a:srgbClr val="009444"/>
                </a:solidFill>
                <a:latin typeface="Lato"/>
                <a:ea typeface="Lato"/>
                <a:cs typeface="Lato"/>
                <a:sym typeface="Lato"/>
              </a:rPr>
              <a:t>cumple</a:t>
            </a:r>
            <a:r>
              <a:rPr lang="en-US" sz="5400" dirty="0">
                <a:solidFill>
                  <a:srgbClr val="009444"/>
                </a:solidFill>
                <a:latin typeface="Lato"/>
                <a:ea typeface="Lato"/>
                <a:cs typeface="Lato"/>
                <a:sym typeface="Lato"/>
              </a:rPr>
              <a:t> </a:t>
            </a:r>
            <a:r>
              <a:rPr lang="en-US" sz="5400" dirty="0" err="1">
                <a:solidFill>
                  <a:srgbClr val="009444"/>
                </a:solidFill>
                <a:latin typeface="Lato"/>
                <a:ea typeface="Lato"/>
                <a:cs typeface="Lato"/>
                <a:sym typeface="Lato"/>
              </a:rPr>
              <a:t>su</a:t>
            </a:r>
            <a:r>
              <a:rPr lang="en-US" sz="5400" dirty="0">
                <a:solidFill>
                  <a:srgbClr val="009444"/>
                </a:solidFill>
                <a:latin typeface="Lato"/>
                <a:ea typeface="Lato"/>
                <a:cs typeface="Lato"/>
                <a:sym typeface="Lato"/>
              </a:rPr>
              <a:t> </a:t>
            </a:r>
            <a:r>
              <a:rPr lang="en-US" sz="5400" dirty="0" err="1">
                <a:solidFill>
                  <a:srgbClr val="009444"/>
                </a:solidFill>
                <a:latin typeface="Lato"/>
                <a:ea typeface="Lato"/>
                <a:cs typeface="Lato"/>
                <a:sym typeface="Lato"/>
              </a:rPr>
              <a:t>deseo</a:t>
            </a:r>
            <a:r>
              <a:rPr lang="en-US" sz="5400" dirty="0">
                <a:solidFill>
                  <a:srgbClr val="009444"/>
                </a:solidFill>
                <a:latin typeface="Lato"/>
                <a:ea typeface="Lato"/>
                <a:cs typeface="Lato"/>
                <a:sym typeface="Lato"/>
              </a:rPr>
              <a:t> para </a:t>
            </a:r>
            <a:r>
              <a:rPr lang="en-US" sz="5400" dirty="0" err="1">
                <a:solidFill>
                  <a:srgbClr val="009444"/>
                </a:solidFill>
                <a:latin typeface="Lato"/>
                <a:ea typeface="Lato"/>
                <a:cs typeface="Lato"/>
                <a:sym typeface="Lato"/>
              </a:rPr>
              <a:t>nosotros</a:t>
            </a:r>
            <a:r>
              <a:rPr lang="en-US" sz="5400" dirty="0">
                <a:solidFill>
                  <a:srgbClr val="009444"/>
                </a:solidFill>
                <a:latin typeface="Lato"/>
                <a:ea typeface="Lato"/>
                <a:cs typeface="Lato"/>
                <a:sym typeface="Lato"/>
              </a:rPr>
              <a:t> </a:t>
            </a:r>
            <a:r>
              <a:rPr lang="en-US" sz="5400" dirty="0" err="1">
                <a:solidFill>
                  <a:srgbClr val="009444"/>
                </a:solidFill>
                <a:latin typeface="Lato"/>
                <a:ea typeface="Lato"/>
                <a:cs typeface="Lato"/>
                <a:sym typeface="Lato"/>
              </a:rPr>
              <a:t>en</a:t>
            </a:r>
            <a:r>
              <a:rPr lang="en-US" sz="5400" dirty="0">
                <a:solidFill>
                  <a:srgbClr val="009444"/>
                </a:solidFill>
                <a:latin typeface="Lato"/>
                <a:ea typeface="Lato"/>
                <a:cs typeface="Lato"/>
                <a:sym typeface="Lato"/>
              </a:rPr>
              <a:t> la Biblia</a:t>
            </a:r>
            <a:endParaRPr sz="5400" dirty="0">
              <a:solidFill>
                <a:schemeClr val="tx1"/>
              </a:solidFill>
              <a:latin typeface="Lato"/>
              <a:ea typeface="Lato"/>
              <a:cs typeface="Lato"/>
              <a:sym typeface="Lato"/>
            </a:endParaRPr>
          </a:p>
        </p:txBody>
      </p:sp>
      <p:cxnSp>
        <p:nvCxnSpPr>
          <p:cNvPr id="195" name="Google Shape;195;p8"/>
          <p:cNvCxnSpPr/>
          <p:nvPr/>
        </p:nvCxnSpPr>
        <p:spPr>
          <a:xfrm>
            <a:off x="2964371" y="2068781"/>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964371" y="2494229"/>
            <a:ext cx="14608012" cy="6786413"/>
          </a:xfrm>
          <a:prstGeom prst="rect">
            <a:avLst/>
          </a:prstGeom>
          <a:noFill/>
          <a:ln>
            <a:noFill/>
          </a:ln>
        </p:spPr>
        <p:txBody>
          <a:bodyPr spcFirstLastPara="1" wrap="square" lIns="137138" tIns="68550" rIns="137138" bIns="68550" anchor="t" anchorCtr="0">
            <a:spAutoFit/>
          </a:bodyPr>
          <a:lstStyle/>
          <a:p>
            <a:r>
              <a:rPr lang="en-US" sz="4800" dirty="0">
                <a:solidFill>
                  <a:schemeClr val="tx1"/>
                </a:solidFill>
                <a:latin typeface="Lato"/>
                <a:ea typeface="Lato"/>
                <a:cs typeface="Lato"/>
                <a:sym typeface="Lato"/>
              </a:rPr>
              <a:t>2 </a:t>
            </a:r>
            <a:r>
              <a:rPr lang="en-US" sz="4800" dirty="0" err="1">
                <a:solidFill>
                  <a:schemeClr val="tx1"/>
                </a:solidFill>
                <a:latin typeface="Lato"/>
                <a:ea typeface="Lato"/>
                <a:cs typeface="Lato"/>
                <a:sym typeface="Lato"/>
              </a:rPr>
              <a:t>Timoteo</a:t>
            </a:r>
            <a:r>
              <a:rPr lang="en-US" sz="4800" dirty="0">
                <a:solidFill>
                  <a:schemeClr val="tx1"/>
                </a:solidFill>
                <a:latin typeface="Lato"/>
                <a:ea typeface="Lato"/>
                <a:cs typeface="Lato"/>
                <a:sym typeface="Lato"/>
              </a:rPr>
              <a:t> 3:15-17 </a:t>
            </a:r>
          </a:p>
          <a:p>
            <a:endParaRPr lang="en-US" sz="4800" dirty="0">
              <a:solidFill>
                <a:schemeClr val="tx1"/>
              </a:solidFill>
              <a:latin typeface="Lato"/>
              <a:ea typeface="Lato"/>
              <a:cs typeface="Lato"/>
              <a:sym typeface="Lato"/>
            </a:endParaRPr>
          </a:p>
          <a:p>
            <a:r>
              <a:rPr lang="en-US" sz="4800" dirty="0">
                <a:solidFill>
                  <a:schemeClr val="tx1"/>
                </a:solidFill>
                <a:latin typeface="Lato"/>
                <a:ea typeface="Lato"/>
                <a:cs typeface="Lato"/>
                <a:sym typeface="Lato"/>
              </a:rPr>
              <a:t>Tú </a:t>
            </a:r>
            <a:r>
              <a:rPr lang="en-US" sz="4800" dirty="0" err="1">
                <a:solidFill>
                  <a:schemeClr val="tx1"/>
                </a:solidFill>
                <a:latin typeface="Lato"/>
                <a:ea typeface="Lato"/>
                <a:cs typeface="Lato"/>
                <a:sym typeface="Lato"/>
              </a:rPr>
              <a:t>desde</a:t>
            </a:r>
            <a:r>
              <a:rPr lang="en-US" sz="4800" dirty="0">
                <a:solidFill>
                  <a:schemeClr val="tx1"/>
                </a:solidFill>
                <a:latin typeface="Lato"/>
                <a:ea typeface="Lato"/>
                <a:cs typeface="Lato"/>
                <a:sym typeface="Lato"/>
              </a:rPr>
              <a:t> la </a:t>
            </a:r>
            <a:r>
              <a:rPr lang="en-US" sz="4800" dirty="0" err="1">
                <a:solidFill>
                  <a:schemeClr val="tx1"/>
                </a:solidFill>
                <a:latin typeface="Lato"/>
                <a:ea typeface="Lato"/>
                <a:cs typeface="Lato"/>
                <a:sym typeface="Lato"/>
              </a:rPr>
              <a:t>niñez</a:t>
            </a:r>
            <a:r>
              <a:rPr lang="en-US" sz="4800" dirty="0">
                <a:solidFill>
                  <a:schemeClr val="tx1"/>
                </a:solidFill>
                <a:latin typeface="Lato"/>
                <a:ea typeface="Lato"/>
                <a:cs typeface="Lato"/>
                <a:sym typeface="Lato"/>
              </a:rPr>
              <a:t> has </a:t>
            </a:r>
            <a:r>
              <a:rPr lang="en-US" sz="4800" dirty="0" err="1">
                <a:solidFill>
                  <a:schemeClr val="tx1"/>
                </a:solidFill>
                <a:latin typeface="Lato"/>
                <a:ea typeface="Lato"/>
                <a:cs typeface="Lato"/>
                <a:sym typeface="Lato"/>
              </a:rPr>
              <a:t>conocido</a:t>
            </a:r>
            <a:r>
              <a:rPr lang="en-US" sz="4800" dirty="0">
                <a:solidFill>
                  <a:schemeClr val="tx1"/>
                </a:solidFill>
                <a:latin typeface="Lato"/>
                <a:ea typeface="Lato"/>
                <a:cs typeface="Lato"/>
                <a:sym typeface="Lato"/>
              </a:rPr>
              <a:t> las </a:t>
            </a:r>
            <a:r>
              <a:rPr lang="en-US" sz="4800" dirty="0" err="1">
                <a:solidFill>
                  <a:schemeClr val="tx1"/>
                </a:solidFill>
                <a:latin typeface="Lato"/>
                <a:ea typeface="Lato"/>
                <a:cs typeface="Lato"/>
                <a:sym typeface="Lato"/>
              </a:rPr>
              <a:t>Sagradas</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Escrituras</a:t>
            </a:r>
            <a:r>
              <a:rPr lang="en-US" sz="4800" dirty="0">
                <a:solidFill>
                  <a:schemeClr val="tx1"/>
                </a:solidFill>
                <a:latin typeface="Lato"/>
                <a:ea typeface="Lato"/>
                <a:cs typeface="Lato"/>
                <a:sym typeface="Lato"/>
              </a:rPr>
              <a:t>, las </a:t>
            </a:r>
            <a:r>
              <a:rPr lang="en-US" sz="4800" dirty="0" err="1">
                <a:solidFill>
                  <a:schemeClr val="tx1"/>
                </a:solidFill>
                <a:latin typeface="Lato"/>
                <a:ea typeface="Lato"/>
                <a:cs typeface="Lato"/>
                <a:sym typeface="Lato"/>
              </a:rPr>
              <a:t>cuales</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te</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pueden</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hacer</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sabio</a:t>
            </a:r>
            <a:r>
              <a:rPr lang="en-US" sz="4800" dirty="0">
                <a:solidFill>
                  <a:schemeClr val="tx1"/>
                </a:solidFill>
                <a:latin typeface="Lato"/>
                <a:ea typeface="Lato"/>
                <a:cs typeface="Lato"/>
                <a:sym typeface="Lato"/>
              </a:rPr>
              <a:t> para la </a:t>
            </a:r>
            <a:r>
              <a:rPr lang="en-US" sz="4800" dirty="0" err="1">
                <a:solidFill>
                  <a:schemeClr val="tx1"/>
                </a:solidFill>
                <a:latin typeface="Lato"/>
                <a:ea typeface="Lato"/>
                <a:cs typeface="Lato"/>
                <a:sym typeface="Lato"/>
              </a:rPr>
              <a:t>salvación</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por</a:t>
            </a:r>
            <a:r>
              <a:rPr lang="en-US" sz="4800" dirty="0">
                <a:solidFill>
                  <a:schemeClr val="tx1"/>
                </a:solidFill>
                <a:latin typeface="Lato"/>
                <a:ea typeface="Lato"/>
                <a:cs typeface="Lato"/>
                <a:sym typeface="Lato"/>
              </a:rPr>
              <a:t> la </a:t>
            </a:r>
            <a:r>
              <a:rPr lang="en-US" sz="4800" dirty="0" err="1">
                <a:solidFill>
                  <a:schemeClr val="tx1"/>
                </a:solidFill>
                <a:latin typeface="Lato"/>
                <a:ea typeface="Lato"/>
                <a:cs typeface="Lato"/>
                <a:sym typeface="Lato"/>
              </a:rPr>
              <a:t>fe</a:t>
            </a:r>
            <a:r>
              <a:rPr lang="en-US" sz="4800" dirty="0">
                <a:solidFill>
                  <a:schemeClr val="tx1"/>
                </a:solidFill>
                <a:latin typeface="Lato"/>
                <a:ea typeface="Lato"/>
                <a:cs typeface="Lato"/>
                <a:sym typeface="Lato"/>
              </a:rPr>
              <a:t> que es </a:t>
            </a:r>
            <a:r>
              <a:rPr lang="en-US" sz="4800" dirty="0" err="1">
                <a:solidFill>
                  <a:schemeClr val="tx1"/>
                </a:solidFill>
                <a:latin typeface="Lato"/>
                <a:ea typeface="Lato"/>
                <a:cs typeface="Lato"/>
                <a:sym typeface="Lato"/>
              </a:rPr>
              <a:t>en</a:t>
            </a:r>
            <a:r>
              <a:rPr lang="en-US" sz="4800" dirty="0">
                <a:solidFill>
                  <a:schemeClr val="tx1"/>
                </a:solidFill>
                <a:latin typeface="Lato"/>
                <a:ea typeface="Lato"/>
                <a:cs typeface="Lato"/>
                <a:sym typeface="Lato"/>
              </a:rPr>
              <a:t> Cristo Jesús. Toda la </a:t>
            </a:r>
            <a:r>
              <a:rPr lang="en-US" sz="4800" dirty="0" err="1">
                <a:solidFill>
                  <a:schemeClr val="tx1"/>
                </a:solidFill>
                <a:latin typeface="Lato"/>
                <a:ea typeface="Lato"/>
                <a:cs typeface="Lato"/>
                <a:sym typeface="Lato"/>
              </a:rPr>
              <a:t>Escritura</a:t>
            </a:r>
            <a:r>
              <a:rPr lang="en-US" sz="4800" dirty="0">
                <a:solidFill>
                  <a:schemeClr val="tx1"/>
                </a:solidFill>
                <a:latin typeface="Lato"/>
                <a:ea typeface="Lato"/>
                <a:cs typeface="Lato"/>
                <a:sym typeface="Lato"/>
              </a:rPr>
              <a:t> es </a:t>
            </a:r>
            <a:r>
              <a:rPr lang="en-US" sz="4800" dirty="0" err="1">
                <a:solidFill>
                  <a:schemeClr val="tx1"/>
                </a:solidFill>
                <a:latin typeface="Lato"/>
                <a:ea typeface="Lato"/>
                <a:cs typeface="Lato"/>
                <a:sym typeface="Lato"/>
              </a:rPr>
              <a:t>inspirada</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por</a:t>
            </a:r>
            <a:r>
              <a:rPr lang="en-US" sz="4800" dirty="0">
                <a:solidFill>
                  <a:schemeClr val="tx1"/>
                </a:solidFill>
                <a:latin typeface="Lato"/>
                <a:ea typeface="Lato"/>
                <a:cs typeface="Lato"/>
                <a:sym typeface="Lato"/>
              </a:rPr>
              <a:t> Dios, y </a:t>
            </a:r>
            <a:r>
              <a:rPr lang="en-US" sz="4800" dirty="0" err="1">
                <a:solidFill>
                  <a:schemeClr val="tx1"/>
                </a:solidFill>
                <a:latin typeface="Lato"/>
                <a:ea typeface="Lato"/>
                <a:cs typeface="Lato"/>
                <a:sym typeface="Lato"/>
              </a:rPr>
              <a:t>útil</a:t>
            </a:r>
            <a:r>
              <a:rPr lang="en-US" sz="4800" dirty="0">
                <a:solidFill>
                  <a:schemeClr val="tx1"/>
                </a:solidFill>
                <a:latin typeface="Lato"/>
                <a:ea typeface="Lato"/>
                <a:cs typeface="Lato"/>
                <a:sym typeface="Lato"/>
              </a:rPr>
              <a:t> para </a:t>
            </a:r>
            <a:r>
              <a:rPr lang="en-US" sz="4800" dirty="0" err="1">
                <a:solidFill>
                  <a:schemeClr val="tx1"/>
                </a:solidFill>
                <a:latin typeface="Lato"/>
                <a:ea typeface="Lato"/>
                <a:cs typeface="Lato"/>
                <a:sym typeface="Lato"/>
              </a:rPr>
              <a:t>enseñar</a:t>
            </a:r>
            <a:r>
              <a:rPr lang="en-US" sz="4800" dirty="0">
                <a:solidFill>
                  <a:schemeClr val="tx1"/>
                </a:solidFill>
                <a:latin typeface="Lato"/>
                <a:ea typeface="Lato"/>
                <a:cs typeface="Lato"/>
                <a:sym typeface="Lato"/>
              </a:rPr>
              <a:t>, para </a:t>
            </a:r>
            <a:r>
              <a:rPr lang="en-US" sz="4800" dirty="0" err="1">
                <a:solidFill>
                  <a:schemeClr val="tx1"/>
                </a:solidFill>
                <a:latin typeface="Lato"/>
                <a:ea typeface="Lato"/>
                <a:cs typeface="Lato"/>
                <a:sym typeface="Lato"/>
              </a:rPr>
              <a:t>redargüir</a:t>
            </a:r>
            <a:r>
              <a:rPr lang="en-US" sz="4800" dirty="0">
                <a:solidFill>
                  <a:schemeClr val="tx1"/>
                </a:solidFill>
                <a:latin typeface="Lato"/>
                <a:ea typeface="Lato"/>
                <a:cs typeface="Lato"/>
                <a:sym typeface="Lato"/>
              </a:rPr>
              <a:t>, para </a:t>
            </a:r>
            <a:r>
              <a:rPr lang="en-US" sz="4800" dirty="0" err="1">
                <a:solidFill>
                  <a:schemeClr val="tx1"/>
                </a:solidFill>
                <a:latin typeface="Lato"/>
                <a:ea typeface="Lato"/>
                <a:cs typeface="Lato"/>
                <a:sym typeface="Lato"/>
              </a:rPr>
              <a:t>corregir</a:t>
            </a:r>
            <a:r>
              <a:rPr lang="en-US" sz="4800" dirty="0">
                <a:solidFill>
                  <a:schemeClr val="tx1"/>
                </a:solidFill>
                <a:latin typeface="Lato"/>
                <a:ea typeface="Lato"/>
                <a:cs typeface="Lato"/>
                <a:sym typeface="Lato"/>
              </a:rPr>
              <a:t>, para </a:t>
            </a:r>
            <a:r>
              <a:rPr lang="en-US" sz="4800" dirty="0" err="1">
                <a:solidFill>
                  <a:schemeClr val="tx1"/>
                </a:solidFill>
                <a:latin typeface="Lato"/>
                <a:ea typeface="Lato"/>
                <a:cs typeface="Lato"/>
                <a:sym typeface="Lato"/>
              </a:rPr>
              <a:t>instruir</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en</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justicia</a:t>
            </a:r>
            <a:r>
              <a:rPr lang="en-US" sz="4800" dirty="0">
                <a:solidFill>
                  <a:schemeClr val="tx1"/>
                </a:solidFill>
                <a:latin typeface="Lato"/>
                <a:ea typeface="Lato"/>
                <a:cs typeface="Lato"/>
                <a:sym typeface="Lato"/>
              </a:rPr>
              <a:t>, a fin de que </a:t>
            </a:r>
            <a:r>
              <a:rPr lang="en-US" sz="4800" dirty="0" err="1">
                <a:solidFill>
                  <a:schemeClr val="tx1"/>
                </a:solidFill>
                <a:latin typeface="Lato"/>
                <a:ea typeface="Lato"/>
                <a:cs typeface="Lato"/>
                <a:sym typeface="Lato"/>
              </a:rPr>
              <a:t>el</a:t>
            </a:r>
            <a:r>
              <a:rPr lang="en-US" sz="4800" dirty="0">
                <a:solidFill>
                  <a:schemeClr val="tx1"/>
                </a:solidFill>
                <a:latin typeface="Lato"/>
                <a:ea typeface="Lato"/>
                <a:cs typeface="Lato"/>
                <a:sym typeface="Lato"/>
              </a:rPr>
              <a:t> hombre de Dios sea perfecto, </a:t>
            </a:r>
            <a:r>
              <a:rPr lang="en-US" sz="4800" dirty="0" err="1">
                <a:solidFill>
                  <a:schemeClr val="tx1"/>
                </a:solidFill>
                <a:latin typeface="Lato"/>
                <a:ea typeface="Lato"/>
                <a:cs typeface="Lato"/>
                <a:sym typeface="Lato"/>
              </a:rPr>
              <a:t>enteramente</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preparado</a:t>
            </a:r>
            <a:r>
              <a:rPr lang="en-US" sz="4800" dirty="0">
                <a:solidFill>
                  <a:schemeClr val="tx1"/>
                </a:solidFill>
                <a:latin typeface="Lato"/>
                <a:ea typeface="Lato"/>
                <a:cs typeface="Lato"/>
                <a:sym typeface="Lato"/>
              </a:rPr>
              <a:t> para </a:t>
            </a:r>
            <a:r>
              <a:rPr lang="en-US" sz="4800" dirty="0" err="1">
                <a:solidFill>
                  <a:schemeClr val="tx1"/>
                </a:solidFill>
                <a:latin typeface="Lato"/>
                <a:ea typeface="Lato"/>
                <a:cs typeface="Lato"/>
                <a:sym typeface="Lato"/>
              </a:rPr>
              <a:t>toda</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buena</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obra</a:t>
            </a:r>
            <a:r>
              <a:rPr lang="en-US" sz="4800" dirty="0">
                <a:solidFill>
                  <a:schemeClr val="tx1"/>
                </a:solidFill>
                <a:latin typeface="Lato"/>
                <a:ea typeface="Lato"/>
                <a:cs typeface="Lato"/>
                <a:sym typeface="Lato"/>
              </a:rPr>
              <a:t>. </a:t>
            </a:r>
          </a:p>
        </p:txBody>
      </p:sp>
      <p:sp>
        <p:nvSpPr>
          <p:cNvPr id="198" name="Google Shape;198;p8"/>
          <p:cNvSpPr/>
          <p:nvPr/>
        </p:nvSpPr>
        <p:spPr>
          <a:xfrm>
            <a:off x="0"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227745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1" y="2729673"/>
            <a:ext cx="4688396" cy="4827654"/>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4688395" y="3227621"/>
            <a:ext cx="12519726" cy="3831758"/>
          </a:xfrm>
          <a:prstGeom prst="rect">
            <a:avLst/>
          </a:prstGeom>
          <a:noFill/>
          <a:ln>
            <a:noFill/>
          </a:ln>
        </p:spPr>
        <p:txBody>
          <a:bodyPr spcFirstLastPara="1" wrap="square" lIns="137138" tIns="68550" rIns="137138" bIns="68550" anchor="t" anchorCtr="0">
            <a:spAutoFit/>
          </a:bodyPr>
          <a:lstStyle/>
          <a:p>
            <a:r>
              <a:rPr lang="en-US" sz="6000" b="1" dirty="0">
                <a:solidFill>
                  <a:schemeClr val="dk1"/>
                </a:solidFill>
                <a:latin typeface="Lato"/>
                <a:ea typeface="Lato"/>
                <a:cs typeface="Lato"/>
                <a:sym typeface="Lato"/>
              </a:rPr>
              <a:t>Si Dios </a:t>
            </a:r>
            <a:r>
              <a:rPr lang="en-US" sz="6000" b="1" dirty="0" err="1">
                <a:solidFill>
                  <a:schemeClr val="dk1"/>
                </a:solidFill>
                <a:latin typeface="Lato"/>
                <a:ea typeface="Lato"/>
                <a:cs typeface="Lato"/>
                <a:sym typeface="Lato"/>
              </a:rPr>
              <a:t>fuera</a:t>
            </a:r>
            <a:r>
              <a:rPr lang="en-US" sz="6000" b="1" dirty="0">
                <a:solidFill>
                  <a:schemeClr val="dk1"/>
                </a:solidFill>
                <a:latin typeface="Lato"/>
                <a:ea typeface="Lato"/>
                <a:cs typeface="Lato"/>
                <a:sym typeface="Lato"/>
              </a:rPr>
              <a:t> a </a:t>
            </a:r>
            <a:r>
              <a:rPr lang="en-US" sz="6000" b="1" dirty="0" err="1">
                <a:solidFill>
                  <a:schemeClr val="dk1"/>
                </a:solidFill>
                <a:latin typeface="Lato"/>
                <a:ea typeface="Lato"/>
                <a:cs typeface="Lato"/>
                <a:sym typeface="Lato"/>
              </a:rPr>
              <a:t>hablar</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otra</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vez</a:t>
            </a:r>
            <a:r>
              <a:rPr lang="en-US" sz="6000" b="1" dirty="0">
                <a:solidFill>
                  <a:schemeClr val="dk1"/>
                </a:solidFill>
                <a:latin typeface="Lato"/>
                <a:ea typeface="Lato"/>
                <a:cs typeface="Lato"/>
                <a:sym typeface="Lato"/>
              </a:rPr>
              <a:t>,</a:t>
            </a:r>
          </a:p>
          <a:p>
            <a:endParaRPr lang="en-US" sz="6000" b="1" dirty="0">
              <a:solidFill>
                <a:schemeClr val="dk1"/>
              </a:solidFill>
              <a:latin typeface="Lato"/>
              <a:ea typeface="Lato"/>
              <a:cs typeface="Lato"/>
              <a:sym typeface="Lato"/>
            </a:endParaRPr>
          </a:p>
          <a:p>
            <a:r>
              <a:rPr lang="en-US" sz="6000" b="1" dirty="0">
                <a:solidFill>
                  <a:schemeClr val="tx1"/>
                </a:solidFill>
                <a:latin typeface="Lato"/>
                <a:ea typeface="Lato"/>
                <a:cs typeface="Lato"/>
                <a:sym typeface="Lato"/>
              </a:rPr>
              <a:t>¿</a:t>
            </a:r>
            <a:r>
              <a:rPr lang="en-US" sz="6000" b="1" i="1" dirty="0" err="1">
                <a:solidFill>
                  <a:schemeClr val="tx1"/>
                </a:solidFill>
                <a:latin typeface="Lato"/>
                <a:ea typeface="Lato"/>
                <a:cs typeface="Lato"/>
                <a:sym typeface="Lato"/>
              </a:rPr>
              <a:t>Contradeciría</a:t>
            </a:r>
            <a:r>
              <a:rPr lang="en-US" sz="6000" b="1" dirty="0">
                <a:solidFill>
                  <a:schemeClr val="tx1"/>
                </a:solidFill>
                <a:latin typeface="Lato"/>
                <a:ea typeface="Lato"/>
                <a:cs typeface="Lato"/>
                <a:sym typeface="Lato"/>
              </a:rPr>
              <a:t> </a:t>
            </a:r>
            <a:r>
              <a:rPr lang="en-US" sz="6000" b="1" dirty="0">
                <a:solidFill>
                  <a:schemeClr val="dk1"/>
                </a:solidFill>
                <a:latin typeface="Lato"/>
                <a:ea typeface="Lato"/>
                <a:cs typeface="Lato"/>
                <a:sym typeface="Lato"/>
              </a:rPr>
              <a:t>o </a:t>
            </a:r>
            <a:r>
              <a:rPr lang="en-US" sz="6000" b="1" dirty="0" err="1">
                <a:solidFill>
                  <a:schemeClr val="dk1"/>
                </a:solidFill>
                <a:latin typeface="Lato"/>
                <a:ea typeface="Lato"/>
                <a:cs typeface="Lato"/>
                <a:sym typeface="Lato"/>
              </a:rPr>
              <a:t>cambiaría</a:t>
            </a:r>
            <a:r>
              <a:rPr lang="en-US" sz="6000" b="1" dirty="0">
                <a:solidFill>
                  <a:schemeClr val="dk1"/>
                </a:solidFill>
                <a:latin typeface="Lato"/>
                <a:ea typeface="Lato"/>
                <a:cs typeface="Lato"/>
                <a:sym typeface="Lato"/>
              </a:rPr>
              <a:t> algo de lo que </a:t>
            </a:r>
            <a:r>
              <a:rPr lang="en-US" sz="6000" b="1" dirty="0" err="1">
                <a:solidFill>
                  <a:schemeClr val="dk1"/>
                </a:solidFill>
                <a:latin typeface="Lato"/>
                <a:ea typeface="Lato"/>
                <a:cs typeface="Lato"/>
                <a:sym typeface="Lato"/>
              </a:rPr>
              <a:t>ya</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tenemos</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en</a:t>
            </a:r>
            <a:r>
              <a:rPr lang="en-US" sz="6000" b="1" dirty="0">
                <a:solidFill>
                  <a:schemeClr val="dk1"/>
                </a:solidFill>
                <a:latin typeface="Lato"/>
                <a:ea typeface="Lato"/>
                <a:cs typeface="Lato"/>
                <a:sym typeface="Lato"/>
              </a:rPr>
              <a:t> la Biblia? </a:t>
            </a:r>
            <a:endParaRPr sz="5400" b="1" dirty="0">
              <a:solidFill>
                <a:schemeClr val="dk1"/>
              </a:solidFill>
              <a:latin typeface="Lato"/>
              <a:ea typeface="Lato"/>
              <a:cs typeface="Lato"/>
              <a:sym typeface="Lato"/>
            </a:endParaRPr>
          </a:p>
        </p:txBody>
      </p:sp>
    </p:spTree>
    <p:extLst>
      <p:ext uri="{BB962C8B-B14F-4D97-AF65-F5344CB8AC3E}">
        <p14:creationId xmlns:p14="http://schemas.microsoft.com/office/powerpoint/2010/main" val="2559599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964371" y="673898"/>
            <a:ext cx="14608012" cy="969436"/>
          </a:xfrm>
          <a:prstGeom prst="rect">
            <a:avLst/>
          </a:prstGeom>
          <a:noFill/>
          <a:ln>
            <a:noFill/>
          </a:ln>
        </p:spPr>
        <p:txBody>
          <a:bodyPr spcFirstLastPara="1" wrap="square" lIns="137138" tIns="68550" rIns="137138" bIns="68550" anchor="t" anchorCtr="0">
            <a:spAutoFit/>
          </a:bodyPr>
          <a:lstStyle/>
          <a:p>
            <a:r>
              <a:rPr lang="en-US" sz="5400" dirty="0">
                <a:solidFill>
                  <a:srgbClr val="009444"/>
                </a:solidFill>
                <a:latin typeface="Lato"/>
                <a:ea typeface="Lato"/>
                <a:cs typeface="Lato"/>
                <a:sym typeface="Lato"/>
              </a:rPr>
              <a:t>¿Dios </a:t>
            </a:r>
            <a:r>
              <a:rPr lang="en-US" sz="5400" dirty="0" err="1">
                <a:solidFill>
                  <a:srgbClr val="009444"/>
                </a:solidFill>
                <a:latin typeface="Lato"/>
                <a:ea typeface="Lato"/>
                <a:cs typeface="Lato"/>
                <a:sym typeface="Lato"/>
              </a:rPr>
              <a:t>va</a:t>
            </a:r>
            <a:r>
              <a:rPr lang="en-US" sz="5400" dirty="0">
                <a:solidFill>
                  <a:srgbClr val="009444"/>
                </a:solidFill>
                <a:latin typeface="Lato"/>
                <a:ea typeface="Lato"/>
                <a:cs typeface="Lato"/>
                <a:sym typeface="Lato"/>
              </a:rPr>
              <a:t> a </a:t>
            </a:r>
            <a:r>
              <a:rPr lang="en-US" sz="5400" dirty="0" err="1">
                <a:solidFill>
                  <a:srgbClr val="009444"/>
                </a:solidFill>
                <a:latin typeface="Lato"/>
                <a:ea typeface="Lato"/>
                <a:cs typeface="Lato"/>
                <a:sym typeface="Lato"/>
              </a:rPr>
              <a:t>cambiar</a:t>
            </a:r>
            <a:r>
              <a:rPr lang="en-US" sz="5400" dirty="0">
                <a:solidFill>
                  <a:srgbClr val="009444"/>
                </a:solidFill>
                <a:latin typeface="Lato"/>
                <a:ea typeface="Lato"/>
                <a:cs typeface="Lato"/>
                <a:sym typeface="Lato"/>
              </a:rPr>
              <a:t> </a:t>
            </a:r>
            <a:r>
              <a:rPr lang="en-US" sz="5400" dirty="0" err="1">
                <a:solidFill>
                  <a:srgbClr val="009444"/>
                </a:solidFill>
                <a:latin typeface="Lato"/>
                <a:ea typeface="Lato"/>
                <a:cs typeface="Lato"/>
                <a:sym typeface="Lato"/>
              </a:rPr>
              <a:t>el</a:t>
            </a:r>
            <a:r>
              <a:rPr lang="en-US" sz="5400" dirty="0">
                <a:solidFill>
                  <a:srgbClr val="009444"/>
                </a:solidFill>
                <a:latin typeface="Lato"/>
                <a:ea typeface="Lato"/>
                <a:cs typeface="Lato"/>
                <a:sym typeface="Lato"/>
              </a:rPr>
              <a:t> </a:t>
            </a:r>
            <a:r>
              <a:rPr lang="en-US" sz="5400" dirty="0" err="1">
                <a:solidFill>
                  <a:srgbClr val="009444"/>
                </a:solidFill>
                <a:latin typeface="Lato"/>
                <a:ea typeface="Lato"/>
                <a:cs typeface="Lato"/>
                <a:sym typeface="Lato"/>
              </a:rPr>
              <a:t>mensaje</a:t>
            </a:r>
            <a:r>
              <a:rPr lang="en-US" sz="5400" dirty="0">
                <a:solidFill>
                  <a:srgbClr val="009444"/>
                </a:solidFill>
                <a:latin typeface="Lato"/>
                <a:ea typeface="Lato"/>
                <a:cs typeface="Lato"/>
                <a:sym typeface="Lato"/>
              </a:rPr>
              <a:t> de Su Palabra?</a:t>
            </a:r>
            <a:endParaRPr sz="5400" dirty="0">
              <a:solidFill>
                <a:schemeClr val="tx1"/>
              </a:solidFill>
              <a:latin typeface="Lato"/>
              <a:ea typeface="Lato"/>
              <a:cs typeface="Lato"/>
              <a:sym typeface="Lato"/>
            </a:endParaRPr>
          </a:p>
        </p:txBody>
      </p:sp>
      <p:cxnSp>
        <p:nvCxnSpPr>
          <p:cNvPr id="195" name="Google Shape;195;p8"/>
          <p:cNvCxnSpPr/>
          <p:nvPr/>
        </p:nvCxnSpPr>
        <p:spPr>
          <a:xfrm>
            <a:off x="2964371" y="2068781"/>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964371" y="2909134"/>
            <a:ext cx="14608012" cy="5309085"/>
          </a:xfrm>
          <a:prstGeom prst="rect">
            <a:avLst/>
          </a:prstGeom>
          <a:noFill/>
          <a:ln>
            <a:noFill/>
          </a:ln>
        </p:spPr>
        <p:txBody>
          <a:bodyPr spcFirstLastPara="1" wrap="square" lIns="137138" tIns="68550" rIns="137138" bIns="68550" anchor="t" anchorCtr="0">
            <a:spAutoFit/>
          </a:bodyPr>
          <a:lstStyle/>
          <a:p>
            <a:r>
              <a:rPr lang="en-US" sz="4800" b="1" dirty="0">
                <a:solidFill>
                  <a:schemeClr val="tx1"/>
                </a:solidFill>
                <a:latin typeface="Lato"/>
                <a:ea typeface="Lato"/>
                <a:cs typeface="Lato"/>
                <a:sym typeface="Lato"/>
              </a:rPr>
              <a:t>Dios no </a:t>
            </a:r>
            <a:r>
              <a:rPr lang="en-US" sz="4800" b="1" dirty="0" err="1">
                <a:solidFill>
                  <a:schemeClr val="tx1"/>
                </a:solidFill>
                <a:latin typeface="Lato"/>
                <a:ea typeface="Lato"/>
                <a:cs typeface="Lato"/>
                <a:sym typeface="Lato"/>
              </a:rPr>
              <a:t>cambiaría</a:t>
            </a:r>
            <a:r>
              <a:rPr lang="en-US" sz="4800" b="1" dirty="0">
                <a:solidFill>
                  <a:schemeClr val="tx1"/>
                </a:solidFill>
                <a:latin typeface="Lato"/>
                <a:ea typeface="Lato"/>
                <a:cs typeface="Lato"/>
                <a:sym typeface="Lato"/>
              </a:rPr>
              <a:t> nada de lo que </a:t>
            </a:r>
            <a:r>
              <a:rPr lang="en-US" sz="4800" b="1" dirty="0" err="1">
                <a:solidFill>
                  <a:schemeClr val="tx1"/>
                </a:solidFill>
                <a:latin typeface="Lato"/>
                <a:ea typeface="Lato"/>
                <a:cs typeface="Lato"/>
                <a:sym typeface="Lato"/>
              </a:rPr>
              <a:t>ya</a:t>
            </a:r>
            <a:r>
              <a:rPr lang="en-US" sz="4800" b="1" dirty="0">
                <a:solidFill>
                  <a:schemeClr val="tx1"/>
                </a:solidFill>
                <a:latin typeface="Lato"/>
                <a:ea typeface="Lato"/>
                <a:cs typeface="Lato"/>
                <a:sym typeface="Lato"/>
              </a:rPr>
              <a:t> ha </a:t>
            </a:r>
            <a:r>
              <a:rPr lang="en-US" sz="4800" b="1" dirty="0" err="1">
                <a:solidFill>
                  <a:schemeClr val="tx1"/>
                </a:solidFill>
                <a:latin typeface="Lato"/>
                <a:ea typeface="Lato"/>
                <a:cs typeface="Lato"/>
                <a:sym typeface="Lato"/>
              </a:rPr>
              <a:t>dicho</a:t>
            </a:r>
            <a:r>
              <a:rPr lang="en-US" sz="4800" b="1" dirty="0">
                <a:solidFill>
                  <a:schemeClr val="tx1"/>
                </a:solidFill>
                <a:latin typeface="Lato"/>
                <a:ea typeface="Lato"/>
                <a:cs typeface="Lato"/>
                <a:sym typeface="Lato"/>
              </a:rPr>
              <a:t>. </a:t>
            </a:r>
          </a:p>
          <a:p>
            <a:endParaRPr lang="en-US" sz="4800" dirty="0">
              <a:solidFill>
                <a:schemeClr val="tx1"/>
              </a:solidFill>
              <a:latin typeface="Lato"/>
              <a:ea typeface="Lato"/>
              <a:cs typeface="Lato"/>
              <a:sym typeface="Lato"/>
            </a:endParaRPr>
          </a:p>
          <a:p>
            <a:r>
              <a:rPr lang="en-US" sz="4800" dirty="0" err="1">
                <a:solidFill>
                  <a:schemeClr val="tx1"/>
                </a:solidFill>
                <a:latin typeface="Lato"/>
                <a:ea typeface="Lato"/>
                <a:cs typeface="Lato"/>
                <a:sym typeface="Lato"/>
              </a:rPr>
              <a:t>Números</a:t>
            </a:r>
            <a:r>
              <a:rPr lang="en-US" sz="4800" dirty="0">
                <a:solidFill>
                  <a:schemeClr val="tx1"/>
                </a:solidFill>
                <a:latin typeface="Lato"/>
                <a:ea typeface="Lato"/>
                <a:cs typeface="Lato"/>
                <a:sym typeface="Lato"/>
              </a:rPr>
              <a:t> 23:19 Dios no es un simple mortal para que </a:t>
            </a:r>
            <a:r>
              <a:rPr lang="en-US" sz="4800" dirty="0" err="1">
                <a:solidFill>
                  <a:schemeClr val="tx1"/>
                </a:solidFill>
                <a:latin typeface="Lato"/>
                <a:ea typeface="Lato"/>
                <a:cs typeface="Lato"/>
                <a:sym typeface="Lato"/>
              </a:rPr>
              <a:t>mienta</a:t>
            </a:r>
            <a:r>
              <a:rPr lang="en-US" sz="4800" dirty="0">
                <a:solidFill>
                  <a:schemeClr val="tx1"/>
                </a:solidFill>
                <a:latin typeface="Lato"/>
                <a:ea typeface="Lato"/>
                <a:cs typeface="Lato"/>
                <a:sym typeface="Lato"/>
              </a:rPr>
              <a:t> o </a:t>
            </a:r>
            <a:r>
              <a:rPr lang="en-US" sz="4800" dirty="0" err="1">
                <a:solidFill>
                  <a:schemeClr val="tx1"/>
                </a:solidFill>
                <a:latin typeface="Lato"/>
                <a:ea typeface="Lato"/>
                <a:cs typeface="Lato"/>
                <a:sym typeface="Lato"/>
              </a:rPr>
              <a:t>cambie</a:t>
            </a:r>
            <a:r>
              <a:rPr lang="en-US" sz="4800" dirty="0">
                <a:solidFill>
                  <a:schemeClr val="tx1"/>
                </a:solidFill>
                <a:latin typeface="Lato"/>
                <a:ea typeface="Lato"/>
                <a:cs typeface="Lato"/>
                <a:sym typeface="Lato"/>
              </a:rPr>
              <a:t> de </a:t>
            </a:r>
            <a:r>
              <a:rPr lang="en-US" sz="4800" dirty="0" err="1">
                <a:solidFill>
                  <a:schemeClr val="tx1"/>
                </a:solidFill>
                <a:latin typeface="Lato"/>
                <a:ea typeface="Lato"/>
                <a:cs typeface="Lato"/>
                <a:sym typeface="Lato"/>
              </a:rPr>
              <a:t>parecer</a:t>
            </a:r>
            <a:r>
              <a:rPr lang="en-US" sz="4800" dirty="0">
                <a:solidFill>
                  <a:schemeClr val="tx1"/>
                </a:solidFill>
                <a:latin typeface="Lato"/>
                <a:ea typeface="Lato"/>
                <a:cs typeface="Lato"/>
                <a:sym typeface="Lato"/>
              </a:rPr>
              <a:t>. </a:t>
            </a:r>
          </a:p>
          <a:p>
            <a:endParaRPr lang="en-US" sz="4800" dirty="0">
              <a:solidFill>
                <a:schemeClr val="tx1"/>
              </a:solidFill>
              <a:latin typeface="Lato"/>
              <a:ea typeface="Lato"/>
              <a:cs typeface="Lato"/>
              <a:sym typeface="Lato"/>
            </a:endParaRPr>
          </a:p>
          <a:p>
            <a:r>
              <a:rPr lang="en-US" sz="4800" dirty="0" err="1">
                <a:solidFill>
                  <a:schemeClr val="tx1"/>
                </a:solidFill>
                <a:latin typeface="Lato"/>
                <a:ea typeface="Lato"/>
                <a:cs typeface="Lato"/>
                <a:sym typeface="Lato"/>
              </a:rPr>
              <a:t>Debemos</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comparar</a:t>
            </a:r>
            <a:r>
              <a:rPr lang="en-US" sz="4800" dirty="0">
                <a:solidFill>
                  <a:schemeClr val="tx1"/>
                </a:solidFill>
                <a:latin typeface="Lato"/>
                <a:ea typeface="Lato"/>
                <a:cs typeface="Lato"/>
                <a:sym typeface="Lato"/>
              </a:rPr>
              <a:t> con la Biblia lo que </a:t>
            </a:r>
            <a:r>
              <a:rPr lang="en-US" sz="4800" dirty="0" err="1">
                <a:solidFill>
                  <a:schemeClr val="tx1"/>
                </a:solidFill>
                <a:latin typeface="Lato"/>
                <a:ea typeface="Lato"/>
                <a:cs typeface="Lato"/>
                <a:sym typeface="Lato"/>
              </a:rPr>
              <a:t>escuchamos</a:t>
            </a:r>
            <a:r>
              <a:rPr lang="en-US" sz="4800" dirty="0">
                <a:solidFill>
                  <a:schemeClr val="tx1"/>
                </a:solidFill>
                <a:latin typeface="Lato"/>
                <a:ea typeface="Lato"/>
                <a:cs typeface="Lato"/>
                <a:sym typeface="Lato"/>
              </a:rPr>
              <a:t> de las personas.</a:t>
            </a:r>
            <a:endParaRPr lang="en-US" sz="4800" b="1" dirty="0">
              <a:solidFill>
                <a:schemeClr val="tx1"/>
              </a:solidFill>
              <a:latin typeface="Lato"/>
              <a:ea typeface="Lato"/>
              <a:cs typeface="Lato"/>
              <a:sym typeface="Lato"/>
            </a:endParaRPr>
          </a:p>
        </p:txBody>
      </p:sp>
      <p:sp>
        <p:nvSpPr>
          <p:cNvPr id="198" name="Google Shape;198;p8"/>
          <p:cNvSpPr/>
          <p:nvPr/>
        </p:nvSpPr>
        <p:spPr>
          <a:xfrm>
            <a:off x="0"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23719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p:nvPr/>
        </p:nvSpPr>
        <p:spPr>
          <a:xfrm>
            <a:off x="13216844" y="2705450"/>
            <a:ext cx="3768948" cy="553937"/>
          </a:xfrm>
          <a:prstGeom prst="rect">
            <a:avLst/>
          </a:prstGeom>
          <a:noFill/>
          <a:ln>
            <a:noFill/>
          </a:ln>
        </p:spPr>
        <p:txBody>
          <a:bodyPr spcFirstLastPara="1" wrap="square" lIns="137138" tIns="68550" rIns="137138" bIns="68550" anchor="t" anchorCtr="0">
            <a:spAutoFit/>
          </a:bodyPr>
          <a:lstStyle/>
          <a:p>
            <a:endParaRPr sz="2700">
              <a:solidFill>
                <a:schemeClr val="dk1"/>
              </a:solidFill>
              <a:latin typeface="Calibri"/>
              <a:ea typeface="Calibri"/>
              <a:cs typeface="Calibri"/>
              <a:sym typeface="Calibri"/>
            </a:endParaRPr>
          </a:p>
        </p:txBody>
      </p:sp>
      <p:grpSp>
        <p:nvGrpSpPr>
          <p:cNvPr id="168" name="Google Shape;168;p7"/>
          <p:cNvGrpSpPr/>
          <p:nvPr/>
        </p:nvGrpSpPr>
        <p:grpSpPr>
          <a:xfrm>
            <a:off x="610463" y="1223963"/>
            <a:ext cx="15446129" cy="7460114"/>
            <a:chOff x="37158" y="274036"/>
            <a:chExt cx="9935757" cy="4973409"/>
          </a:xfrm>
        </p:grpSpPr>
        <p:sp>
          <p:nvSpPr>
            <p:cNvPr id="169" name="Google Shape;169;p7"/>
            <p:cNvSpPr/>
            <p:nvPr/>
          </p:nvSpPr>
          <p:spPr>
            <a:xfrm>
              <a:off x="2048937" y="2809731"/>
              <a:ext cx="2499444" cy="1914198"/>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009444"/>
              </a:solidFill>
              <a:prstDash val="solid"/>
              <a:miter lim="800000"/>
              <a:headEnd type="none" w="sm" len="sm"/>
              <a:tailEnd type="none" w="sm" len="sm"/>
            </a:ln>
          </p:spPr>
          <p:txBody>
            <a:bodyPr spcFirstLastPara="1" wrap="square" lIns="137138" tIns="137138" rIns="137138" bIns="137138" anchor="ctr" anchorCtr="0">
              <a:noAutofit/>
            </a:bodyPr>
            <a:lstStyle/>
            <a:p>
              <a:endParaRPr sz="2100"/>
            </a:p>
          </p:txBody>
        </p:sp>
        <p:sp>
          <p:nvSpPr>
            <p:cNvPr id="170" name="Google Shape;170;p7"/>
            <p:cNvSpPr txBox="1"/>
            <p:nvPr/>
          </p:nvSpPr>
          <p:spPr>
            <a:xfrm>
              <a:off x="3219954" y="3688124"/>
              <a:ext cx="157411" cy="157411"/>
            </a:xfrm>
            <a:prstGeom prst="rect">
              <a:avLst/>
            </a:prstGeom>
            <a:noFill/>
            <a:ln>
              <a:noFill/>
            </a:ln>
          </p:spPr>
          <p:txBody>
            <a:bodyPr spcFirstLastPara="1" wrap="square" lIns="19050" tIns="0" rIns="19050" bIns="0" anchor="ctr" anchorCtr="0">
              <a:noAutofit/>
            </a:bodyPr>
            <a:lstStyle/>
            <a:p>
              <a:pPr algn="ctr">
                <a:lnSpc>
                  <a:spcPct val="90000"/>
                </a:lnSpc>
                <a:buClr>
                  <a:schemeClr val="dk1"/>
                </a:buClr>
                <a:buSzPts val="1100"/>
              </a:pPr>
              <a:endParaRPr sz="1650">
                <a:solidFill>
                  <a:schemeClr val="dk1"/>
                </a:solidFill>
                <a:latin typeface="Calibri"/>
                <a:ea typeface="Calibri"/>
                <a:cs typeface="Calibri"/>
                <a:sym typeface="Calibri"/>
              </a:endParaRPr>
            </a:p>
          </p:txBody>
        </p:sp>
        <p:sp>
          <p:nvSpPr>
            <p:cNvPr id="171" name="Google Shape;171;p7"/>
            <p:cNvSpPr/>
            <p:nvPr/>
          </p:nvSpPr>
          <p:spPr>
            <a:xfrm>
              <a:off x="2048937" y="2809731"/>
              <a:ext cx="2499444" cy="605405"/>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rgbClr val="009444"/>
              </a:solidFill>
              <a:prstDash val="solid"/>
              <a:miter lim="800000"/>
              <a:headEnd type="none" w="sm" len="sm"/>
              <a:tailEnd type="none" w="sm" len="sm"/>
            </a:ln>
          </p:spPr>
          <p:txBody>
            <a:bodyPr spcFirstLastPara="1" wrap="square" lIns="137138" tIns="137138" rIns="137138" bIns="137138" anchor="ctr" anchorCtr="0">
              <a:noAutofit/>
            </a:bodyPr>
            <a:lstStyle/>
            <a:p>
              <a:endParaRPr sz="2100"/>
            </a:p>
          </p:txBody>
        </p:sp>
        <p:sp>
          <p:nvSpPr>
            <p:cNvPr id="172" name="Google Shape;172;p7"/>
            <p:cNvSpPr txBox="1"/>
            <p:nvPr/>
          </p:nvSpPr>
          <p:spPr>
            <a:xfrm>
              <a:off x="3234367" y="3048141"/>
              <a:ext cx="128585" cy="128585"/>
            </a:xfrm>
            <a:prstGeom prst="rect">
              <a:avLst/>
            </a:prstGeom>
            <a:noFill/>
            <a:ln>
              <a:noFill/>
            </a:ln>
          </p:spPr>
          <p:txBody>
            <a:bodyPr spcFirstLastPara="1" wrap="square" lIns="19050" tIns="0" rIns="19050" bIns="0" anchor="ctr" anchorCtr="0">
              <a:noAutofit/>
            </a:bodyPr>
            <a:lstStyle/>
            <a:p>
              <a:pPr algn="ctr">
                <a:lnSpc>
                  <a:spcPct val="90000"/>
                </a:lnSpc>
                <a:buClr>
                  <a:schemeClr val="dk1"/>
                </a:buClr>
                <a:buSzPts val="900"/>
              </a:pPr>
              <a:endParaRPr sz="1350">
                <a:solidFill>
                  <a:schemeClr val="dk1"/>
                </a:solidFill>
                <a:latin typeface="Calibri"/>
                <a:ea typeface="Calibri"/>
                <a:cs typeface="Calibri"/>
                <a:sym typeface="Calibri"/>
              </a:endParaRPr>
            </a:p>
          </p:txBody>
        </p:sp>
        <p:sp>
          <p:nvSpPr>
            <p:cNvPr id="173" name="Google Shape;173;p7"/>
            <p:cNvSpPr/>
            <p:nvPr/>
          </p:nvSpPr>
          <p:spPr>
            <a:xfrm>
              <a:off x="2048937" y="2106345"/>
              <a:ext cx="2499444" cy="703386"/>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009444"/>
              </a:solidFill>
              <a:prstDash val="solid"/>
              <a:miter lim="800000"/>
              <a:headEnd type="none" w="sm" len="sm"/>
              <a:tailEnd type="none" w="sm" len="sm"/>
            </a:ln>
          </p:spPr>
          <p:txBody>
            <a:bodyPr spcFirstLastPara="1" wrap="square" lIns="137138" tIns="137138" rIns="137138" bIns="137138" anchor="ctr" anchorCtr="0">
              <a:noAutofit/>
            </a:bodyPr>
            <a:lstStyle/>
            <a:p>
              <a:endParaRPr sz="2100"/>
            </a:p>
          </p:txBody>
        </p:sp>
        <p:sp>
          <p:nvSpPr>
            <p:cNvPr id="174" name="Google Shape;174;p7"/>
            <p:cNvSpPr txBox="1"/>
            <p:nvPr/>
          </p:nvSpPr>
          <p:spPr>
            <a:xfrm>
              <a:off x="3233746" y="2393125"/>
              <a:ext cx="129826" cy="129826"/>
            </a:xfrm>
            <a:prstGeom prst="rect">
              <a:avLst/>
            </a:prstGeom>
            <a:noFill/>
            <a:ln>
              <a:noFill/>
            </a:ln>
          </p:spPr>
          <p:txBody>
            <a:bodyPr spcFirstLastPara="1" wrap="square" lIns="19050" tIns="0" rIns="19050" bIns="0" anchor="ctr" anchorCtr="0">
              <a:noAutofit/>
            </a:bodyPr>
            <a:lstStyle/>
            <a:p>
              <a:pPr algn="ctr">
                <a:lnSpc>
                  <a:spcPct val="90000"/>
                </a:lnSpc>
                <a:buClr>
                  <a:schemeClr val="dk1"/>
                </a:buClr>
                <a:buSzPts val="900"/>
              </a:pPr>
              <a:endParaRPr sz="1350">
                <a:solidFill>
                  <a:schemeClr val="dk1"/>
                </a:solidFill>
                <a:latin typeface="Calibri"/>
                <a:ea typeface="Calibri"/>
                <a:cs typeface="Calibri"/>
                <a:sym typeface="Calibri"/>
              </a:endParaRPr>
            </a:p>
          </p:txBody>
        </p:sp>
        <p:sp>
          <p:nvSpPr>
            <p:cNvPr id="175" name="Google Shape;175;p7"/>
            <p:cNvSpPr/>
            <p:nvPr/>
          </p:nvSpPr>
          <p:spPr>
            <a:xfrm>
              <a:off x="2048937" y="797553"/>
              <a:ext cx="2499444" cy="2012178"/>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rgbClr val="009444"/>
              </a:solidFill>
              <a:prstDash val="solid"/>
              <a:miter lim="800000"/>
              <a:headEnd type="none" w="sm" len="sm"/>
              <a:tailEnd type="none" w="sm" len="sm"/>
            </a:ln>
          </p:spPr>
          <p:txBody>
            <a:bodyPr spcFirstLastPara="1" wrap="square" lIns="137138" tIns="137138" rIns="137138" bIns="137138" anchor="ctr" anchorCtr="0">
              <a:noAutofit/>
            </a:bodyPr>
            <a:lstStyle/>
            <a:p>
              <a:endParaRPr sz="2100"/>
            </a:p>
          </p:txBody>
        </p:sp>
        <p:sp>
          <p:nvSpPr>
            <p:cNvPr id="176" name="Google Shape;176;p7"/>
            <p:cNvSpPr txBox="1"/>
            <p:nvPr/>
          </p:nvSpPr>
          <p:spPr>
            <a:xfrm>
              <a:off x="3218441" y="1723423"/>
              <a:ext cx="160437" cy="160437"/>
            </a:xfrm>
            <a:prstGeom prst="rect">
              <a:avLst/>
            </a:prstGeom>
            <a:noFill/>
            <a:ln>
              <a:noFill/>
            </a:ln>
          </p:spPr>
          <p:txBody>
            <a:bodyPr spcFirstLastPara="1" wrap="square" lIns="19050" tIns="0" rIns="19050" bIns="0" anchor="ctr" anchorCtr="0">
              <a:noAutofit/>
            </a:bodyPr>
            <a:lstStyle/>
            <a:p>
              <a:pPr algn="ctr">
                <a:lnSpc>
                  <a:spcPct val="90000"/>
                </a:lnSpc>
                <a:buClr>
                  <a:schemeClr val="dk1"/>
                </a:buClr>
                <a:buSzPts val="1100"/>
              </a:pPr>
              <a:endParaRPr sz="1650">
                <a:solidFill>
                  <a:schemeClr val="dk1"/>
                </a:solidFill>
                <a:latin typeface="Calibri"/>
                <a:ea typeface="Calibri"/>
                <a:cs typeface="Calibri"/>
                <a:sym typeface="Calibri"/>
              </a:endParaRPr>
            </a:p>
          </p:txBody>
        </p:sp>
        <p:sp>
          <p:nvSpPr>
            <p:cNvPr id="177" name="Google Shape;177;p7"/>
            <p:cNvSpPr/>
            <p:nvPr/>
          </p:nvSpPr>
          <p:spPr>
            <a:xfrm>
              <a:off x="37158" y="2163559"/>
              <a:ext cx="2731215" cy="1292343"/>
            </a:xfrm>
            <a:prstGeom prst="rect">
              <a:avLst/>
            </a:prstGeom>
            <a:solidFill>
              <a:srgbClr val="009444"/>
            </a:solidFill>
            <a:ln>
              <a:noFill/>
            </a:ln>
          </p:spPr>
          <p:txBody>
            <a:bodyPr spcFirstLastPara="1" wrap="square" lIns="137138" tIns="137138" rIns="137138" bIns="137138" anchor="ctr" anchorCtr="0">
              <a:noAutofit/>
            </a:bodyPr>
            <a:lstStyle/>
            <a:p>
              <a:endParaRPr sz="2100"/>
            </a:p>
          </p:txBody>
        </p:sp>
        <p:sp>
          <p:nvSpPr>
            <p:cNvPr id="178" name="Google Shape;178;p7"/>
            <p:cNvSpPr txBox="1"/>
            <p:nvPr/>
          </p:nvSpPr>
          <p:spPr>
            <a:xfrm>
              <a:off x="37158" y="2163559"/>
              <a:ext cx="2731215" cy="1292343"/>
            </a:xfrm>
            <a:prstGeom prst="rect">
              <a:avLst/>
            </a:prstGeom>
            <a:noFill/>
            <a:ln>
              <a:noFill/>
            </a:ln>
          </p:spPr>
          <p:txBody>
            <a:bodyPr spcFirstLastPara="1" wrap="square" lIns="26663" tIns="26663" rIns="26663" bIns="26663" anchor="ctr" anchorCtr="0">
              <a:noAutofit/>
            </a:bodyPr>
            <a:lstStyle/>
            <a:p>
              <a:pPr algn="ctr">
                <a:lnSpc>
                  <a:spcPct val="90000"/>
                </a:lnSpc>
                <a:buClr>
                  <a:schemeClr val="lt1"/>
                </a:buClr>
                <a:buSzPts val="2800"/>
              </a:pPr>
              <a:r>
                <a:rPr lang="en-US" sz="4200">
                  <a:solidFill>
                    <a:schemeClr val="lt1"/>
                  </a:solidFill>
                  <a:latin typeface="Lato"/>
                  <a:ea typeface="Lato"/>
                  <a:cs typeface="Lato"/>
                  <a:sym typeface="Lato"/>
                </a:rPr>
                <a:t>DISCIPULADO</a:t>
              </a:r>
              <a:br>
                <a:rPr lang="en-US" sz="7950">
                  <a:solidFill>
                    <a:srgbClr val="E3BB3D"/>
                  </a:solidFill>
                  <a:latin typeface="Lato"/>
                  <a:ea typeface="Lato"/>
                  <a:cs typeface="Lato"/>
                  <a:sym typeface="Lato"/>
                </a:rPr>
              </a:br>
              <a:r>
                <a:rPr lang="en-US" sz="2400">
                  <a:solidFill>
                    <a:srgbClr val="E3BB3D"/>
                  </a:solidFill>
                  <a:latin typeface="Lato"/>
                  <a:ea typeface="Lato"/>
                  <a:cs typeface="Lato"/>
                  <a:sym typeface="Lato"/>
                </a:rPr>
                <a:t>13 CURSOS EN TOTAL</a:t>
              </a:r>
              <a:endParaRPr sz="2100">
                <a:latin typeface="Lato"/>
                <a:ea typeface="Lato"/>
                <a:cs typeface="Lato"/>
                <a:sym typeface="Lato"/>
              </a:endParaRPr>
            </a:p>
          </p:txBody>
        </p:sp>
        <p:sp>
          <p:nvSpPr>
            <p:cNvPr id="179" name="Google Shape;179;p7"/>
            <p:cNvSpPr/>
            <p:nvPr/>
          </p:nvSpPr>
          <p:spPr>
            <a:xfrm>
              <a:off x="4548382" y="274036"/>
              <a:ext cx="5424533" cy="1047033"/>
            </a:xfrm>
            <a:prstGeom prst="rect">
              <a:avLst/>
            </a:prstGeom>
            <a:solidFill>
              <a:srgbClr val="E1EFD8"/>
            </a:solidFill>
            <a:ln>
              <a:noFill/>
            </a:ln>
          </p:spPr>
          <p:txBody>
            <a:bodyPr spcFirstLastPara="1" wrap="square" lIns="137138" tIns="137138" rIns="137138" bIns="137138" anchor="ctr" anchorCtr="0">
              <a:noAutofit/>
            </a:bodyPr>
            <a:lstStyle/>
            <a:p>
              <a:endParaRPr sz="2100"/>
            </a:p>
          </p:txBody>
        </p:sp>
        <p:sp>
          <p:nvSpPr>
            <p:cNvPr id="180" name="Google Shape;180;p7"/>
            <p:cNvSpPr txBox="1"/>
            <p:nvPr/>
          </p:nvSpPr>
          <p:spPr>
            <a:xfrm>
              <a:off x="4548382" y="274036"/>
              <a:ext cx="5424533" cy="1047033"/>
            </a:xfrm>
            <a:prstGeom prst="rect">
              <a:avLst/>
            </a:prstGeom>
            <a:noFill/>
            <a:ln>
              <a:noFill/>
            </a:ln>
          </p:spPr>
          <p:txBody>
            <a:bodyPr spcFirstLastPara="1" wrap="square" lIns="24750" tIns="24750" rIns="24750" bIns="24750" anchor="ctr" anchorCtr="0">
              <a:noAutofit/>
            </a:bodyPr>
            <a:lstStyle/>
            <a:p>
              <a:pPr algn="ctr">
                <a:buClr>
                  <a:srgbClr val="009444"/>
                </a:buClr>
                <a:buSzPts val="2600"/>
              </a:pPr>
              <a:r>
                <a:rPr lang="en-US" sz="3900">
                  <a:solidFill>
                    <a:srgbClr val="009444"/>
                  </a:solidFill>
                  <a:latin typeface="Lato"/>
                  <a:ea typeface="Lato"/>
                  <a:cs typeface="Lato"/>
                  <a:sym typeface="Lato"/>
                </a:rPr>
                <a:t>La Biblia </a:t>
              </a:r>
              <a:endParaRPr sz="2100">
                <a:latin typeface="Lato"/>
                <a:ea typeface="Lato"/>
                <a:cs typeface="Lato"/>
                <a:sym typeface="Lato"/>
              </a:endParaRPr>
            </a:p>
            <a:p>
              <a:pPr algn="ctr">
                <a:lnSpc>
                  <a:spcPct val="90000"/>
                </a:lnSpc>
                <a:spcBef>
                  <a:spcPts val="1200"/>
                </a:spcBef>
                <a:buClr>
                  <a:srgbClr val="7F7F7F"/>
                </a:buClr>
                <a:buSzPts val="1600"/>
              </a:pPr>
              <a:r>
                <a:rPr lang="en-US" sz="2400">
                  <a:solidFill>
                    <a:srgbClr val="7F7F7F"/>
                  </a:solidFill>
                  <a:latin typeface="Lato"/>
                  <a:ea typeface="Lato"/>
                  <a:cs typeface="Lato"/>
                  <a:sym typeface="Lato"/>
                </a:rPr>
                <a:t>6 CURSOS</a:t>
              </a:r>
              <a:endParaRPr sz="2400">
                <a:solidFill>
                  <a:srgbClr val="7F7F7F"/>
                </a:solidFill>
                <a:latin typeface="Lato"/>
                <a:ea typeface="Lato"/>
                <a:cs typeface="Lato"/>
                <a:sym typeface="Lato"/>
              </a:endParaRPr>
            </a:p>
          </p:txBody>
        </p:sp>
        <p:sp>
          <p:nvSpPr>
            <p:cNvPr id="181" name="Google Shape;181;p7"/>
            <p:cNvSpPr/>
            <p:nvPr/>
          </p:nvSpPr>
          <p:spPr>
            <a:xfrm>
              <a:off x="4548382" y="1582828"/>
              <a:ext cx="5363232" cy="1047033"/>
            </a:xfrm>
            <a:prstGeom prst="rect">
              <a:avLst/>
            </a:prstGeom>
            <a:solidFill>
              <a:srgbClr val="E1EFD8"/>
            </a:solidFill>
            <a:ln>
              <a:noFill/>
            </a:ln>
          </p:spPr>
          <p:txBody>
            <a:bodyPr spcFirstLastPara="1" wrap="square" lIns="137138" tIns="137138" rIns="137138" bIns="137138" anchor="ctr" anchorCtr="0">
              <a:noAutofit/>
            </a:bodyPr>
            <a:lstStyle/>
            <a:p>
              <a:endParaRPr sz="2100"/>
            </a:p>
          </p:txBody>
        </p:sp>
        <p:sp>
          <p:nvSpPr>
            <p:cNvPr id="182" name="Google Shape;182;p7"/>
            <p:cNvSpPr txBox="1"/>
            <p:nvPr/>
          </p:nvSpPr>
          <p:spPr>
            <a:xfrm>
              <a:off x="4548382" y="1582828"/>
              <a:ext cx="5363100" cy="1047000"/>
            </a:xfrm>
            <a:prstGeom prst="rect">
              <a:avLst/>
            </a:prstGeom>
            <a:noFill/>
            <a:ln>
              <a:noFill/>
            </a:ln>
          </p:spPr>
          <p:txBody>
            <a:bodyPr spcFirstLastPara="1" wrap="square" lIns="24750" tIns="24750" rIns="24750" bIns="24750" anchor="ctr" anchorCtr="0">
              <a:noAutofit/>
            </a:bodyPr>
            <a:lstStyle/>
            <a:p>
              <a:pPr algn="ctr">
                <a:buClr>
                  <a:srgbClr val="009444"/>
                </a:buClr>
                <a:buSzPts val="2600"/>
              </a:pPr>
              <a:r>
                <a:rPr lang="en-US" sz="3900" dirty="0">
                  <a:solidFill>
                    <a:srgbClr val="009444"/>
                  </a:solidFill>
                  <a:latin typeface="Lato"/>
                  <a:ea typeface="Lato"/>
                  <a:cs typeface="Lato"/>
                  <a:sym typeface="Lato"/>
                </a:rPr>
                <a:t>Las </a:t>
              </a:r>
              <a:r>
                <a:rPr lang="en-US" sz="3900" dirty="0" err="1">
                  <a:solidFill>
                    <a:srgbClr val="009444"/>
                  </a:solidFill>
                  <a:latin typeface="Lato"/>
                  <a:ea typeface="Lato"/>
                  <a:cs typeface="Lato"/>
                  <a:sym typeface="Lato"/>
                </a:rPr>
                <a:t>Enseñanzas</a:t>
              </a:r>
              <a:r>
                <a:rPr lang="en-US" sz="3900" dirty="0">
                  <a:solidFill>
                    <a:srgbClr val="009444"/>
                  </a:solidFill>
                  <a:latin typeface="Lato"/>
                  <a:ea typeface="Lato"/>
                  <a:cs typeface="Lato"/>
                  <a:sym typeface="Lato"/>
                </a:rPr>
                <a:t> de Jesús </a:t>
              </a:r>
              <a:endParaRPr sz="2100" dirty="0">
                <a:latin typeface="Lato"/>
                <a:ea typeface="Lato"/>
                <a:cs typeface="Lato"/>
                <a:sym typeface="Lato"/>
              </a:endParaRPr>
            </a:p>
            <a:p>
              <a:pPr algn="ctr">
                <a:spcBef>
                  <a:spcPts val="1200"/>
                </a:spcBef>
                <a:buClr>
                  <a:srgbClr val="7F7F7F"/>
                </a:buClr>
                <a:buSzPts val="1600"/>
              </a:pPr>
              <a:r>
                <a:rPr lang="en-US" sz="2400" dirty="0">
                  <a:solidFill>
                    <a:srgbClr val="7F7F7F"/>
                  </a:solidFill>
                  <a:latin typeface="Lato"/>
                  <a:ea typeface="Lato"/>
                  <a:cs typeface="Lato"/>
                  <a:sym typeface="Lato"/>
                </a:rPr>
                <a:t>3 CURSOS</a:t>
              </a:r>
              <a:endParaRPr sz="2400" dirty="0">
                <a:solidFill>
                  <a:srgbClr val="7F7F7F"/>
                </a:solidFill>
                <a:latin typeface="Lato"/>
                <a:ea typeface="Lato"/>
                <a:cs typeface="Lato"/>
                <a:sym typeface="Lato"/>
              </a:endParaRPr>
            </a:p>
          </p:txBody>
        </p:sp>
        <p:sp>
          <p:nvSpPr>
            <p:cNvPr id="183" name="Google Shape;183;p7"/>
            <p:cNvSpPr/>
            <p:nvPr/>
          </p:nvSpPr>
          <p:spPr>
            <a:xfrm>
              <a:off x="4548382" y="2891620"/>
              <a:ext cx="5329061" cy="1047033"/>
            </a:xfrm>
            <a:prstGeom prst="rect">
              <a:avLst/>
            </a:prstGeom>
            <a:solidFill>
              <a:srgbClr val="E1EFD8"/>
            </a:solidFill>
            <a:ln>
              <a:noFill/>
            </a:ln>
          </p:spPr>
          <p:txBody>
            <a:bodyPr spcFirstLastPara="1" wrap="square" lIns="137138" tIns="137138" rIns="137138" bIns="137138" anchor="ctr" anchorCtr="0">
              <a:noAutofit/>
            </a:bodyPr>
            <a:lstStyle/>
            <a:p>
              <a:endParaRPr sz="2100"/>
            </a:p>
          </p:txBody>
        </p:sp>
        <p:sp>
          <p:nvSpPr>
            <p:cNvPr id="184" name="Google Shape;184;p7"/>
            <p:cNvSpPr txBox="1"/>
            <p:nvPr/>
          </p:nvSpPr>
          <p:spPr>
            <a:xfrm>
              <a:off x="4548382" y="2891620"/>
              <a:ext cx="5329061" cy="1047033"/>
            </a:xfrm>
            <a:prstGeom prst="rect">
              <a:avLst/>
            </a:prstGeom>
            <a:noFill/>
            <a:ln>
              <a:noFill/>
            </a:ln>
          </p:spPr>
          <p:txBody>
            <a:bodyPr spcFirstLastPara="1" wrap="square" lIns="24750" tIns="24750" rIns="24750" bIns="24750" anchor="ctr" anchorCtr="0">
              <a:noAutofit/>
            </a:bodyPr>
            <a:lstStyle/>
            <a:p>
              <a:pPr algn="ctr">
                <a:buClr>
                  <a:srgbClr val="009444"/>
                </a:buClr>
                <a:buSzPts val="2600"/>
              </a:pPr>
              <a:r>
                <a:rPr lang="en-US" sz="3900" dirty="0" err="1">
                  <a:solidFill>
                    <a:srgbClr val="009444"/>
                  </a:solidFill>
                  <a:latin typeface="Lato"/>
                  <a:ea typeface="Lato"/>
                  <a:cs typeface="Lato"/>
                  <a:sym typeface="Lato"/>
                </a:rPr>
                <a:t>Identificación</a:t>
              </a:r>
              <a:r>
                <a:rPr lang="en-US" sz="3900" dirty="0">
                  <a:solidFill>
                    <a:srgbClr val="009444"/>
                  </a:solidFill>
                  <a:latin typeface="Lato"/>
                  <a:ea typeface="Lato"/>
                  <a:cs typeface="Lato"/>
                  <a:sym typeface="Lato"/>
                </a:rPr>
                <a:t> </a:t>
              </a:r>
              <a:r>
                <a:rPr lang="en-US" sz="3900" dirty="0" err="1">
                  <a:solidFill>
                    <a:srgbClr val="009444"/>
                  </a:solidFill>
                  <a:latin typeface="Lato"/>
                  <a:ea typeface="Lato"/>
                  <a:cs typeface="Lato"/>
                  <a:sym typeface="Lato"/>
                </a:rPr>
                <a:t>Espíritual</a:t>
              </a:r>
              <a:r>
                <a:rPr lang="en-US" sz="3900" dirty="0">
                  <a:solidFill>
                    <a:srgbClr val="009444"/>
                  </a:solidFill>
                  <a:latin typeface="Lato"/>
                  <a:ea typeface="Lato"/>
                  <a:cs typeface="Lato"/>
                  <a:sym typeface="Lato"/>
                </a:rPr>
                <a:t> y </a:t>
              </a:r>
              <a:r>
                <a:rPr lang="en-US" sz="3900" dirty="0" err="1">
                  <a:solidFill>
                    <a:srgbClr val="009444"/>
                  </a:solidFill>
                  <a:latin typeface="Lato"/>
                  <a:ea typeface="Lato"/>
                  <a:cs typeface="Lato"/>
                  <a:sym typeface="Lato"/>
                </a:rPr>
                <a:t>Legalismo</a:t>
              </a:r>
              <a:r>
                <a:rPr lang="en-US" sz="3900" dirty="0">
                  <a:solidFill>
                    <a:srgbClr val="009444"/>
                  </a:solidFill>
                  <a:latin typeface="Lato"/>
                  <a:ea typeface="Lato"/>
                  <a:cs typeface="Lato"/>
                  <a:sym typeface="Lato"/>
                </a:rPr>
                <a:t> </a:t>
              </a:r>
              <a:endParaRPr sz="2100" dirty="0">
                <a:latin typeface="Lato"/>
                <a:ea typeface="Lato"/>
                <a:cs typeface="Lato"/>
                <a:sym typeface="Lato"/>
              </a:endParaRPr>
            </a:p>
            <a:p>
              <a:pPr algn="ctr">
                <a:lnSpc>
                  <a:spcPct val="90000"/>
                </a:lnSpc>
                <a:spcBef>
                  <a:spcPts val="1200"/>
                </a:spcBef>
                <a:buClr>
                  <a:srgbClr val="7F7F7F"/>
                </a:buClr>
                <a:buSzPts val="1600"/>
              </a:pPr>
              <a:r>
                <a:rPr lang="en-US" sz="2400" dirty="0">
                  <a:solidFill>
                    <a:srgbClr val="7F7F7F"/>
                  </a:solidFill>
                  <a:latin typeface="Lato"/>
                  <a:ea typeface="Lato"/>
                  <a:cs typeface="Lato"/>
                  <a:sym typeface="Lato"/>
                </a:rPr>
                <a:t>2 CURSOS</a:t>
              </a:r>
              <a:endParaRPr sz="2400" dirty="0">
                <a:solidFill>
                  <a:srgbClr val="7F7F7F"/>
                </a:solidFill>
                <a:latin typeface="Lato"/>
                <a:ea typeface="Lato"/>
                <a:cs typeface="Lato"/>
                <a:sym typeface="Lato"/>
              </a:endParaRPr>
            </a:p>
          </p:txBody>
        </p:sp>
        <p:sp>
          <p:nvSpPr>
            <p:cNvPr id="185" name="Google Shape;185;p7"/>
            <p:cNvSpPr/>
            <p:nvPr/>
          </p:nvSpPr>
          <p:spPr>
            <a:xfrm>
              <a:off x="4548382" y="4200412"/>
              <a:ext cx="5311958" cy="1047033"/>
            </a:xfrm>
            <a:prstGeom prst="rect">
              <a:avLst/>
            </a:prstGeom>
            <a:solidFill>
              <a:srgbClr val="E1EFD8"/>
            </a:solidFill>
            <a:ln>
              <a:noFill/>
            </a:ln>
          </p:spPr>
          <p:txBody>
            <a:bodyPr spcFirstLastPara="1" wrap="square" lIns="137138" tIns="137138" rIns="137138" bIns="137138" anchor="ctr" anchorCtr="0">
              <a:noAutofit/>
            </a:bodyPr>
            <a:lstStyle/>
            <a:p>
              <a:endParaRPr sz="2100"/>
            </a:p>
          </p:txBody>
        </p:sp>
        <p:sp>
          <p:nvSpPr>
            <p:cNvPr id="186" name="Google Shape;186;p7"/>
            <p:cNvSpPr txBox="1"/>
            <p:nvPr/>
          </p:nvSpPr>
          <p:spPr>
            <a:xfrm>
              <a:off x="4548382" y="4200412"/>
              <a:ext cx="5311958" cy="1047033"/>
            </a:xfrm>
            <a:prstGeom prst="rect">
              <a:avLst/>
            </a:prstGeom>
            <a:noFill/>
            <a:ln>
              <a:noFill/>
            </a:ln>
          </p:spPr>
          <p:txBody>
            <a:bodyPr spcFirstLastPara="1" wrap="square" lIns="24750" tIns="24750" rIns="24750" bIns="24750" anchor="ctr" anchorCtr="0">
              <a:noAutofit/>
            </a:bodyPr>
            <a:lstStyle/>
            <a:p>
              <a:pPr algn="ctr">
                <a:buClr>
                  <a:srgbClr val="009444"/>
                </a:buClr>
                <a:buSzPts val="2600"/>
              </a:pPr>
              <a:r>
                <a:rPr lang="en-US" sz="3900">
                  <a:solidFill>
                    <a:srgbClr val="009444"/>
                  </a:solidFill>
                  <a:latin typeface="Lato"/>
                  <a:ea typeface="Lato"/>
                  <a:cs typeface="Lato"/>
                  <a:sym typeface="Lato"/>
                </a:rPr>
                <a:t>La Palabra Crece </a:t>
              </a:r>
              <a:endParaRPr sz="2100">
                <a:latin typeface="Lato"/>
                <a:ea typeface="Lato"/>
                <a:cs typeface="Lato"/>
                <a:sym typeface="Lato"/>
              </a:endParaRPr>
            </a:p>
            <a:p>
              <a:pPr algn="ctr">
                <a:lnSpc>
                  <a:spcPct val="90000"/>
                </a:lnSpc>
                <a:spcBef>
                  <a:spcPts val="1200"/>
                </a:spcBef>
                <a:buClr>
                  <a:srgbClr val="7F7F7F"/>
                </a:buClr>
                <a:buSzPts val="1600"/>
              </a:pPr>
              <a:r>
                <a:rPr lang="en-US" sz="2400">
                  <a:solidFill>
                    <a:srgbClr val="7F7F7F"/>
                  </a:solidFill>
                  <a:latin typeface="Lato"/>
                  <a:ea typeface="Lato"/>
                  <a:cs typeface="Lato"/>
                  <a:sym typeface="Lato"/>
                </a:rPr>
                <a:t>2 CURSOS</a:t>
              </a:r>
              <a:endParaRPr sz="2400">
                <a:solidFill>
                  <a:srgbClr val="7F7F7F"/>
                </a:solidFill>
                <a:latin typeface="Lato"/>
                <a:ea typeface="Lato"/>
                <a:cs typeface="Lato"/>
                <a:sym typeface="Lato"/>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964371" y="673898"/>
            <a:ext cx="14608012" cy="2354430"/>
          </a:xfrm>
          <a:prstGeom prst="rect">
            <a:avLst/>
          </a:prstGeom>
          <a:noFill/>
          <a:ln>
            <a:noFill/>
          </a:ln>
        </p:spPr>
        <p:txBody>
          <a:bodyPr spcFirstLastPara="1" wrap="square" lIns="137138" tIns="68550" rIns="137138" bIns="68550" anchor="t" anchorCtr="0">
            <a:spAutoFit/>
          </a:bodyPr>
          <a:lstStyle/>
          <a:p>
            <a:r>
              <a:rPr lang="en-US" sz="4800" dirty="0" err="1">
                <a:solidFill>
                  <a:srgbClr val="009444"/>
                </a:solidFill>
                <a:latin typeface="Lato"/>
                <a:ea typeface="Lato"/>
                <a:cs typeface="Lato"/>
                <a:sym typeface="Lato"/>
              </a:rPr>
              <a:t>Debemos</a:t>
            </a:r>
            <a:r>
              <a:rPr lang="en-US" sz="4800" dirty="0">
                <a:solidFill>
                  <a:srgbClr val="009444"/>
                </a:solidFill>
                <a:latin typeface="Lato"/>
                <a:ea typeface="Lato"/>
                <a:cs typeface="Lato"/>
                <a:sym typeface="Lato"/>
              </a:rPr>
              <a:t> </a:t>
            </a:r>
            <a:r>
              <a:rPr lang="en-US" sz="4800" dirty="0" err="1">
                <a:solidFill>
                  <a:srgbClr val="009444"/>
                </a:solidFill>
                <a:latin typeface="Lato"/>
                <a:ea typeface="Lato"/>
                <a:cs typeface="Lato"/>
                <a:sym typeface="Lato"/>
              </a:rPr>
              <a:t>tener</a:t>
            </a:r>
            <a:r>
              <a:rPr lang="en-US" sz="4800" dirty="0">
                <a:solidFill>
                  <a:srgbClr val="009444"/>
                </a:solidFill>
                <a:latin typeface="Lato"/>
                <a:ea typeface="Lato"/>
                <a:cs typeface="Lato"/>
                <a:sym typeface="Lato"/>
              </a:rPr>
              <a:t> </a:t>
            </a:r>
            <a:r>
              <a:rPr lang="en-US" sz="4800" dirty="0" err="1">
                <a:solidFill>
                  <a:srgbClr val="009444"/>
                </a:solidFill>
                <a:latin typeface="Lato"/>
                <a:ea typeface="Lato"/>
                <a:cs typeface="Lato"/>
                <a:sym typeface="Lato"/>
              </a:rPr>
              <a:t>una</a:t>
            </a:r>
            <a:r>
              <a:rPr lang="en-US" sz="4800" dirty="0">
                <a:solidFill>
                  <a:srgbClr val="009444"/>
                </a:solidFill>
                <a:latin typeface="Lato"/>
                <a:ea typeface="Lato"/>
                <a:cs typeface="Lato"/>
                <a:sym typeface="Lato"/>
              </a:rPr>
              <a:t> </a:t>
            </a:r>
            <a:r>
              <a:rPr lang="en-US" sz="4800" dirty="0" err="1">
                <a:solidFill>
                  <a:srgbClr val="009444"/>
                </a:solidFill>
                <a:latin typeface="Lato"/>
                <a:ea typeface="Lato"/>
                <a:cs typeface="Lato"/>
                <a:sym typeface="Lato"/>
              </a:rPr>
              <a:t>desconfianza</a:t>
            </a:r>
            <a:r>
              <a:rPr lang="en-US" sz="4800" dirty="0">
                <a:solidFill>
                  <a:srgbClr val="009444"/>
                </a:solidFill>
                <a:latin typeface="Lato"/>
                <a:ea typeface="Lato"/>
                <a:cs typeface="Lato"/>
                <a:sym typeface="Lato"/>
              </a:rPr>
              <a:t> sana </a:t>
            </a:r>
            <a:r>
              <a:rPr lang="en-US" sz="4800" dirty="0" err="1">
                <a:solidFill>
                  <a:srgbClr val="009444"/>
                </a:solidFill>
                <a:latin typeface="Lato"/>
                <a:ea typeface="Lato"/>
                <a:cs typeface="Lato"/>
                <a:sym typeface="Lato"/>
              </a:rPr>
              <a:t>cuando</a:t>
            </a:r>
            <a:r>
              <a:rPr lang="en-US" sz="4800" dirty="0">
                <a:solidFill>
                  <a:srgbClr val="009444"/>
                </a:solidFill>
                <a:latin typeface="Lato"/>
                <a:ea typeface="Lato"/>
                <a:cs typeface="Lato"/>
                <a:sym typeface="Lato"/>
              </a:rPr>
              <a:t> </a:t>
            </a:r>
            <a:r>
              <a:rPr lang="en-US" sz="4800" dirty="0" err="1">
                <a:solidFill>
                  <a:srgbClr val="009444"/>
                </a:solidFill>
                <a:latin typeface="Lato"/>
                <a:ea typeface="Lato"/>
                <a:cs typeface="Lato"/>
                <a:sym typeface="Lato"/>
              </a:rPr>
              <a:t>escuchamos</a:t>
            </a:r>
            <a:r>
              <a:rPr lang="en-US" sz="4800" dirty="0">
                <a:solidFill>
                  <a:srgbClr val="009444"/>
                </a:solidFill>
                <a:latin typeface="Lato"/>
                <a:ea typeface="Lato"/>
                <a:cs typeface="Lato"/>
                <a:sym typeface="Lato"/>
              </a:rPr>
              <a:t> a personas que </a:t>
            </a:r>
            <a:r>
              <a:rPr lang="en-US" sz="4800" dirty="0" err="1">
                <a:solidFill>
                  <a:srgbClr val="009444"/>
                </a:solidFill>
                <a:latin typeface="Lato"/>
                <a:ea typeface="Lato"/>
                <a:cs typeface="Lato"/>
                <a:sym typeface="Lato"/>
              </a:rPr>
              <a:t>dicen</a:t>
            </a:r>
            <a:r>
              <a:rPr lang="en-US" sz="4800" dirty="0">
                <a:solidFill>
                  <a:srgbClr val="009444"/>
                </a:solidFill>
                <a:latin typeface="Lato"/>
                <a:ea typeface="Lato"/>
                <a:cs typeface="Lato"/>
                <a:sym typeface="Lato"/>
              </a:rPr>
              <a:t> </a:t>
            </a:r>
            <a:r>
              <a:rPr lang="en-US" sz="4800" dirty="0" err="1">
                <a:solidFill>
                  <a:srgbClr val="009444"/>
                </a:solidFill>
                <a:latin typeface="Lato"/>
                <a:ea typeface="Lato"/>
                <a:cs typeface="Lato"/>
                <a:sym typeface="Lato"/>
              </a:rPr>
              <a:t>haber</a:t>
            </a:r>
            <a:r>
              <a:rPr lang="en-US" sz="4800" dirty="0">
                <a:solidFill>
                  <a:srgbClr val="009444"/>
                </a:solidFill>
                <a:latin typeface="Lato"/>
                <a:ea typeface="Lato"/>
                <a:cs typeface="Lato"/>
                <a:sym typeface="Lato"/>
              </a:rPr>
              <a:t> </a:t>
            </a:r>
            <a:r>
              <a:rPr lang="en-US" sz="4800" dirty="0" err="1">
                <a:solidFill>
                  <a:srgbClr val="009444"/>
                </a:solidFill>
                <a:latin typeface="Lato"/>
                <a:ea typeface="Lato"/>
                <a:cs typeface="Lato"/>
                <a:sym typeface="Lato"/>
              </a:rPr>
              <a:t>recibido</a:t>
            </a:r>
            <a:r>
              <a:rPr lang="en-US" sz="4800" dirty="0">
                <a:solidFill>
                  <a:srgbClr val="009444"/>
                </a:solidFill>
                <a:latin typeface="Lato"/>
                <a:ea typeface="Lato"/>
                <a:cs typeface="Lato"/>
                <a:sym typeface="Lato"/>
              </a:rPr>
              <a:t> </a:t>
            </a:r>
            <a:r>
              <a:rPr lang="en-US" sz="4800" dirty="0" err="1">
                <a:solidFill>
                  <a:srgbClr val="009444"/>
                </a:solidFill>
                <a:latin typeface="Lato"/>
                <a:ea typeface="Lato"/>
                <a:cs typeface="Lato"/>
                <a:sym typeface="Lato"/>
              </a:rPr>
              <a:t>mensajes</a:t>
            </a:r>
            <a:r>
              <a:rPr lang="en-US" sz="4800" dirty="0">
                <a:solidFill>
                  <a:srgbClr val="009444"/>
                </a:solidFill>
                <a:latin typeface="Lato"/>
                <a:ea typeface="Lato"/>
                <a:cs typeface="Lato"/>
                <a:sym typeface="Lato"/>
              </a:rPr>
              <a:t> </a:t>
            </a:r>
            <a:r>
              <a:rPr lang="en-US" sz="4800" dirty="0" err="1">
                <a:solidFill>
                  <a:srgbClr val="009444"/>
                </a:solidFill>
                <a:latin typeface="Lato"/>
                <a:ea typeface="Lato"/>
                <a:cs typeface="Lato"/>
                <a:sym typeface="Lato"/>
              </a:rPr>
              <a:t>directamente</a:t>
            </a:r>
            <a:r>
              <a:rPr lang="en-US" sz="4800" dirty="0">
                <a:solidFill>
                  <a:srgbClr val="009444"/>
                </a:solidFill>
                <a:latin typeface="Lato"/>
                <a:ea typeface="Lato"/>
                <a:cs typeface="Lato"/>
                <a:sym typeface="Lato"/>
              </a:rPr>
              <a:t> de Dios. ¿Por </a:t>
            </a:r>
            <a:r>
              <a:rPr lang="en-US" sz="4800" dirty="0" err="1">
                <a:solidFill>
                  <a:srgbClr val="009444"/>
                </a:solidFill>
                <a:latin typeface="Lato"/>
                <a:ea typeface="Lato"/>
                <a:cs typeface="Lato"/>
                <a:sym typeface="Lato"/>
              </a:rPr>
              <a:t>qué</a:t>
            </a:r>
            <a:r>
              <a:rPr lang="en-US" sz="4800" dirty="0">
                <a:solidFill>
                  <a:srgbClr val="009444"/>
                </a:solidFill>
                <a:latin typeface="Lato"/>
                <a:ea typeface="Lato"/>
                <a:cs typeface="Lato"/>
                <a:sym typeface="Lato"/>
              </a:rPr>
              <a:t>? </a:t>
            </a:r>
            <a:endParaRPr sz="4800" dirty="0">
              <a:solidFill>
                <a:schemeClr val="tx1"/>
              </a:solidFill>
              <a:latin typeface="Lato"/>
              <a:ea typeface="Lato"/>
              <a:cs typeface="Lato"/>
              <a:sym typeface="Lato"/>
            </a:endParaRPr>
          </a:p>
        </p:txBody>
      </p:sp>
      <p:cxnSp>
        <p:nvCxnSpPr>
          <p:cNvPr id="195" name="Google Shape;195;p8"/>
          <p:cNvCxnSpPr/>
          <p:nvPr/>
        </p:nvCxnSpPr>
        <p:spPr>
          <a:xfrm>
            <a:off x="2964371" y="3142207"/>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964371" y="3946209"/>
            <a:ext cx="14608012" cy="4570421"/>
          </a:xfrm>
          <a:prstGeom prst="rect">
            <a:avLst/>
          </a:prstGeom>
          <a:noFill/>
          <a:ln>
            <a:noFill/>
          </a:ln>
        </p:spPr>
        <p:txBody>
          <a:bodyPr spcFirstLastPara="1" wrap="square" lIns="137138" tIns="68550" rIns="137138" bIns="68550" anchor="t" anchorCtr="0">
            <a:spAutoFit/>
          </a:bodyPr>
          <a:lstStyle/>
          <a:p>
            <a:r>
              <a:rPr lang="en-US" sz="4800" b="1" dirty="0">
                <a:solidFill>
                  <a:schemeClr val="tx1"/>
                </a:solidFill>
                <a:latin typeface="Lato"/>
                <a:ea typeface="Lato"/>
                <a:cs typeface="Lato"/>
                <a:sym typeface="Lato"/>
              </a:rPr>
              <a:t>2 </a:t>
            </a:r>
            <a:r>
              <a:rPr lang="en-US" sz="4800" b="1" dirty="0" err="1">
                <a:solidFill>
                  <a:schemeClr val="tx1"/>
                </a:solidFill>
                <a:latin typeface="Lato"/>
                <a:ea typeface="Lato"/>
                <a:cs typeface="Lato"/>
                <a:sym typeface="Lato"/>
              </a:rPr>
              <a:t>Corintios</a:t>
            </a:r>
            <a:r>
              <a:rPr lang="en-US" sz="4800" b="1" dirty="0">
                <a:solidFill>
                  <a:schemeClr val="tx1"/>
                </a:solidFill>
                <a:latin typeface="Lato"/>
                <a:ea typeface="Lato"/>
                <a:cs typeface="Lato"/>
                <a:sym typeface="Lato"/>
              </a:rPr>
              <a:t> 11:14 </a:t>
            </a:r>
            <a:r>
              <a:rPr lang="en-US" sz="4800" dirty="0" err="1">
                <a:solidFill>
                  <a:schemeClr val="tx1"/>
                </a:solidFill>
                <a:latin typeface="Lato"/>
                <a:ea typeface="Lato"/>
                <a:cs typeface="Lato"/>
                <a:sym typeface="Lato"/>
              </a:rPr>
              <a:t>Satanás</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mismo</a:t>
            </a:r>
            <a:r>
              <a:rPr lang="en-US" sz="4800" dirty="0">
                <a:solidFill>
                  <a:schemeClr val="tx1"/>
                </a:solidFill>
                <a:latin typeface="Lato"/>
                <a:ea typeface="Lato"/>
                <a:cs typeface="Lato"/>
                <a:sym typeface="Lato"/>
              </a:rPr>
              <a:t> se </a:t>
            </a:r>
            <a:r>
              <a:rPr lang="en-US" sz="4800" dirty="0" err="1">
                <a:solidFill>
                  <a:schemeClr val="tx1"/>
                </a:solidFill>
                <a:latin typeface="Lato"/>
                <a:ea typeface="Lato"/>
                <a:cs typeface="Lato"/>
                <a:sym typeface="Lato"/>
              </a:rPr>
              <a:t>disfraza</a:t>
            </a:r>
            <a:r>
              <a:rPr lang="en-US" sz="4800" dirty="0">
                <a:solidFill>
                  <a:schemeClr val="tx1"/>
                </a:solidFill>
                <a:latin typeface="Lato"/>
                <a:ea typeface="Lato"/>
                <a:cs typeface="Lato"/>
                <a:sym typeface="Lato"/>
              </a:rPr>
              <a:t> de </a:t>
            </a:r>
            <a:r>
              <a:rPr lang="en-US" sz="4800" dirty="0" err="1">
                <a:solidFill>
                  <a:schemeClr val="tx1"/>
                </a:solidFill>
                <a:latin typeface="Lato"/>
                <a:ea typeface="Lato"/>
                <a:cs typeface="Lato"/>
                <a:sym typeface="Lato"/>
              </a:rPr>
              <a:t>ángel</a:t>
            </a:r>
            <a:r>
              <a:rPr lang="en-US" sz="4800" dirty="0">
                <a:solidFill>
                  <a:schemeClr val="tx1"/>
                </a:solidFill>
                <a:latin typeface="Lato"/>
                <a:ea typeface="Lato"/>
                <a:cs typeface="Lato"/>
                <a:sym typeface="Lato"/>
              </a:rPr>
              <a:t> de luz.</a:t>
            </a:r>
          </a:p>
          <a:p>
            <a:endParaRPr lang="en-US" sz="4800" dirty="0">
              <a:solidFill>
                <a:schemeClr val="tx1"/>
              </a:solidFill>
              <a:latin typeface="Lato"/>
              <a:ea typeface="Lato"/>
              <a:cs typeface="Lato"/>
              <a:sym typeface="Lato"/>
            </a:endParaRPr>
          </a:p>
          <a:p>
            <a:r>
              <a:rPr lang="en-US" sz="4800" b="1" dirty="0">
                <a:solidFill>
                  <a:schemeClr val="tx1"/>
                </a:solidFill>
                <a:latin typeface="Lato"/>
                <a:ea typeface="Lato"/>
                <a:cs typeface="Lato"/>
                <a:sym typeface="Lato"/>
              </a:rPr>
              <a:t>Mateo 7:15-23 </a:t>
            </a:r>
            <a:r>
              <a:rPr lang="en-US" sz="4800" dirty="0">
                <a:solidFill>
                  <a:schemeClr val="tx1"/>
                </a:solidFill>
                <a:latin typeface="Lato"/>
                <a:ea typeface="Lato"/>
                <a:cs typeface="Lato"/>
                <a:sym typeface="Lato"/>
              </a:rPr>
              <a:t>Jesús </a:t>
            </a:r>
            <a:r>
              <a:rPr lang="en-US" sz="4800" dirty="0" err="1">
                <a:solidFill>
                  <a:schemeClr val="tx1"/>
                </a:solidFill>
                <a:latin typeface="Lato"/>
                <a:ea typeface="Lato"/>
                <a:cs typeface="Lato"/>
                <a:sym typeface="Lato"/>
              </a:rPr>
              <a:t>nos</a:t>
            </a:r>
            <a:r>
              <a:rPr lang="en-US" sz="4800" dirty="0">
                <a:solidFill>
                  <a:schemeClr val="tx1"/>
                </a:solidFill>
                <a:latin typeface="Lato"/>
                <a:ea typeface="Lato"/>
                <a:cs typeface="Lato"/>
                <a:sym typeface="Lato"/>
              </a:rPr>
              <a:t> llama </a:t>
            </a:r>
            <a:r>
              <a:rPr lang="en-US" sz="4800" dirty="0" err="1">
                <a:solidFill>
                  <a:schemeClr val="tx1"/>
                </a:solidFill>
                <a:latin typeface="Lato"/>
                <a:ea typeface="Lato"/>
                <a:cs typeface="Lato"/>
                <a:sym typeface="Lato"/>
              </a:rPr>
              <a:t>también</a:t>
            </a:r>
            <a:r>
              <a:rPr lang="en-US" sz="4800" dirty="0">
                <a:solidFill>
                  <a:schemeClr val="tx1"/>
                </a:solidFill>
                <a:latin typeface="Lato"/>
                <a:ea typeface="Lato"/>
                <a:cs typeface="Lato"/>
                <a:sym typeface="Lato"/>
              </a:rPr>
              <a:t> a </a:t>
            </a:r>
            <a:r>
              <a:rPr lang="en-US" sz="4800" dirty="0" err="1">
                <a:solidFill>
                  <a:schemeClr val="tx1"/>
                </a:solidFill>
                <a:latin typeface="Lato"/>
                <a:ea typeface="Lato"/>
                <a:cs typeface="Lato"/>
                <a:sym typeface="Lato"/>
              </a:rPr>
              <a:t>tener</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cuidado</a:t>
            </a:r>
            <a:r>
              <a:rPr lang="en-US" sz="4800" dirty="0">
                <a:solidFill>
                  <a:schemeClr val="tx1"/>
                </a:solidFill>
                <a:latin typeface="Lato"/>
                <a:ea typeface="Lato"/>
                <a:cs typeface="Lato"/>
                <a:sym typeface="Lato"/>
              </a:rPr>
              <a:t> de los </a:t>
            </a:r>
            <a:r>
              <a:rPr lang="en-US" sz="4800" dirty="0" err="1">
                <a:solidFill>
                  <a:schemeClr val="tx1"/>
                </a:solidFill>
                <a:latin typeface="Lato"/>
                <a:ea typeface="Lato"/>
                <a:cs typeface="Lato"/>
                <a:sym typeface="Lato"/>
              </a:rPr>
              <a:t>falsos</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profetas</a:t>
            </a:r>
            <a:r>
              <a:rPr lang="en-US" sz="4800" dirty="0">
                <a:solidFill>
                  <a:schemeClr val="tx1"/>
                </a:solidFill>
                <a:latin typeface="Lato"/>
                <a:ea typeface="Lato"/>
                <a:cs typeface="Lato"/>
                <a:sym typeface="Lato"/>
              </a:rPr>
              <a:t>, “lobos </a:t>
            </a:r>
            <a:r>
              <a:rPr lang="en-US" sz="4800" dirty="0" err="1">
                <a:solidFill>
                  <a:schemeClr val="tx1"/>
                </a:solidFill>
                <a:latin typeface="Lato"/>
                <a:ea typeface="Lato"/>
                <a:cs typeface="Lato"/>
                <a:sym typeface="Lato"/>
              </a:rPr>
              <a:t>vestidos</a:t>
            </a:r>
            <a:r>
              <a:rPr lang="en-US" sz="4800" dirty="0">
                <a:solidFill>
                  <a:schemeClr val="tx1"/>
                </a:solidFill>
                <a:latin typeface="Lato"/>
                <a:ea typeface="Lato"/>
                <a:cs typeface="Lato"/>
                <a:sym typeface="Lato"/>
              </a:rPr>
              <a:t> de </a:t>
            </a:r>
            <a:r>
              <a:rPr lang="en-US" sz="4800" dirty="0" err="1">
                <a:solidFill>
                  <a:schemeClr val="tx1"/>
                </a:solidFill>
                <a:latin typeface="Lato"/>
                <a:ea typeface="Lato"/>
                <a:cs typeface="Lato"/>
                <a:sym typeface="Lato"/>
              </a:rPr>
              <a:t>ovejas</a:t>
            </a:r>
            <a:r>
              <a:rPr lang="en-US" sz="4800" dirty="0">
                <a:solidFill>
                  <a:schemeClr val="tx1"/>
                </a:solidFill>
                <a:latin typeface="Lato"/>
                <a:ea typeface="Lato"/>
                <a:cs typeface="Lato"/>
                <a:sym typeface="Lato"/>
              </a:rPr>
              <a:t>” </a:t>
            </a:r>
          </a:p>
        </p:txBody>
      </p:sp>
      <p:sp>
        <p:nvSpPr>
          <p:cNvPr id="198" name="Google Shape;198;p8"/>
          <p:cNvSpPr/>
          <p:nvPr/>
        </p:nvSpPr>
        <p:spPr>
          <a:xfrm>
            <a:off x="0"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7691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964371" y="673898"/>
            <a:ext cx="14608012" cy="1061769"/>
          </a:xfrm>
          <a:prstGeom prst="rect">
            <a:avLst/>
          </a:prstGeom>
          <a:noFill/>
          <a:ln>
            <a:noFill/>
          </a:ln>
        </p:spPr>
        <p:txBody>
          <a:bodyPr spcFirstLastPara="1" wrap="square" lIns="137138" tIns="68550" rIns="137138" bIns="68550" anchor="t" anchorCtr="0">
            <a:spAutoFit/>
          </a:bodyPr>
          <a:lstStyle/>
          <a:p>
            <a:r>
              <a:rPr lang="en-US" sz="6000" dirty="0">
                <a:solidFill>
                  <a:srgbClr val="009444"/>
                </a:solidFill>
                <a:latin typeface="Lato"/>
                <a:ea typeface="Lato"/>
                <a:cs typeface="Lato"/>
                <a:sym typeface="Lato"/>
              </a:rPr>
              <a:t>“Dios me </a:t>
            </a:r>
            <a:r>
              <a:rPr lang="en-US" sz="6000" dirty="0" err="1">
                <a:solidFill>
                  <a:srgbClr val="009444"/>
                </a:solidFill>
                <a:latin typeface="Lato"/>
                <a:ea typeface="Lato"/>
                <a:cs typeface="Lato"/>
                <a:sym typeface="Lato"/>
              </a:rPr>
              <a:t>dijo</a:t>
            </a:r>
            <a:r>
              <a:rPr lang="en-US" sz="6000" dirty="0">
                <a:solidFill>
                  <a:srgbClr val="009444"/>
                </a:solidFill>
                <a:latin typeface="Lato"/>
                <a:ea typeface="Lato"/>
                <a:cs typeface="Lato"/>
                <a:sym typeface="Lato"/>
              </a:rPr>
              <a:t>…” </a:t>
            </a:r>
            <a:endParaRPr sz="6000" dirty="0">
              <a:solidFill>
                <a:schemeClr val="tx1"/>
              </a:solidFill>
              <a:latin typeface="Lato"/>
              <a:ea typeface="Lato"/>
              <a:cs typeface="Lato"/>
              <a:sym typeface="Lato"/>
            </a:endParaRPr>
          </a:p>
        </p:txBody>
      </p:sp>
      <p:cxnSp>
        <p:nvCxnSpPr>
          <p:cNvPr id="195" name="Google Shape;195;p8"/>
          <p:cNvCxnSpPr/>
          <p:nvPr/>
        </p:nvCxnSpPr>
        <p:spPr>
          <a:xfrm>
            <a:off x="2964371" y="1935891"/>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964371" y="2475217"/>
            <a:ext cx="14608012" cy="6786413"/>
          </a:xfrm>
          <a:prstGeom prst="rect">
            <a:avLst/>
          </a:prstGeom>
          <a:noFill/>
          <a:ln>
            <a:noFill/>
          </a:ln>
        </p:spPr>
        <p:txBody>
          <a:bodyPr spcFirstLastPara="1" wrap="square" lIns="137138" tIns="68550" rIns="137138" bIns="68550" anchor="t" anchorCtr="0">
            <a:spAutoFit/>
          </a:bodyPr>
          <a:lstStyle/>
          <a:p>
            <a:pPr marL="685800" indent="-685800">
              <a:buFont typeface="Arial" panose="020B0604020202020204" pitchFamily="34" charset="0"/>
              <a:buChar char="•"/>
            </a:pPr>
            <a:r>
              <a:rPr lang="en-US" sz="4800" dirty="0">
                <a:solidFill>
                  <a:schemeClr val="tx1"/>
                </a:solidFill>
                <a:latin typeface="Lato"/>
                <a:ea typeface="Lato"/>
                <a:cs typeface="Lato"/>
                <a:sym typeface="Lato"/>
              </a:rPr>
              <a:t>A </a:t>
            </a:r>
            <a:r>
              <a:rPr lang="en-US" sz="4800" dirty="0" err="1">
                <a:solidFill>
                  <a:schemeClr val="tx1"/>
                </a:solidFill>
                <a:latin typeface="Lato"/>
                <a:ea typeface="Lato"/>
                <a:cs typeface="Lato"/>
                <a:sym typeface="Lato"/>
              </a:rPr>
              <a:t>veces</a:t>
            </a:r>
            <a:r>
              <a:rPr lang="en-US" sz="4800" dirty="0">
                <a:solidFill>
                  <a:schemeClr val="tx1"/>
                </a:solidFill>
                <a:latin typeface="Lato"/>
                <a:ea typeface="Lato"/>
                <a:cs typeface="Lato"/>
                <a:sym typeface="Lato"/>
              </a:rPr>
              <a:t> las personas </a:t>
            </a:r>
            <a:r>
              <a:rPr lang="en-US" sz="4800" dirty="0" err="1">
                <a:solidFill>
                  <a:schemeClr val="tx1"/>
                </a:solidFill>
                <a:latin typeface="Lato"/>
                <a:ea typeface="Lato"/>
                <a:cs typeface="Lato"/>
                <a:sym typeface="Lato"/>
              </a:rPr>
              <a:t>desean</a:t>
            </a:r>
            <a:r>
              <a:rPr lang="en-US" sz="4800" dirty="0">
                <a:solidFill>
                  <a:schemeClr val="tx1"/>
                </a:solidFill>
                <a:latin typeface="Lato"/>
                <a:ea typeface="Lato"/>
                <a:cs typeface="Lato"/>
                <a:sym typeface="Lato"/>
              </a:rPr>
              <a:t> la </a:t>
            </a:r>
            <a:r>
              <a:rPr lang="en-US" sz="4800" dirty="0" err="1">
                <a:solidFill>
                  <a:schemeClr val="tx1"/>
                </a:solidFill>
                <a:latin typeface="Lato"/>
                <a:ea typeface="Lato"/>
                <a:cs typeface="Lato"/>
                <a:sym typeface="Lato"/>
              </a:rPr>
              <a:t>certeza</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adicional</a:t>
            </a:r>
            <a:r>
              <a:rPr lang="en-US" sz="4800" dirty="0">
                <a:solidFill>
                  <a:schemeClr val="tx1"/>
                </a:solidFill>
                <a:latin typeface="Lato"/>
                <a:ea typeface="Lato"/>
                <a:cs typeface="Lato"/>
                <a:sym typeface="Lato"/>
              </a:rPr>
              <a:t> de que Dios les </a:t>
            </a:r>
            <a:r>
              <a:rPr lang="en-US" sz="4800" dirty="0" err="1">
                <a:solidFill>
                  <a:schemeClr val="tx1"/>
                </a:solidFill>
                <a:latin typeface="Lato"/>
                <a:ea typeface="Lato"/>
                <a:cs typeface="Lato"/>
                <a:sym typeface="Lato"/>
              </a:rPr>
              <a:t>está</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hablando</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cuando</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toman</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decisiones</a:t>
            </a:r>
            <a:r>
              <a:rPr lang="en-US" sz="4800" dirty="0">
                <a:solidFill>
                  <a:schemeClr val="tx1"/>
                </a:solidFill>
                <a:latin typeface="Lato"/>
                <a:ea typeface="Lato"/>
                <a:cs typeface="Lato"/>
                <a:sym typeface="Lato"/>
              </a:rPr>
              <a:t> </a:t>
            </a:r>
          </a:p>
          <a:p>
            <a:pPr marL="685800" indent="-685800">
              <a:buFont typeface="Arial" panose="020B0604020202020204" pitchFamily="34" charset="0"/>
              <a:buChar char="•"/>
            </a:pPr>
            <a:endParaRPr lang="en-US" sz="4800" dirty="0">
              <a:solidFill>
                <a:schemeClr val="tx1"/>
              </a:solidFill>
              <a:latin typeface="Lato"/>
              <a:ea typeface="Lato"/>
              <a:cs typeface="Lato"/>
              <a:sym typeface="Lato"/>
            </a:endParaRPr>
          </a:p>
          <a:p>
            <a:pPr marL="685800" indent="-685800">
              <a:buFont typeface="Arial" panose="020B0604020202020204" pitchFamily="34" charset="0"/>
              <a:buChar char="•"/>
            </a:pPr>
            <a:r>
              <a:rPr lang="en-US" sz="4800" dirty="0">
                <a:solidFill>
                  <a:schemeClr val="tx1"/>
                </a:solidFill>
                <a:latin typeface="Lato"/>
                <a:ea typeface="Lato"/>
                <a:cs typeface="Lato"/>
                <a:sym typeface="Lato"/>
              </a:rPr>
              <a:t>Dios </a:t>
            </a:r>
            <a:r>
              <a:rPr lang="en-US" sz="4800" dirty="0" err="1">
                <a:solidFill>
                  <a:schemeClr val="tx1"/>
                </a:solidFill>
                <a:latin typeface="Lato"/>
                <a:ea typeface="Lato"/>
                <a:cs typeface="Lato"/>
                <a:sym typeface="Lato"/>
              </a:rPr>
              <a:t>nos</a:t>
            </a:r>
            <a:r>
              <a:rPr lang="en-US" sz="4800" dirty="0">
                <a:solidFill>
                  <a:schemeClr val="tx1"/>
                </a:solidFill>
                <a:latin typeface="Lato"/>
                <a:ea typeface="Lato"/>
                <a:cs typeface="Lato"/>
                <a:sym typeface="Lato"/>
              </a:rPr>
              <a:t> da una </a:t>
            </a:r>
            <a:r>
              <a:rPr lang="en-US" sz="4800" dirty="0" err="1">
                <a:solidFill>
                  <a:schemeClr val="tx1"/>
                </a:solidFill>
                <a:latin typeface="Lato"/>
                <a:ea typeface="Lato"/>
                <a:cs typeface="Lato"/>
                <a:sym typeface="Lato"/>
              </a:rPr>
              <a:t>libertad</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increíble</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en</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cómo</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podemos</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servirle</a:t>
            </a:r>
            <a:endParaRPr lang="en-US" sz="4800" dirty="0">
              <a:solidFill>
                <a:schemeClr val="tx1"/>
              </a:solidFill>
              <a:latin typeface="Lato"/>
              <a:ea typeface="Lato"/>
              <a:cs typeface="Lato"/>
              <a:sym typeface="Lato"/>
            </a:endParaRPr>
          </a:p>
          <a:p>
            <a:endParaRPr lang="en-US" sz="4800" dirty="0">
              <a:solidFill>
                <a:schemeClr val="tx1"/>
              </a:solidFill>
              <a:latin typeface="Lato"/>
              <a:ea typeface="Lato"/>
              <a:cs typeface="Lato"/>
              <a:sym typeface="Lato"/>
            </a:endParaRPr>
          </a:p>
          <a:p>
            <a:pPr marL="685800" indent="-685800">
              <a:buFont typeface="Arial" panose="020B0604020202020204" pitchFamily="34" charset="0"/>
              <a:buChar char="•"/>
            </a:pPr>
            <a:r>
              <a:rPr lang="en-US" sz="4800" dirty="0" err="1">
                <a:solidFill>
                  <a:schemeClr val="tx1"/>
                </a:solidFill>
                <a:latin typeface="Lato"/>
                <a:ea typeface="Lato"/>
                <a:cs typeface="Lato"/>
                <a:sym typeface="Lato"/>
              </a:rPr>
              <a:t>Orar</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pedir</a:t>
            </a:r>
            <a:r>
              <a:rPr lang="en-US" sz="4800" dirty="0">
                <a:solidFill>
                  <a:schemeClr val="tx1"/>
                </a:solidFill>
                <a:latin typeface="Lato"/>
                <a:ea typeface="Lato"/>
                <a:cs typeface="Lato"/>
                <a:sym typeface="Lato"/>
              </a:rPr>
              <a:t> </a:t>
            </a:r>
            <a:r>
              <a:rPr lang="en-US" sz="4800" dirty="0" err="1">
                <a:solidFill>
                  <a:schemeClr val="tx1"/>
                </a:solidFill>
                <a:latin typeface="Lato"/>
                <a:ea typeface="Lato"/>
                <a:cs typeface="Lato"/>
                <a:sym typeface="Lato"/>
              </a:rPr>
              <a:t>consejo</a:t>
            </a:r>
            <a:r>
              <a:rPr lang="en-US" sz="4800" dirty="0">
                <a:solidFill>
                  <a:schemeClr val="tx1"/>
                </a:solidFill>
                <a:latin typeface="Lato"/>
                <a:ea typeface="Lato"/>
                <a:cs typeface="Lato"/>
                <a:sym typeface="Lato"/>
              </a:rPr>
              <a:t> y </a:t>
            </a:r>
            <a:r>
              <a:rPr lang="en-US" sz="4800" dirty="0" err="1">
                <a:solidFill>
                  <a:schemeClr val="tx1"/>
                </a:solidFill>
                <a:latin typeface="Lato"/>
                <a:ea typeface="Lato"/>
                <a:cs typeface="Lato"/>
                <a:sym typeface="Lato"/>
              </a:rPr>
              <a:t>confiar</a:t>
            </a:r>
            <a:r>
              <a:rPr lang="en-US" sz="4800" dirty="0">
                <a:solidFill>
                  <a:schemeClr val="tx1"/>
                </a:solidFill>
                <a:latin typeface="Lato"/>
                <a:ea typeface="Lato"/>
                <a:cs typeface="Lato"/>
                <a:sym typeface="Lato"/>
              </a:rPr>
              <a:t> que Dios </a:t>
            </a:r>
            <a:r>
              <a:rPr lang="en-US" sz="4800" dirty="0" err="1">
                <a:solidFill>
                  <a:schemeClr val="tx1"/>
                </a:solidFill>
                <a:latin typeface="Lato"/>
                <a:ea typeface="Lato"/>
                <a:cs typeface="Lato"/>
                <a:sym typeface="Lato"/>
              </a:rPr>
              <a:t>proveerá</a:t>
            </a:r>
            <a:endParaRPr lang="en-US" sz="4800" dirty="0">
              <a:solidFill>
                <a:schemeClr val="tx1"/>
              </a:solidFill>
              <a:latin typeface="Lato"/>
              <a:ea typeface="Lato"/>
              <a:cs typeface="Lato"/>
              <a:sym typeface="Lato"/>
            </a:endParaRPr>
          </a:p>
          <a:p>
            <a:pPr marL="685800" indent="-685800">
              <a:buFont typeface="Arial" panose="020B0604020202020204" pitchFamily="34" charset="0"/>
              <a:buChar char="•"/>
            </a:pPr>
            <a:endParaRPr lang="en-US" sz="4800" dirty="0">
              <a:solidFill>
                <a:schemeClr val="tx1"/>
              </a:solidFill>
              <a:latin typeface="Lato"/>
              <a:ea typeface="Lato"/>
              <a:cs typeface="Lato"/>
              <a:sym typeface="Lato"/>
            </a:endParaRPr>
          </a:p>
        </p:txBody>
      </p:sp>
      <p:sp>
        <p:nvSpPr>
          <p:cNvPr id="198" name="Google Shape;198;p8"/>
          <p:cNvSpPr/>
          <p:nvPr/>
        </p:nvSpPr>
        <p:spPr>
          <a:xfrm>
            <a:off x="0"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48390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eb293faa54_0_497"/>
          <p:cNvSpPr/>
          <p:nvPr/>
        </p:nvSpPr>
        <p:spPr>
          <a:xfrm>
            <a:off x="-2" y="0"/>
            <a:ext cx="2465550" cy="10287000"/>
          </a:xfrm>
          <a:prstGeom prst="rect">
            <a:avLst/>
          </a:prstGeom>
          <a:solidFill>
            <a:srgbClr val="009444"/>
          </a:solidFill>
          <a:ln>
            <a:noFill/>
          </a:ln>
        </p:spPr>
        <p:txBody>
          <a:bodyPr spcFirstLastPara="1" wrap="square" lIns="137138" tIns="68550" rIns="137138" bIns="68550" anchor="ctr" anchorCtr="0">
            <a:noAutofit/>
          </a:bodyPr>
          <a:lstStyle/>
          <a:p>
            <a:pPr algn="ctr">
              <a:buSzPts val="1800"/>
            </a:pPr>
            <a:endParaRPr sz="2700">
              <a:solidFill>
                <a:schemeClr val="lt1"/>
              </a:solidFill>
              <a:latin typeface="Calibri"/>
              <a:ea typeface="Calibri"/>
              <a:cs typeface="Calibri"/>
              <a:sym typeface="Calibri"/>
            </a:endParaRPr>
          </a:p>
        </p:txBody>
      </p:sp>
      <p:pic>
        <p:nvPicPr>
          <p:cNvPr id="292" name="Google Shape;292;g2eb293faa54_0_497" descr="A green bird with leaves&#10;&#10;Description automatically generated"/>
          <p:cNvPicPr preferRelativeResize="0"/>
          <p:nvPr/>
        </p:nvPicPr>
        <p:blipFill rotWithShape="1">
          <a:blip r:embed="rId3">
            <a:alphaModFix/>
          </a:blip>
          <a:srcRect/>
          <a:stretch/>
        </p:blipFill>
        <p:spPr>
          <a:xfrm>
            <a:off x="15750734" y="434886"/>
            <a:ext cx="2098551" cy="1755651"/>
          </a:xfrm>
          <a:prstGeom prst="rect">
            <a:avLst/>
          </a:prstGeom>
          <a:noFill/>
          <a:ln>
            <a:noFill/>
          </a:ln>
        </p:spPr>
      </p:pic>
      <p:pic>
        <p:nvPicPr>
          <p:cNvPr id="293" name="Google Shape;293;g2eb293faa54_0_497"/>
          <p:cNvPicPr preferRelativeResize="0"/>
          <p:nvPr/>
        </p:nvPicPr>
        <p:blipFill rotWithShape="1">
          <a:blip r:embed="rId4">
            <a:alphaModFix/>
          </a:blip>
          <a:srcRect/>
          <a:stretch/>
        </p:blipFill>
        <p:spPr>
          <a:xfrm rot="5400000">
            <a:off x="-573228" y="1844304"/>
            <a:ext cx="6077552" cy="6077552"/>
          </a:xfrm>
          <a:prstGeom prst="rect">
            <a:avLst/>
          </a:prstGeom>
          <a:noFill/>
          <a:ln>
            <a:noFill/>
          </a:ln>
        </p:spPr>
      </p:pic>
      <p:sp>
        <p:nvSpPr>
          <p:cNvPr id="294" name="Google Shape;294;g2eb293faa54_0_497"/>
          <p:cNvSpPr txBox="1"/>
          <p:nvPr/>
        </p:nvSpPr>
        <p:spPr>
          <a:xfrm>
            <a:off x="5567684" y="669219"/>
            <a:ext cx="10183050" cy="1260284"/>
          </a:xfrm>
          <a:prstGeom prst="rect">
            <a:avLst/>
          </a:prstGeom>
          <a:noFill/>
          <a:ln>
            <a:noFill/>
          </a:ln>
        </p:spPr>
        <p:txBody>
          <a:bodyPr spcFirstLastPara="1" wrap="square" lIns="137138" tIns="68550" rIns="137138" bIns="68550" anchor="t" anchorCtr="0">
            <a:spAutoFit/>
          </a:bodyPr>
          <a:lstStyle/>
          <a:p>
            <a:pPr>
              <a:buSzPts val="4860"/>
            </a:pPr>
            <a:r>
              <a:rPr lang="en-US" sz="7290" dirty="0">
                <a:solidFill>
                  <a:srgbClr val="009444"/>
                </a:solidFill>
                <a:latin typeface="Lato"/>
                <a:ea typeface="Lato"/>
                <a:cs typeface="Lato"/>
                <a:sym typeface="Lato"/>
              </a:rPr>
              <a:t>Puntos </a:t>
            </a:r>
            <a:r>
              <a:rPr lang="en-US" sz="7290" dirty="0" err="1">
                <a:solidFill>
                  <a:srgbClr val="009444"/>
                </a:solidFill>
                <a:latin typeface="Lato"/>
                <a:ea typeface="Lato"/>
                <a:cs typeface="Lato"/>
                <a:sym typeface="Lato"/>
              </a:rPr>
              <a:t>principales</a:t>
            </a:r>
            <a:r>
              <a:rPr lang="en-US" sz="7290" dirty="0">
                <a:solidFill>
                  <a:srgbClr val="009444"/>
                </a:solidFill>
                <a:latin typeface="Lato"/>
                <a:ea typeface="Lato"/>
                <a:cs typeface="Lato"/>
                <a:sym typeface="Lato"/>
              </a:rPr>
              <a:t> </a:t>
            </a:r>
            <a:endParaRPr sz="7290" dirty="0">
              <a:solidFill>
                <a:srgbClr val="009444"/>
              </a:solidFill>
              <a:latin typeface="Lato"/>
              <a:ea typeface="Lato"/>
              <a:cs typeface="Lato"/>
              <a:sym typeface="Lato"/>
            </a:endParaRPr>
          </a:p>
        </p:txBody>
      </p:sp>
      <p:cxnSp>
        <p:nvCxnSpPr>
          <p:cNvPr id="295" name="Google Shape;295;g2eb293faa54_0_497"/>
          <p:cNvCxnSpPr/>
          <p:nvPr/>
        </p:nvCxnSpPr>
        <p:spPr>
          <a:xfrm>
            <a:off x="5567684" y="2221632"/>
            <a:ext cx="9404550" cy="0"/>
          </a:xfrm>
          <a:prstGeom prst="straightConnector1">
            <a:avLst/>
          </a:prstGeom>
          <a:noFill/>
          <a:ln w="38100" cap="flat" cmpd="sng">
            <a:solidFill>
              <a:srgbClr val="7F7F7F"/>
            </a:solidFill>
            <a:prstDash val="solid"/>
            <a:miter lim="800000"/>
            <a:headEnd type="none" w="sm" len="sm"/>
            <a:tailEnd type="none" w="sm" len="sm"/>
          </a:ln>
        </p:spPr>
      </p:cxnSp>
      <p:sp>
        <p:nvSpPr>
          <p:cNvPr id="296" name="Google Shape;296;g2eb293faa54_0_497"/>
          <p:cNvSpPr txBox="1"/>
          <p:nvPr/>
        </p:nvSpPr>
        <p:spPr>
          <a:xfrm>
            <a:off x="4964288" y="3151866"/>
            <a:ext cx="12275550" cy="5955416"/>
          </a:xfrm>
          <a:prstGeom prst="rect">
            <a:avLst/>
          </a:prstGeom>
          <a:noFill/>
          <a:ln>
            <a:noFill/>
          </a:ln>
        </p:spPr>
        <p:txBody>
          <a:bodyPr spcFirstLastPara="1" wrap="square" lIns="137138" tIns="68550" rIns="137138" bIns="68550" anchor="t" anchorCtr="0">
            <a:spAutoFit/>
          </a:bodyPr>
          <a:lstStyle/>
          <a:p>
            <a:pPr marL="685800" indent="-685800">
              <a:buClr>
                <a:schemeClr val="dk1"/>
              </a:buClr>
              <a:buSzPts val="3600"/>
              <a:buFont typeface="Lato"/>
              <a:buChar char="●"/>
            </a:pPr>
            <a:r>
              <a:rPr lang="en-US" sz="5400" dirty="0">
                <a:solidFill>
                  <a:schemeClr val="dk1"/>
                </a:solidFill>
                <a:latin typeface="Lato"/>
                <a:ea typeface="Lato"/>
                <a:cs typeface="Lato"/>
                <a:sym typeface="Lato"/>
              </a:rPr>
              <a:t>La Biblia es la Palabra de Dios. </a:t>
            </a:r>
          </a:p>
          <a:p>
            <a:pPr marL="685800" indent="-685800">
              <a:buClr>
                <a:schemeClr val="dk1"/>
              </a:buClr>
              <a:buSzPts val="3600"/>
              <a:buFont typeface="Lato"/>
              <a:buChar char="●"/>
            </a:pPr>
            <a:r>
              <a:rPr lang="en-US" sz="5400" dirty="0">
                <a:solidFill>
                  <a:schemeClr val="dk1"/>
                </a:solidFill>
                <a:latin typeface="Lato"/>
                <a:ea typeface="Lato"/>
                <a:cs typeface="Lato"/>
                <a:sym typeface="Lato"/>
              </a:rPr>
              <a:t>El </a:t>
            </a:r>
            <a:r>
              <a:rPr lang="en-US" sz="5400" dirty="0" err="1">
                <a:solidFill>
                  <a:schemeClr val="dk1"/>
                </a:solidFill>
                <a:latin typeface="Lato"/>
                <a:ea typeface="Lato"/>
                <a:cs typeface="Lato"/>
                <a:sym typeface="Lato"/>
              </a:rPr>
              <a:t>propósito</a:t>
            </a:r>
            <a:r>
              <a:rPr lang="en-US" sz="5400" dirty="0">
                <a:solidFill>
                  <a:schemeClr val="dk1"/>
                </a:solidFill>
                <a:latin typeface="Lato"/>
                <a:ea typeface="Lato"/>
                <a:cs typeface="Lato"/>
                <a:sym typeface="Lato"/>
              </a:rPr>
              <a:t> de la Biblia es </a:t>
            </a:r>
            <a:r>
              <a:rPr lang="en-US" sz="5400" dirty="0" err="1">
                <a:solidFill>
                  <a:schemeClr val="dk1"/>
                </a:solidFill>
                <a:latin typeface="Lato"/>
                <a:ea typeface="Lato"/>
                <a:cs typeface="Lato"/>
                <a:sym typeface="Lato"/>
              </a:rPr>
              <a:t>darnos</a:t>
            </a:r>
            <a:r>
              <a:rPr lang="en-US" sz="5400" dirty="0">
                <a:solidFill>
                  <a:schemeClr val="dk1"/>
                </a:solidFill>
                <a:latin typeface="Lato"/>
                <a:ea typeface="Lato"/>
                <a:cs typeface="Lato"/>
                <a:sym typeface="Lato"/>
              </a:rPr>
              <a:t> </a:t>
            </a:r>
            <a:r>
              <a:rPr lang="en-US" sz="5400" dirty="0" err="1">
                <a:solidFill>
                  <a:schemeClr val="dk1"/>
                </a:solidFill>
                <a:latin typeface="Lato"/>
                <a:ea typeface="Lato"/>
                <a:cs typeface="Lato"/>
                <a:sym typeface="Lato"/>
              </a:rPr>
              <a:t>fe</a:t>
            </a:r>
            <a:r>
              <a:rPr lang="en-US" sz="5400" dirty="0">
                <a:solidFill>
                  <a:schemeClr val="dk1"/>
                </a:solidFill>
                <a:latin typeface="Lato"/>
                <a:ea typeface="Lato"/>
                <a:cs typeface="Lato"/>
                <a:sym typeface="Lato"/>
              </a:rPr>
              <a:t> </a:t>
            </a:r>
            <a:r>
              <a:rPr lang="en-US" sz="5400" dirty="0" err="1">
                <a:solidFill>
                  <a:schemeClr val="dk1"/>
                </a:solidFill>
                <a:latin typeface="Lato"/>
                <a:ea typeface="Lato"/>
                <a:cs typeface="Lato"/>
                <a:sym typeface="Lato"/>
              </a:rPr>
              <a:t>en</a:t>
            </a:r>
            <a:r>
              <a:rPr lang="en-US" sz="5400" dirty="0">
                <a:solidFill>
                  <a:schemeClr val="dk1"/>
                </a:solidFill>
                <a:latin typeface="Lato"/>
                <a:ea typeface="Lato"/>
                <a:cs typeface="Lato"/>
                <a:sym typeface="Lato"/>
              </a:rPr>
              <a:t> Jesús </a:t>
            </a:r>
            <a:r>
              <a:rPr lang="en-US" sz="5400" dirty="0" err="1">
                <a:solidFill>
                  <a:schemeClr val="dk1"/>
                </a:solidFill>
                <a:latin typeface="Lato"/>
                <a:ea typeface="Lato"/>
                <a:cs typeface="Lato"/>
                <a:sym typeface="Lato"/>
              </a:rPr>
              <a:t>como</a:t>
            </a:r>
            <a:r>
              <a:rPr lang="en-US" sz="5400" dirty="0">
                <a:solidFill>
                  <a:schemeClr val="dk1"/>
                </a:solidFill>
                <a:latin typeface="Lato"/>
                <a:ea typeface="Lato"/>
                <a:cs typeface="Lato"/>
                <a:sym typeface="Lato"/>
              </a:rPr>
              <a:t> Salvador. </a:t>
            </a:r>
          </a:p>
          <a:p>
            <a:pPr marL="685800" indent="-685800">
              <a:buClr>
                <a:schemeClr val="dk1"/>
              </a:buClr>
              <a:buSzPts val="3600"/>
              <a:buFont typeface="Lato"/>
              <a:buChar char="●"/>
            </a:pPr>
            <a:r>
              <a:rPr lang="en-US" sz="5400" dirty="0">
                <a:solidFill>
                  <a:schemeClr val="dk1"/>
                </a:solidFill>
                <a:latin typeface="Lato"/>
                <a:ea typeface="Lato"/>
                <a:cs typeface="Lato"/>
                <a:sym typeface="Lato"/>
              </a:rPr>
              <a:t>La Biblia </a:t>
            </a:r>
            <a:r>
              <a:rPr lang="en-US" sz="5400" dirty="0" err="1">
                <a:solidFill>
                  <a:schemeClr val="dk1"/>
                </a:solidFill>
                <a:latin typeface="Lato"/>
                <a:ea typeface="Lato"/>
                <a:cs typeface="Lato"/>
                <a:sym typeface="Lato"/>
              </a:rPr>
              <a:t>llegó</a:t>
            </a:r>
            <a:r>
              <a:rPr lang="en-US" sz="5400" dirty="0">
                <a:solidFill>
                  <a:schemeClr val="dk1"/>
                </a:solidFill>
                <a:latin typeface="Lato"/>
                <a:ea typeface="Lato"/>
                <a:cs typeface="Lato"/>
                <a:sym typeface="Lato"/>
              </a:rPr>
              <a:t> a </a:t>
            </a:r>
            <a:r>
              <a:rPr lang="en-US" sz="5400" dirty="0" err="1">
                <a:solidFill>
                  <a:schemeClr val="dk1"/>
                </a:solidFill>
                <a:latin typeface="Lato"/>
                <a:ea typeface="Lato"/>
                <a:cs typeface="Lato"/>
                <a:sym typeface="Lato"/>
              </a:rPr>
              <a:t>nosotros</a:t>
            </a:r>
            <a:r>
              <a:rPr lang="en-US" sz="5400" dirty="0">
                <a:solidFill>
                  <a:schemeClr val="dk1"/>
                </a:solidFill>
                <a:latin typeface="Lato"/>
                <a:ea typeface="Lato"/>
                <a:cs typeface="Lato"/>
                <a:sym typeface="Lato"/>
              </a:rPr>
              <a:t> </a:t>
            </a:r>
            <a:r>
              <a:rPr lang="en-US" sz="5400" dirty="0" err="1">
                <a:solidFill>
                  <a:schemeClr val="dk1"/>
                </a:solidFill>
                <a:latin typeface="Lato"/>
                <a:ea typeface="Lato"/>
                <a:cs typeface="Lato"/>
                <a:sym typeface="Lato"/>
              </a:rPr>
              <a:t>por</a:t>
            </a:r>
            <a:r>
              <a:rPr lang="en-US" sz="5400" dirty="0">
                <a:solidFill>
                  <a:schemeClr val="dk1"/>
                </a:solidFill>
                <a:latin typeface="Lato"/>
                <a:ea typeface="Lato"/>
                <a:cs typeface="Lato"/>
                <a:sym typeface="Lato"/>
              </a:rPr>
              <a:t> la </a:t>
            </a:r>
            <a:r>
              <a:rPr lang="en-US" sz="5400" dirty="0" err="1">
                <a:solidFill>
                  <a:schemeClr val="dk1"/>
                </a:solidFill>
                <a:latin typeface="Lato"/>
                <a:ea typeface="Lato"/>
                <a:cs typeface="Lato"/>
                <a:sym typeface="Lato"/>
              </a:rPr>
              <a:t>inspiración</a:t>
            </a:r>
            <a:r>
              <a:rPr lang="en-US" sz="5400" dirty="0">
                <a:solidFill>
                  <a:schemeClr val="dk1"/>
                </a:solidFill>
                <a:latin typeface="Lato"/>
                <a:ea typeface="Lato"/>
                <a:cs typeface="Lato"/>
                <a:sym typeface="Lato"/>
              </a:rPr>
              <a:t> verbal. </a:t>
            </a:r>
          </a:p>
          <a:p>
            <a:pPr marL="685800" indent="-685800">
              <a:buClr>
                <a:schemeClr val="dk1"/>
              </a:buClr>
              <a:buSzPts val="3600"/>
              <a:buFont typeface="Lato"/>
              <a:buChar char="●"/>
            </a:pPr>
            <a:r>
              <a:rPr lang="en-US" sz="5400" dirty="0" err="1">
                <a:solidFill>
                  <a:schemeClr val="dk1"/>
                </a:solidFill>
                <a:latin typeface="Lato"/>
                <a:ea typeface="Lato"/>
                <a:cs typeface="Lato"/>
                <a:sym typeface="Lato"/>
              </a:rPr>
              <a:t>Dejamos</a:t>
            </a:r>
            <a:r>
              <a:rPr lang="en-US" sz="5400" dirty="0">
                <a:solidFill>
                  <a:schemeClr val="dk1"/>
                </a:solidFill>
                <a:latin typeface="Lato"/>
                <a:ea typeface="Lato"/>
                <a:cs typeface="Lato"/>
                <a:sym typeface="Lato"/>
              </a:rPr>
              <a:t> que la Palabra </a:t>
            </a:r>
            <a:r>
              <a:rPr lang="en-US" sz="5400" dirty="0">
                <a:solidFill>
                  <a:schemeClr val="tx1"/>
                </a:solidFill>
                <a:latin typeface="Lato"/>
                <a:ea typeface="Lato"/>
                <a:cs typeface="Lato"/>
                <a:sym typeface="Lato"/>
              </a:rPr>
              <a:t>se </a:t>
            </a:r>
            <a:r>
              <a:rPr lang="en-US" sz="5400" dirty="0" err="1">
                <a:solidFill>
                  <a:schemeClr val="tx1"/>
                </a:solidFill>
                <a:latin typeface="Lato"/>
                <a:ea typeface="Lato"/>
                <a:cs typeface="Lato"/>
                <a:sym typeface="Lato"/>
              </a:rPr>
              <a:t>interprete</a:t>
            </a:r>
            <a:r>
              <a:rPr lang="en-US" sz="5400" dirty="0">
                <a:solidFill>
                  <a:schemeClr val="tx1"/>
                </a:solidFill>
                <a:latin typeface="Lato"/>
                <a:ea typeface="Lato"/>
                <a:cs typeface="Lato"/>
                <a:sym typeface="Lato"/>
              </a:rPr>
              <a:t> </a:t>
            </a:r>
            <a:r>
              <a:rPr lang="en-US" sz="5400" dirty="0">
                <a:solidFill>
                  <a:schemeClr val="dk1"/>
                </a:solidFill>
                <a:latin typeface="Lato"/>
                <a:ea typeface="Lato"/>
                <a:cs typeface="Lato"/>
                <a:sym typeface="Lato"/>
              </a:rPr>
              <a:t>a </a:t>
            </a:r>
            <a:r>
              <a:rPr lang="en-US" sz="5400" dirty="0" err="1">
                <a:solidFill>
                  <a:schemeClr val="dk1"/>
                </a:solidFill>
                <a:latin typeface="Lato"/>
                <a:ea typeface="Lato"/>
                <a:cs typeface="Lato"/>
                <a:sym typeface="Lato"/>
              </a:rPr>
              <a:t>sí</a:t>
            </a:r>
            <a:r>
              <a:rPr lang="en-US" sz="5400" dirty="0">
                <a:solidFill>
                  <a:schemeClr val="dk1"/>
                </a:solidFill>
                <a:latin typeface="Lato"/>
                <a:ea typeface="Lato"/>
                <a:cs typeface="Lato"/>
                <a:sym typeface="Lato"/>
              </a:rPr>
              <a:t> </a:t>
            </a:r>
            <a:r>
              <a:rPr lang="en-US" sz="5400" dirty="0" err="1">
                <a:solidFill>
                  <a:schemeClr val="dk1"/>
                </a:solidFill>
                <a:latin typeface="Lato"/>
                <a:ea typeface="Lato"/>
                <a:cs typeface="Lato"/>
                <a:sym typeface="Lato"/>
              </a:rPr>
              <a:t>misma</a:t>
            </a:r>
            <a:r>
              <a:rPr lang="en-US" sz="5400" dirty="0">
                <a:solidFill>
                  <a:schemeClr val="dk1"/>
                </a:solidFill>
                <a:latin typeface="Lato"/>
                <a:ea typeface="Lato"/>
                <a:cs typeface="Lato"/>
                <a:sym typeface="Lato"/>
              </a:rPr>
              <a:t>. </a:t>
            </a:r>
            <a:endParaRPr sz="5400" dirty="0">
              <a:solidFill>
                <a:schemeClr val="dk1"/>
              </a:solidFill>
              <a:latin typeface="Lato"/>
              <a:ea typeface="Lato"/>
              <a:cs typeface="Lato"/>
              <a:sym typeface="Lat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0"/>
          <p:cNvSpPr txBox="1"/>
          <p:nvPr/>
        </p:nvSpPr>
        <p:spPr>
          <a:xfrm>
            <a:off x="3026366" y="682569"/>
            <a:ext cx="10784051" cy="1260284"/>
          </a:xfrm>
          <a:prstGeom prst="rect">
            <a:avLst/>
          </a:prstGeom>
          <a:noFill/>
          <a:ln>
            <a:noFill/>
          </a:ln>
        </p:spPr>
        <p:txBody>
          <a:bodyPr spcFirstLastPara="1" wrap="square" lIns="137138" tIns="68550" rIns="137138" bIns="68550" anchor="t" anchorCtr="0">
            <a:spAutoFit/>
          </a:bodyPr>
          <a:lstStyle/>
          <a:p>
            <a:r>
              <a:rPr lang="en-US" sz="7290" dirty="0">
                <a:solidFill>
                  <a:srgbClr val="009444"/>
                </a:solidFill>
                <a:latin typeface="Lato"/>
                <a:ea typeface="Lato"/>
                <a:cs typeface="Lato"/>
                <a:sym typeface="Lato"/>
              </a:rPr>
              <a:t>Proyecto Final</a:t>
            </a:r>
            <a:endParaRPr sz="9000" dirty="0">
              <a:solidFill>
                <a:srgbClr val="009444"/>
              </a:solidFill>
              <a:latin typeface="Lato"/>
              <a:ea typeface="Lato"/>
              <a:cs typeface="Lato"/>
              <a:sym typeface="Lato"/>
            </a:endParaRPr>
          </a:p>
        </p:txBody>
      </p:sp>
      <p:cxnSp>
        <p:nvCxnSpPr>
          <p:cNvPr id="539" name="Google Shape;539;p30"/>
          <p:cNvCxnSpPr/>
          <p:nvPr/>
        </p:nvCxnSpPr>
        <p:spPr>
          <a:xfrm>
            <a:off x="3026366" y="2196080"/>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pic>
        <p:nvPicPr>
          <p:cNvPr id="545" name="Google Shape;545;p30" descr="A green bird with leaves&#10;&#10;Description automatically generated"/>
          <p:cNvPicPr preferRelativeResize="0"/>
          <p:nvPr/>
        </p:nvPicPr>
        <p:blipFill rotWithShape="1">
          <a:blip r:embed="rId3">
            <a:alphaModFix/>
          </a:blip>
          <a:srcRect/>
          <a:stretch/>
        </p:blipFill>
        <p:spPr>
          <a:xfrm>
            <a:off x="15750734" y="434886"/>
            <a:ext cx="2098553" cy="1755651"/>
          </a:xfrm>
          <a:prstGeom prst="rect">
            <a:avLst/>
          </a:prstGeom>
          <a:noFill/>
          <a:ln>
            <a:noFill/>
          </a:ln>
        </p:spPr>
      </p:pic>
      <p:sp>
        <p:nvSpPr>
          <p:cNvPr id="3" name="TextBox 2">
            <a:extLst>
              <a:ext uri="{FF2B5EF4-FFF2-40B4-BE49-F238E27FC236}">
                <a16:creationId xmlns:a16="http://schemas.microsoft.com/office/drawing/2014/main" id="{D461B63C-4738-E65F-7FDE-D453F671D2EA}"/>
              </a:ext>
            </a:extLst>
          </p:cNvPr>
          <p:cNvSpPr txBox="1"/>
          <p:nvPr/>
        </p:nvSpPr>
        <p:spPr>
          <a:xfrm>
            <a:off x="3156612" y="3066711"/>
            <a:ext cx="13842915" cy="4247317"/>
          </a:xfrm>
          <a:prstGeom prst="rect">
            <a:avLst/>
          </a:prstGeom>
          <a:noFill/>
        </p:spPr>
        <p:txBody>
          <a:bodyPr wrap="square">
            <a:spAutoFit/>
          </a:bodyPr>
          <a:lstStyle/>
          <a:p>
            <a:r>
              <a:rPr lang="es-ES" sz="5400" dirty="0">
                <a:latin typeface="Calibri" panose="020F0502020204030204" pitchFamily="34" charset="0"/>
                <a:ea typeface="Cambria" panose="02040503050406030204" pitchFamily="18" charset="0"/>
                <a:cs typeface="Times New Roman" panose="02020603050405020304" pitchFamily="18" charset="0"/>
              </a:rPr>
              <a:t>1. ¿Qué es la Biblia y cuál es su propósito principal?</a:t>
            </a:r>
          </a:p>
          <a:p>
            <a:endParaRPr lang="en-US" sz="5400" dirty="0">
              <a:latin typeface="Cambria" panose="02040503050406030204" pitchFamily="18" charset="0"/>
              <a:ea typeface="Cambria" panose="02040503050406030204" pitchFamily="18" charset="0"/>
              <a:cs typeface="Times New Roman" panose="02020603050405020304" pitchFamily="18" charset="0"/>
            </a:endParaRPr>
          </a:p>
          <a:p>
            <a:r>
              <a:rPr lang="es-ES" sz="5400" dirty="0">
                <a:latin typeface="Calibri" panose="020F0502020204030204" pitchFamily="34" charset="0"/>
                <a:ea typeface="Cambria" panose="02040503050406030204" pitchFamily="18" charset="0"/>
                <a:cs typeface="Times New Roman" panose="02020603050405020304" pitchFamily="18" charset="0"/>
              </a:rPr>
              <a:t>2. ¿Cómo usó Dios a escritores para hacernos llegar su Palabra? </a:t>
            </a:r>
            <a:endParaRPr lang="en-US" sz="2400" dirty="0">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29242"/>
        </a:solidFill>
        <a:effectLst/>
      </p:bgPr>
    </p:bg>
    <p:spTree>
      <p:nvGrpSpPr>
        <p:cNvPr id="1" name="Shape 237"/>
        <p:cNvGrpSpPr/>
        <p:nvPr/>
      </p:nvGrpSpPr>
      <p:grpSpPr>
        <a:xfrm>
          <a:off x="0" y="0"/>
          <a:ext cx="0" cy="0"/>
          <a:chOff x="0" y="0"/>
          <a:chExt cx="0" cy="0"/>
        </a:xfrm>
      </p:grpSpPr>
      <p:sp>
        <p:nvSpPr>
          <p:cNvPr id="238" name="Google Shape;238;p16"/>
          <p:cNvSpPr/>
          <p:nvPr/>
        </p:nvSpPr>
        <p:spPr>
          <a:xfrm>
            <a:off x="993913" y="795130"/>
            <a:ext cx="16260417" cy="8507896"/>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r>
              <a:rPr lang="en-US" sz="5400" b="1" dirty="0">
                <a:solidFill>
                  <a:schemeClr val="dk1"/>
                </a:solidFill>
                <a:latin typeface="+mn-lt"/>
                <a:ea typeface="Lato"/>
                <a:cs typeface="Lato"/>
                <a:sym typeface="Lato"/>
              </a:rPr>
              <a:t>¿</a:t>
            </a:r>
            <a:r>
              <a:rPr lang="en-US" sz="5400" b="1" dirty="0" err="1">
                <a:solidFill>
                  <a:schemeClr val="dk1"/>
                </a:solidFill>
                <a:latin typeface="+mn-lt"/>
                <a:ea typeface="Lato"/>
                <a:cs typeface="Lato"/>
                <a:sym typeface="Lato"/>
              </a:rPr>
              <a:t>Qué</a:t>
            </a:r>
            <a:r>
              <a:rPr lang="en-US" sz="5400" b="1" dirty="0">
                <a:solidFill>
                  <a:schemeClr val="dk1"/>
                </a:solidFill>
                <a:latin typeface="+mn-lt"/>
                <a:ea typeface="Lato"/>
                <a:cs typeface="Lato"/>
                <a:sym typeface="Lato"/>
              </a:rPr>
              <a:t> </a:t>
            </a:r>
            <a:r>
              <a:rPr lang="en-US" sz="5400" b="1" dirty="0" err="1">
                <a:solidFill>
                  <a:schemeClr val="tx1"/>
                </a:solidFill>
                <a:latin typeface="+mn-lt"/>
                <a:ea typeface="Lato"/>
                <a:cs typeface="Lato"/>
                <a:sym typeface="Lato"/>
              </a:rPr>
              <a:t>aplicaciones</a:t>
            </a:r>
            <a:r>
              <a:rPr lang="en-US" sz="5400" b="1" dirty="0">
                <a:solidFill>
                  <a:schemeClr val="tx1"/>
                </a:solidFill>
                <a:latin typeface="+mn-lt"/>
                <a:ea typeface="Lato"/>
                <a:cs typeface="Lato"/>
                <a:sym typeface="Lato"/>
              </a:rPr>
              <a:t> </a:t>
            </a:r>
            <a:r>
              <a:rPr lang="en-US" sz="5400" b="1" dirty="0" err="1">
                <a:solidFill>
                  <a:schemeClr val="tx1"/>
                </a:solidFill>
                <a:latin typeface="+mn-lt"/>
                <a:ea typeface="Lato"/>
                <a:cs typeface="Lato"/>
                <a:sym typeface="Lato"/>
              </a:rPr>
              <a:t>prácticas</a:t>
            </a:r>
            <a:r>
              <a:rPr lang="en-US" sz="5400" b="1" dirty="0">
                <a:solidFill>
                  <a:schemeClr val="tx1"/>
                </a:solidFill>
                <a:latin typeface="+mn-lt"/>
                <a:ea typeface="Lato"/>
                <a:cs typeface="Lato"/>
                <a:sym typeface="Lato"/>
              </a:rPr>
              <a:t> he </a:t>
            </a:r>
            <a:r>
              <a:rPr lang="en-US" sz="5400" b="1" dirty="0" err="1">
                <a:solidFill>
                  <a:schemeClr val="dk1"/>
                </a:solidFill>
                <a:latin typeface="+mn-lt"/>
                <a:ea typeface="Lato"/>
                <a:cs typeface="Lato"/>
                <a:sym typeface="Lato"/>
              </a:rPr>
              <a:t>aprendido</a:t>
            </a:r>
            <a:r>
              <a:rPr lang="en-US" sz="5400" b="1" dirty="0">
                <a:solidFill>
                  <a:schemeClr val="dk1"/>
                </a:solidFill>
                <a:latin typeface="+mn-lt"/>
                <a:ea typeface="Lato"/>
                <a:cs typeface="Lato"/>
                <a:sym typeface="Lato"/>
              </a:rPr>
              <a:t> hoy?</a:t>
            </a:r>
          </a:p>
          <a:p>
            <a:pPr marL="0" marR="0" lvl="0" indent="0" rtl="0">
              <a:lnSpc>
                <a:spcPct val="100000"/>
              </a:lnSpc>
              <a:spcBef>
                <a:spcPts val="0"/>
              </a:spcBef>
              <a:spcAft>
                <a:spcPts val="0"/>
              </a:spcAft>
              <a:buClr>
                <a:srgbClr val="000000"/>
              </a:buClr>
              <a:buSzPts val="1400"/>
              <a:buFont typeface="Arial"/>
              <a:buNone/>
            </a:pPr>
            <a:endParaRPr lang="en-US" sz="5400" b="1" dirty="0">
              <a:solidFill>
                <a:schemeClr val="dk1"/>
              </a:solidFill>
              <a:latin typeface="+mn-lt"/>
              <a:ea typeface="Lato"/>
              <a:cs typeface="Lato"/>
              <a:sym typeface="Lato"/>
            </a:endParaRPr>
          </a:p>
          <a:p>
            <a:pPr marL="0" marR="0" lvl="0" indent="0" rtl="0">
              <a:lnSpc>
                <a:spcPct val="100000"/>
              </a:lnSpc>
              <a:spcBef>
                <a:spcPts val="0"/>
              </a:spcBef>
              <a:spcAft>
                <a:spcPts val="0"/>
              </a:spcAft>
              <a:buClr>
                <a:srgbClr val="000000"/>
              </a:buClr>
              <a:buSzPts val="1400"/>
              <a:buFont typeface="Arial"/>
              <a:buNone/>
            </a:pPr>
            <a:endParaRPr lang="en-US" sz="5400" b="1" dirty="0">
              <a:solidFill>
                <a:schemeClr val="dk1"/>
              </a:solidFill>
              <a:latin typeface="+mn-lt"/>
              <a:ea typeface="Lato"/>
              <a:cs typeface="Lato"/>
              <a:sym typeface="Lato"/>
            </a:endParaRPr>
          </a:p>
          <a:p>
            <a:pPr marL="0" marR="0" lvl="0" indent="0" rtl="0">
              <a:lnSpc>
                <a:spcPct val="100000"/>
              </a:lnSpc>
              <a:spcBef>
                <a:spcPts val="0"/>
              </a:spcBef>
              <a:spcAft>
                <a:spcPts val="0"/>
              </a:spcAft>
              <a:buClr>
                <a:srgbClr val="000000"/>
              </a:buClr>
              <a:buSzPts val="1400"/>
              <a:buFont typeface="Arial"/>
              <a:buNone/>
            </a:pPr>
            <a:endParaRPr lang="en-US" sz="5400" b="1" dirty="0">
              <a:solidFill>
                <a:schemeClr val="dk1"/>
              </a:solidFill>
              <a:latin typeface="+mn-lt"/>
              <a:ea typeface="Lato"/>
              <a:cs typeface="Lato"/>
              <a:sym typeface="Lato"/>
            </a:endParaRPr>
          </a:p>
          <a:p>
            <a:pPr marL="0" marR="0" lvl="0" indent="0" rtl="0">
              <a:lnSpc>
                <a:spcPct val="100000"/>
              </a:lnSpc>
              <a:spcBef>
                <a:spcPts val="0"/>
              </a:spcBef>
              <a:spcAft>
                <a:spcPts val="0"/>
              </a:spcAft>
              <a:buClr>
                <a:srgbClr val="000000"/>
              </a:buClr>
              <a:buSzPts val="1400"/>
              <a:buFont typeface="Arial"/>
              <a:buNone/>
            </a:pPr>
            <a:endParaRPr lang="en-US" sz="5400" b="1" dirty="0">
              <a:solidFill>
                <a:schemeClr val="dk1"/>
              </a:solidFill>
              <a:latin typeface="+mn-lt"/>
              <a:ea typeface="Lato"/>
              <a:cs typeface="Lato"/>
              <a:sym typeface="Lato"/>
            </a:endParaRPr>
          </a:p>
          <a:p>
            <a:pPr marL="0" marR="0" lvl="0" indent="0" rtl="0">
              <a:lnSpc>
                <a:spcPct val="100000"/>
              </a:lnSpc>
              <a:spcBef>
                <a:spcPts val="0"/>
              </a:spcBef>
              <a:spcAft>
                <a:spcPts val="0"/>
              </a:spcAft>
              <a:buClr>
                <a:srgbClr val="000000"/>
              </a:buClr>
              <a:buSzPts val="1400"/>
              <a:buFont typeface="Arial"/>
              <a:buNone/>
            </a:pPr>
            <a:endParaRPr lang="en-US" sz="5400" b="1" dirty="0">
              <a:solidFill>
                <a:schemeClr val="dk1"/>
              </a:solidFill>
              <a:latin typeface="+mn-lt"/>
              <a:ea typeface="Lato"/>
              <a:cs typeface="Lato"/>
              <a:sym typeface="Lato"/>
            </a:endParaRPr>
          </a:p>
          <a:p>
            <a:pPr marL="0" marR="0" lvl="0" indent="0" rtl="0">
              <a:lnSpc>
                <a:spcPct val="100000"/>
              </a:lnSpc>
              <a:spcBef>
                <a:spcPts val="0"/>
              </a:spcBef>
              <a:spcAft>
                <a:spcPts val="0"/>
              </a:spcAft>
              <a:buClr>
                <a:srgbClr val="000000"/>
              </a:buClr>
              <a:buSzPts val="1400"/>
              <a:buFont typeface="Arial"/>
              <a:buNone/>
            </a:pPr>
            <a:endParaRPr lang="en-US" sz="5400" b="1" dirty="0">
              <a:solidFill>
                <a:schemeClr val="dk1"/>
              </a:solidFill>
              <a:latin typeface="+mn-lt"/>
              <a:ea typeface="Lato"/>
              <a:cs typeface="Lato"/>
              <a:sym typeface="Lato"/>
            </a:endParaRPr>
          </a:p>
          <a:p>
            <a:pPr marL="0" marR="0" lvl="0" indent="0" rtl="0">
              <a:lnSpc>
                <a:spcPct val="100000"/>
              </a:lnSpc>
              <a:spcBef>
                <a:spcPts val="0"/>
              </a:spcBef>
              <a:spcAft>
                <a:spcPts val="0"/>
              </a:spcAft>
              <a:buClr>
                <a:srgbClr val="000000"/>
              </a:buClr>
              <a:buSzPts val="1400"/>
              <a:buFont typeface="Arial"/>
              <a:buNone/>
            </a:pPr>
            <a:endParaRPr lang="en-US" sz="5400" b="1" dirty="0">
              <a:solidFill>
                <a:schemeClr val="dk1"/>
              </a:solidFill>
              <a:latin typeface="+mn-lt"/>
              <a:ea typeface="Lato"/>
              <a:cs typeface="Lato"/>
              <a:sym typeface="Lato"/>
            </a:endParaRPr>
          </a:p>
          <a:p>
            <a:pPr marL="0" marR="0" lvl="0" indent="0" rtl="0">
              <a:lnSpc>
                <a:spcPct val="100000"/>
              </a:lnSpc>
              <a:spcBef>
                <a:spcPts val="0"/>
              </a:spcBef>
              <a:spcAft>
                <a:spcPts val="0"/>
              </a:spcAft>
              <a:buClr>
                <a:srgbClr val="000000"/>
              </a:buClr>
              <a:buSzPts val="1400"/>
              <a:buFont typeface="Arial"/>
              <a:buNone/>
            </a:pPr>
            <a:r>
              <a:rPr lang="en-US" sz="5400" b="1" dirty="0">
                <a:solidFill>
                  <a:schemeClr val="dk1"/>
                </a:solidFill>
                <a:latin typeface="+mn-lt"/>
                <a:ea typeface="Lato"/>
                <a:cs typeface="Lato"/>
                <a:sym typeface="Lato"/>
              </a:rPr>
              <a:t> </a:t>
            </a:r>
            <a:endParaRPr lang="en-US" sz="5400" b="1" i="0" u="none" strike="noStrike" cap="none" dirty="0">
              <a:solidFill>
                <a:schemeClr val="tx1"/>
              </a:solidFill>
              <a:latin typeface="+mn-lt"/>
              <a:ea typeface="Lato"/>
              <a:cs typeface="Lato"/>
              <a:sym typeface="Lato"/>
            </a:endParaRPr>
          </a:p>
        </p:txBody>
      </p:sp>
      <p:sp>
        <p:nvSpPr>
          <p:cNvPr id="2" name="Freeform 4">
            <a:extLst>
              <a:ext uri="{FF2B5EF4-FFF2-40B4-BE49-F238E27FC236}">
                <a16:creationId xmlns:a16="http://schemas.microsoft.com/office/drawing/2014/main" id="{F60808D2-0479-8D60-0F1D-EF928F608C9A}"/>
              </a:ext>
            </a:extLst>
          </p:cNvPr>
          <p:cNvSpPr/>
          <p:nvPr/>
        </p:nvSpPr>
        <p:spPr>
          <a:xfrm>
            <a:off x="3149448" y="4884821"/>
            <a:ext cx="7943668" cy="4607049"/>
          </a:xfrm>
          <a:custGeom>
            <a:avLst/>
            <a:gdLst/>
            <a:ahLst/>
            <a:cxnLst/>
            <a:rect l="l" t="t" r="r" b="b"/>
            <a:pathLst>
              <a:path w="14242734" h="9214659">
                <a:moveTo>
                  <a:pt x="0" y="0"/>
                </a:moveTo>
                <a:lnTo>
                  <a:pt x="14242734" y="0"/>
                </a:lnTo>
                <a:lnTo>
                  <a:pt x="14242734" y="9214659"/>
                </a:lnTo>
                <a:lnTo>
                  <a:pt x="0" y="9214659"/>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3547047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0"/>
          <p:cNvSpPr txBox="1"/>
          <p:nvPr/>
        </p:nvSpPr>
        <p:spPr>
          <a:xfrm>
            <a:off x="4451225" y="2162128"/>
            <a:ext cx="10784051" cy="1260284"/>
          </a:xfrm>
          <a:prstGeom prst="rect">
            <a:avLst/>
          </a:prstGeom>
          <a:noFill/>
          <a:ln>
            <a:noFill/>
          </a:ln>
        </p:spPr>
        <p:txBody>
          <a:bodyPr spcFirstLastPara="1" wrap="square" lIns="137138" tIns="68550" rIns="137138" bIns="68550" anchor="t" anchorCtr="0">
            <a:spAutoFit/>
          </a:bodyPr>
          <a:lstStyle/>
          <a:p>
            <a:r>
              <a:rPr lang="en-US" sz="7290" dirty="0" err="1">
                <a:solidFill>
                  <a:srgbClr val="009444"/>
                </a:solidFill>
                <a:latin typeface="Lato"/>
                <a:ea typeface="Lato"/>
                <a:cs typeface="Lato"/>
                <a:sym typeface="Lato"/>
              </a:rPr>
              <a:t>Tarea</a:t>
            </a:r>
            <a:r>
              <a:rPr lang="en-US" sz="7290" dirty="0">
                <a:solidFill>
                  <a:srgbClr val="009444"/>
                </a:solidFill>
                <a:latin typeface="Lato"/>
                <a:ea typeface="Lato"/>
                <a:cs typeface="Lato"/>
                <a:sym typeface="Lato"/>
              </a:rPr>
              <a:t> para la </a:t>
            </a:r>
            <a:r>
              <a:rPr lang="en-US" sz="7290" dirty="0" err="1">
                <a:solidFill>
                  <a:srgbClr val="009444"/>
                </a:solidFill>
                <a:latin typeface="Lato"/>
                <a:ea typeface="Lato"/>
                <a:cs typeface="Lato"/>
                <a:sym typeface="Lato"/>
              </a:rPr>
              <a:t>Lección</a:t>
            </a:r>
            <a:r>
              <a:rPr lang="en-US" sz="7290" dirty="0">
                <a:solidFill>
                  <a:srgbClr val="009444"/>
                </a:solidFill>
                <a:latin typeface="Lato"/>
                <a:ea typeface="Lato"/>
                <a:cs typeface="Lato"/>
                <a:sym typeface="Lato"/>
              </a:rPr>
              <a:t> 2</a:t>
            </a:r>
            <a:endParaRPr sz="9000" dirty="0">
              <a:solidFill>
                <a:srgbClr val="009444"/>
              </a:solidFill>
              <a:latin typeface="Lato"/>
              <a:ea typeface="Lato"/>
              <a:cs typeface="Lato"/>
              <a:sym typeface="Lato"/>
            </a:endParaRPr>
          </a:p>
        </p:txBody>
      </p:sp>
      <p:cxnSp>
        <p:nvCxnSpPr>
          <p:cNvPr id="539" name="Google Shape;539;p30"/>
          <p:cNvCxnSpPr/>
          <p:nvPr/>
        </p:nvCxnSpPr>
        <p:spPr>
          <a:xfrm>
            <a:off x="4405924" y="3920837"/>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
        <p:nvSpPr>
          <p:cNvPr id="544" name="Google Shape;544;p30"/>
          <p:cNvSpPr txBox="1"/>
          <p:nvPr/>
        </p:nvSpPr>
        <p:spPr>
          <a:xfrm>
            <a:off x="4796516" y="4604091"/>
            <a:ext cx="13052771" cy="2862261"/>
          </a:xfrm>
          <a:prstGeom prst="rect">
            <a:avLst/>
          </a:prstGeom>
          <a:noFill/>
          <a:ln>
            <a:noFill/>
          </a:ln>
        </p:spPr>
        <p:txBody>
          <a:bodyPr spcFirstLastPara="1" wrap="square" lIns="137138" tIns="68550" rIns="137138" bIns="68550" anchor="t" anchorCtr="0">
            <a:spAutoFit/>
          </a:bodyPr>
          <a:lstStyle/>
          <a:p>
            <a:pPr marL="685800" indent="-685800">
              <a:buClr>
                <a:schemeClr val="dk1"/>
              </a:buClr>
              <a:buSzPts val="3200"/>
              <a:buFont typeface="Lato"/>
              <a:buChar char="•"/>
            </a:pPr>
            <a:r>
              <a:rPr lang="en-US" sz="5400" b="1" dirty="0" err="1">
                <a:solidFill>
                  <a:schemeClr val="dk1"/>
                </a:solidFill>
                <a:latin typeface="Lato"/>
                <a:ea typeface="Lato"/>
                <a:cs typeface="Lato"/>
                <a:sym typeface="Lato"/>
              </a:rPr>
              <a:t>Vea</a:t>
            </a:r>
            <a:r>
              <a:rPr lang="en-US" sz="5400" b="1" dirty="0">
                <a:solidFill>
                  <a:schemeClr val="dk1"/>
                </a:solidFill>
                <a:latin typeface="Lato"/>
                <a:ea typeface="Lato"/>
                <a:cs typeface="Lato"/>
                <a:sym typeface="Lato"/>
              </a:rPr>
              <a:t> </a:t>
            </a:r>
            <a:r>
              <a:rPr lang="en-US" sz="5400" b="1" dirty="0" err="1">
                <a:solidFill>
                  <a:schemeClr val="dk1"/>
                </a:solidFill>
                <a:latin typeface="Lato"/>
                <a:ea typeface="Lato"/>
                <a:cs typeface="Lato"/>
                <a:sym typeface="Lato"/>
              </a:rPr>
              <a:t>el</a:t>
            </a:r>
            <a:r>
              <a:rPr lang="en-US" sz="5400" b="1" dirty="0">
                <a:solidFill>
                  <a:schemeClr val="dk1"/>
                </a:solidFill>
                <a:latin typeface="Lato"/>
                <a:ea typeface="Lato"/>
                <a:cs typeface="Lato"/>
                <a:sym typeface="Lato"/>
              </a:rPr>
              <a:t> video</a:t>
            </a:r>
            <a:endParaRPr sz="5400" dirty="0">
              <a:latin typeface="Lato"/>
              <a:ea typeface="Lato"/>
              <a:cs typeface="Lato"/>
              <a:sym typeface="Lato"/>
            </a:endParaRPr>
          </a:p>
          <a:p>
            <a:pPr marL="685800" indent="-685800">
              <a:spcBef>
                <a:spcPts val="900"/>
              </a:spcBef>
              <a:buClr>
                <a:schemeClr val="dk1"/>
              </a:buClr>
              <a:buSzPts val="3200"/>
              <a:buFont typeface="Lato"/>
              <a:buChar char="•"/>
            </a:pPr>
            <a:r>
              <a:rPr lang="en-US" sz="5400" b="1">
                <a:solidFill>
                  <a:schemeClr val="dk1"/>
                </a:solidFill>
                <a:latin typeface="Lato"/>
                <a:ea typeface="Lato"/>
                <a:cs typeface="Lato"/>
                <a:sym typeface="Lato"/>
              </a:rPr>
              <a:t>Responda </a:t>
            </a:r>
            <a:r>
              <a:rPr lang="en-US" sz="5400" b="1" dirty="0">
                <a:solidFill>
                  <a:schemeClr val="dk1"/>
                </a:solidFill>
                <a:latin typeface="Lato"/>
                <a:ea typeface="Lato"/>
                <a:cs typeface="Lato"/>
                <a:sym typeface="Lato"/>
              </a:rPr>
              <a:t>las </a:t>
            </a:r>
            <a:r>
              <a:rPr lang="en-US" sz="5400" b="1" dirty="0" err="1">
                <a:solidFill>
                  <a:schemeClr val="dk1"/>
                </a:solidFill>
                <a:latin typeface="Lato"/>
                <a:ea typeface="Lato"/>
                <a:cs typeface="Lato"/>
                <a:sym typeface="Lato"/>
              </a:rPr>
              <a:t>preguntas</a:t>
            </a:r>
            <a:endParaRPr lang="en-US" sz="5400" b="1" dirty="0">
              <a:solidFill>
                <a:schemeClr val="dk1"/>
              </a:solidFill>
              <a:latin typeface="Lato"/>
              <a:ea typeface="Lato"/>
              <a:cs typeface="Lato"/>
              <a:sym typeface="Lato"/>
            </a:endParaRPr>
          </a:p>
          <a:p>
            <a:pPr marL="685800" indent="-685800">
              <a:spcBef>
                <a:spcPts val="900"/>
              </a:spcBef>
              <a:buClr>
                <a:schemeClr val="dk1"/>
              </a:buClr>
              <a:buSzPts val="3200"/>
              <a:buFont typeface="Lato"/>
              <a:buChar char="•"/>
            </a:pPr>
            <a:r>
              <a:rPr lang="es-ES" sz="5400" b="1" dirty="0">
                <a:solidFill>
                  <a:schemeClr val="dk1"/>
                </a:solidFill>
                <a:latin typeface="Calibri" panose="020F0502020204030204" pitchFamily="34" charset="0"/>
                <a:ea typeface="Lato"/>
                <a:cs typeface="Times New Roman" panose="02020603050405020304" pitchFamily="18" charset="0"/>
                <a:sym typeface="Lato"/>
              </a:rPr>
              <a:t>Lea Mateo 14:1-12</a:t>
            </a:r>
            <a:endParaRPr sz="5400" b="1" dirty="0">
              <a:solidFill>
                <a:schemeClr val="dk1"/>
              </a:solidFill>
              <a:latin typeface="Lato"/>
              <a:ea typeface="Lato"/>
              <a:cs typeface="Lato"/>
              <a:sym typeface="Lato"/>
            </a:endParaRPr>
          </a:p>
        </p:txBody>
      </p:sp>
      <p:pic>
        <p:nvPicPr>
          <p:cNvPr id="545" name="Google Shape;545;p30" descr="A green bird with leaves&#10;&#10;Description automatically generated"/>
          <p:cNvPicPr preferRelativeResize="0"/>
          <p:nvPr/>
        </p:nvPicPr>
        <p:blipFill rotWithShape="1">
          <a:blip r:embed="rId3">
            <a:alphaModFix/>
          </a:blip>
          <a:srcRect/>
          <a:stretch/>
        </p:blipFill>
        <p:spPr>
          <a:xfrm>
            <a:off x="15750734" y="434886"/>
            <a:ext cx="2098553" cy="1755651"/>
          </a:xfrm>
          <a:prstGeom prst="rect">
            <a:avLst/>
          </a:prstGeom>
          <a:noFill/>
          <a:ln>
            <a:noFill/>
          </a:ln>
        </p:spPr>
      </p:pic>
      <p:pic>
        <p:nvPicPr>
          <p:cNvPr id="2" name="Google Shape;312;p30">
            <a:extLst>
              <a:ext uri="{FF2B5EF4-FFF2-40B4-BE49-F238E27FC236}">
                <a16:creationId xmlns:a16="http://schemas.microsoft.com/office/drawing/2014/main" id="{5E812262-DE70-666B-FEA2-559C9464C3DE}"/>
              </a:ext>
            </a:extLst>
          </p:cNvPr>
          <p:cNvPicPr preferRelativeResize="0"/>
          <p:nvPr/>
        </p:nvPicPr>
        <p:blipFill rotWithShape="1">
          <a:blip r:embed="rId4">
            <a:alphaModFix/>
          </a:blip>
          <a:srcRect/>
          <a:stretch/>
        </p:blipFill>
        <p:spPr>
          <a:xfrm>
            <a:off x="368643" y="3115609"/>
            <a:ext cx="3929279" cy="4055781"/>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480241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p:nvPr/>
        </p:nvSpPr>
        <p:spPr>
          <a:xfrm>
            <a:off x="5777347" y="1079219"/>
            <a:ext cx="10784051" cy="1260284"/>
          </a:xfrm>
          <a:prstGeom prst="rect">
            <a:avLst/>
          </a:prstGeom>
          <a:noFill/>
          <a:ln>
            <a:noFill/>
          </a:ln>
        </p:spPr>
        <p:txBody>
          <a:bodyPr spcFirstLastPara="1" wrap="square" lIns="137138" tIns="68550" rIns="137138" bIns="68550" anchor="t" anchorCtr="0">
            <a:spAutoFit/>
          </a:bodyPr>
          <a:lstStyle/>
          <a:p>
            <a:r>
              <a:rPr lang="en-US" sz="7290" dirty="0" err="1">
                <a:solidFill>
                  <a:srgbClr val="009444"/>
                </a:solidFill>
                <a:latin typeface="Lato"/>
                <a:ea typeface="Lato"/>
                <a:cs typeface="Lato"/>
                <a:sym typeface="Lato"/>
              </a:rPr>
              <a:t>Bendición</a:t>
            </a:r>
            <a:endParaRPr sz="9000" dirty="0">
              <a:solidFill>
                <a:srgbClr val="009444"/>
              </a:solidFill>
              <a:latin typeface="Lato"/>
              <a:ea typeface="Lato"/>
              <a:cs typeface="Lato"/>
              <a:sym typeface="Lato"/>
            </a:endParaRPr>
          </a:p>
        </p:txBody>
      </p:sp>
      <p:cxnSp>
        <p:nvCxnSpPr>
          <p:cNvPr id="551" name="Google Shape;551;p31"/>
          <p:cNvCxnSpPr/>
          <p:nvPr/>
        </p:nvCxnSpPr>
        <p:spPr>
          <a:xfrm>
            <a:off x="5777346" y="2873433"/>
            <a:ext cx="9404493"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714968" y="2328808"/>
            <a:ext cx="4688394" cy="4827653"/>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5750734" y="434886"/>
            <a:ext cx="2098553" cy="1755651"/>
          </a:xfrm>
          <a:prstGeom prst="rect">
            <a:avLst/>
          </a:prstGeom>
          <a:noFill/>
          <a:ln>
            <a:noFill/>
          </a:ln>
        </p:spPr>
      </p:pic>
      <p:sp>
        <p:nvSpPr>
          <p:cNvPr id="3" name="TextBox 2">
            <a:extLst>
              <a:ext uri="{FF2B5EF4-FFF2-40B4-BE49-F238E27FC236}">
                <a16:creationId xmlns:a16="http://schemas.microsoft.com/office/drawing/2014/main" id="{C145673C-55E9-1408-6501-2544C59FC768}"/>
              </a:ext>
            </a:extLst>
          </p:cNvPr>
          <p:cNvSpPr txBox="1"/>
          <p:nvPr/>
        </p:nvSpPr>
        <p:spPr>
          <a:xfrm>
            <a:off x="5070764" y="3529790"/>
            <a:ext cx="11490632" cy="5078313"/>
          </a:xfrm>
          <a:prstGeom prst="rect">
            <a:avLst/>
          </a:prstGeom>
          <a:noFill/>
        </p:spPr>
        <p:txBody>
          <a:bodyPr wrap="square">
            <a:spAutoFit/>
          </a:bodyPr>
          <a:lstStyle/>
          <a:p>
            <a:pPr marL="685800" lvl="1" defTabSz="1371600">
              <a:buSzPts val="1400"/>
              <a:defRPr/>
            </a:pPr>
            <a:r>
              <a:rPr lang="en-US" sz="5400" i="1" kern="1200" dirty="0">
                <a:solidFill>
                  <a:schemeClr val="tx1">
                    <a:lumMod val="50000"/>
                  </a:schemeClr>
                </a:solidFill>
                <a:latin typeface="+mn-lt"/>
                <a:ea typeface="+mn-ea"/>
                <a:cs typeface="+mn-cs"/>
              </a:rPr>
              <a:t>El </a:t>
            </a:r>
            <a:r>
              <a:rPr lang="en-US" sz="5400" i="1" kern="1200" dirty="0" err="1">
                <a:solidFill>
                  <a:schemeClr val="tx1">
                    <a:lumMod val="50000"/>
                  </a:schemeClr>
                </a:solidFill>
                <a:latin typeface="+mn-lt"/>
                <a:ea typeface="+mn-ea"/>
                <a:cs typeface="+mn-cs"/>
              </a:rPr>
              <a:t>Señor</a:t>
            </a:r>
            <a:r>
              <a:rPr lang="en-US" sz="5400" i="1" kern="1200" dirty="0">
                <a:solidFill>
                  <a:schemeClr val="tx1">
                    <a:lumMod val="50000"/>
                  </a:schemeClr>
                </a:solidFill>
                <a:latin typeface="+mn-lt"/>
                <a:ea typeface="+mn-ea"/>
                <a:cs typeface="+mn-cs"/>
              </a:rPr>
              <a:t> </a:t>
            </a:r>
            <a:r>
              <a:rPr lang="en-US" sz="5400" i="1" kern="1200" dirty="0" err="1">
                <a:solidFill>
                  <a:schemeClr val="tx1">
                    <a:lumMod val="50000"/>
                  </a:schemeClr>
                </a:solidFill>
                <a:latin typeface="+mn-lt"/>
                <a:ea typeface="+mn-ea"/>
                <a:cs typeface="+mn-cs"/>
              </a:rPr>
              <a:t>te</a:t>
            </a:r>
            <a:r>
              <a:rPr lang="en-US" sz="5400" i="1" kern="1200" dirty="0">
                <a:solidFill>
                  <a:schemeClr val="tx1">
                    <a:lumMod val="50000"/>
                  </a:schemeClr>
                </a:solidFill>
                <a:latin typeface="+mn-lt"/>
                <a:ea typeface="+mn-ea"/>
                <a:cs typeface="+mn-cs"/>
              </a:rPr>
              <a:t> </a:t>
            </a:r>
            <a:r>
              <a:rPr lang="en-US" sz="5400" i="1" kern="1200" dirty="0" err="1">
                <a:solidFill>
                  <a:schemeClr val="tx1">
                    <a:lumMod val="50000"/>
                  </a:schemeClr>
                </a:solidFill>
                <a:latin typeface="+mn-lt"/>
                <a:ea typeface="+mn-ea"/>
                <a:cs typeface="+mn-cs"/>
              </a:rPr>
              <a:t>bendiga</a:t>
            </a:r>
            <a:r>
              <a:rPr lang="en-US" sz="5400" i="1" kern="1200" dirty="0">
                <a:solidFill>
                  <a:schemeClr val="tx1">
                    <a:lumMod val="50000"/>
                  </a:schemeClr>
                </a:solidFill>
                <a:latin typeface="+mn-lt"/>
                <a:ea typeface="+mn-ea"/>
                <a:cs typeface="+mn-cs"/>
              </a:rPr>
              <a:t> y </a:t>
            </a:r>
            <a:r>
              <a:rPr lang="en-US" sz="5400" i="1" kern="1200" dirty="0" err="1">
                <a:solidFill>
                  <a:schemeClr val="tx1">
                    <a:lumMod val="50000"/>
                  </a:schemeClr>
                </a:solidFill>
                <a:latin typeface="+mn-lt"/>
                <a:ea typeface="+mn-ea"/>
                <a:cs typeface="+mn-cs"/>
              </a:rPr>
              <a:t>te</a:t>
            </a:r>
            <a:r>
              <a:rPr lang="en-US" sz="5400" i="1" kern="1200" dirty="0">
                <a:solidFill>
                  <a:schemeClr val="tx1">
                    <a:lumMod val="50000"/>
                  </a:schemeClr>
                </a:solidFill>
                <a:latin typeface="+mn-lt"/>
                <a:ea typeface="+mn-ea"/>
                <a:cs typeface="+mn-cs"/>
              </a:rPr>
              <a:t> </a:t>
            </a:r>
            <a:r>
              <a:rPr lang="en-US" sz="5400" i="1" kern="1200" dirty="0" err="1">
                <a:solidFill>
                  <a:schemeClr val="tx1">
                    <a:lumMod val="50000"/>
                  </a:schemeClr>
                </a:solidFill>
                <a:latin typeface="+mn-lt"/>
                <a:ea typeface="+mn-ea"/>
                <a:cs typeface="+mn-cs"/>
              </a:rPr>
              <a:t>guarde</a:t>
            </a:r>
            <a:r>
              <a:rPr lang="en-US" sz="5400" i="1" kern="1200" dirty="0">
                <a:solidFill>
                  <a:schemeClr val="tx1">
                    <a:lumMod val="50000"/>
                  </a:schemeClr>
                </a:solidFill>
                <a:latin typeface="+mn-lt"/>
                <a:ea typeface="+mn-ea"/>
                <a:cs typeface="+mn-cs"/>
              </a:rPr>
              <a:t>. </a:t>
            </a:r>
            <a:r>
              <a:rPr lang="en-US" sz="5400" i="1" kern="1200" dirty="0" err="1">
                <a:solidFill>
                  <a:schemeClr val="tx1">
                    <a:lumMod val="50000"/>
                  </a:schemeClr>
                </a:solidFill>
                <a:latin typeface="+mn-lt"/>
                <a:ea typeface="+mn-ea"/>
                <a:cs typeface="+mn-cs"/>
              </a:rPr>
              <a:t>Haga</a:t>
            </a:r>
            <a:r>
              <a:rPr lang="en-US" sz="5400" i="1" kern="1200" dirty="0">
                <a:solidFill>
                  <a:schemeClr val="tx1">
                    <a:lumMod val="50000"/>
                  </a:schemeClr>
                </a:solidFill>
                <a:latin typeface="+mn-lt"/>
                <a:ea typeface="+mn-ea"/>
                <a:cs typeface="+mn-cs"/>
              </a:rPr>
              <a:t> el </a:t>
            </a:r>
            <a:r>
              <a:rPr lang="en-US" sz="5400" i="1" kern="1200" dirty="0" err="1">
                <a:solidFill>
                  <a:schemeClr val="tx1">
                    <a:lumMod val="50000"/>
                  </a:schemeClr>
                </a:solidFill>
                <a:latin typeface="+mn-lt"/>
                <a:ea typeface="+mn-ea"/>
                <a:cs typeface="+mn-cs"/>
              </a:rPr>
              <a:t>Señor</a:t>
            </a:r>
            <a:r>
              <a:rPr lang="en-US" sz="5400" i="1" kern="1200" dirty="0">
                <a:solidFill>
                  <a:schemeClr val="tx1">
                    <a:lumMod val="50000"/>
                  </a:schemeClr>
                </a:solidFill>
                <a:latin typeface="+mn-lt"/>
                <a:ea typeface="+mn-ea"/>
                <a:cs typeface="+mn-cs"/>
              </a:rPr>
              <a:t> </a:t>
            </a:r>
            <a:r>
              <a:rPr lang="en-US" sz="5400" i="1" kern="1200" dirty="0" err="1">
                <a:solidFill>
                  <a:schemeClr val="tx1">
                    <a:lumMod val="50000"/>
                  </a:schemeClr>
                </a:solidFill>
                <a:latin typeface="+mn-lt"/>
                <a:ea typeface="+mn-ea"/>
                <a:cs typeface="+mn-cs"/>
              </a:rPr>
              <a:t>resplandecer</a:t>
            </a:r>
            <a:r>
              <a:rPr lang="en-US" sz="5400" i="1" kern="1200" dirty="0">
                <a:solidFill>
                  <a:schemeClr val="tx1">
                    <a:lumMod val="50000"/>
                  </a:schemeClr>
                </a:solidFill>
                <a:latin typeface="+mn-lt"/>
                <a:ea typeface="+mn-ea"/>
                <a:cs typeface="+mn-cs"/>
              </a:rPr>
              <a:t> </a:t>
            </a:r>
            <a:r>
              <a:rPr lang="en-US" sz="5400" i="1" kern="1200" dirty="0" err="1">
                <a:solidFill>
                  <a:schemeClr val="tx1">
                    <a:lumMod val="50000"/>
                  </a:schemeClr>
                </a:solidFill>
                <a:latin typeface="+mn-lt"/>
                <a:ea typeface="+mn-ea"/>
                <a:cs typeface="+mn-cs"/>
              </a:rPr>
              <a:t>su</a:t>
            </a:r>
            <a:r>
              <a:rPr lang="en-US" sz="5400" i="1" kern="1200" dirty="0">
                <a:solidFill>
                  <a:schemeClr val="tx1">
                    <a:lumMod val="50000"/>
                  </a:schemeClr>
                </a:solidFill>
                <a:latin typeface="+mn-lt"/>
                <a:ea typeface="+mn-ea"/>
                <a:cs typeface="+mn-cs"/>
              </a:rPr>
              <a:t> rostro </a:t>
            </a:r>
            <a:r>
              <a:rPr lang="en-US" sz="5400" i="1" kern="1200" dirty="0" err="1">
                <a:solidFill>
                  <a:schemeClr val="tx1">
                    <a:lumMod val="50000"/>
                  </a:schemeClr>
                </a:solidFill>
                <a:latin typeface="+mn-lt"/>
                <a:ea typeface="+mn-ea"/>
                <a:cs typeface="+mn-cs"/>
              </a:rPr>
              <a:t>sobre</a:t>
            </a:r>
            <a:r>
              <a:rPr lang="en-US" sz="5400" i="1" kern="1200" dirty="0">
                <a:solidFill>
                  <a:schemeClr val="tx1">
                    <a:lumMod val="50000"/>
                  </a:schemeClr>
                </a:solidFill>
                <a:latin typeface="+mn-lt"/>
                <a:ea typeface="+mn-ea"/>
                <a:cs typeface="+mn-cs"/>
              </a:rPr>
              <a:t> </a:t>
            </a:r>
            <a:r>
              <a:rPr lang="en-US" sz="5400" i="1" kern="1200" dirty="0" err="1">
                <a:solidFill>
                  <a:schemeClr val="tx1">
                    <a:lumMod val="50000"/>
                  </a:schemeClr>
                </a:solidFill>
                <a:latin typeface="+mn-lt"/>
                <a:ea typeface="+mn-ea"/>
                <a:cs typeface="+mn-cs"/>
              </a:rPr>
              <a:t>ti</a:t>
            </a:r>
            <a:r>
              <a:rPr lang="en-US" sz="5400" i="1" kern="1200" dirty="0">
                <a:solidFill>
                  <a:schemeClr val="tx1">
                    <a:lumMod val="50000"/>
                  </a:schemeClr>
                </a:solidFill>
                <a:latin typeface="+mn-lt"/>
                <a:ea typeface="+mn-ea"/>
                <a:cs typeface="+mn-cs"/>
              </a:rPr>
              <a:t> y </a:t>
            </a:r>
            <a:r>
              <a:rPr lang="en-US" sz="5400" i="1" kern="1200" dirty="0" err="1">
                <a:solidFill>
                  <a:schemeClr val="tx1">
                    <a:lumMod val="50000"/>
                  </a:schemeClr>
                </a:solidFill>
                <a:latin typeface="+mn-lt"/>
                <a:ea typeface="+mn-ea"/>
                <a:cs typeface="+mn-cs"/>
              </a:rPr>
              <a:t>tenga</a:t>
            </a:r>
            <a:r>
              <a:rPr lang="en-US" sz="5400" i="1" kern="1200" dirty="0">
                <a:solidFill>
                  <a:schemeClr val="tx1">
                    <a:lumMod val="50000"/>
                  </a:schemeClr>
                </a:solidFill>
                <a:latin typeface="+mn-lt"/>
                <a:ea typeface="+mn-ea"/>
                <a:cs typeface="+mn-cs"/>
              </a:rPr>
              <a:t> de </a:t>
            </a:r>
            <a:r>
              <a:rPr lang="en-US" sz="5400" i="1" kern="1200" dirty="0" err="1">
                <a:solidFill>
                  <a:schemeClr val="tx1">
                    <a:lumMod val="50000"/>
                  </a:schemeClr>
                </a:solidFill>
                <a:latin typeface="+mn-lt"/>
                <a:ea typeface="+mn-ea"/>
                <a:cs typeface="+mn-cs"/>
              </a:rPr>
              <a:t>ti</a:t>
            </a:r>
            <a:r>
              <a:rPr lang="en-US" sz="5400" i="1" kern="1200" dirty="0">
                <a:solidFill>
                  <a:schemeClr val="tx1">
                    <a:lumMod val="50000"/>
                  </a:schemeClr>
                </a:solidFill>
                <a:latin typeface="+mn-lt"/>
                <a:ea typeface="+mn-ea"/>
                <a:cs typeface="+mn-cs"/>
              </a:rPr>
              <a:t> misericordia. </a:t>
            </a:r>
            <a:r>
              <a:rPr lang="en-US" sz="5400" i="1" kern="1200" dirty="0" err="1">
                <a:solidFill>
                  <a:schemeClr val="tx1"/>
                </a:solidFill>
                <a:latin typeface="+mn-lt"/>
                <a:ea typeface="+mn-ea"/>
                <a:cs typeface="+mn-cs"/>
              </a:rPr>
              <a:t>Vuelva</a:t>
            </a:r>
            <a:r>
              <a:rPr lang="en-US" sz="5400" i="1" kern="1200" dirty="0">
                <a:solidFill>
                  <a:schemeClr val="tx1"/>
                </a:solidFill>
                <a:latin typeface="+mn-lt"/>
                <a:ea typeface="+mn-ea"/>
                <a:cs typeface="+mn-cs"/>
              </a:rPr>
              <a:t> el </a:t>
            </a:r>
            <a:r>
              <a:rPr lang="en-US" sz="5400" i="1" kern="1200" dirty="0" err="1">
                <a:solidFill>
                  <a:schemeClr val="tx1"/>
                </a:solidFill>
                <a:latin typeface="+mn-lt"/>
                <a:ea typeface="+mn-ea"/>
                <a:cs typeface="+mn-cs"/>
              </a:rPr>
              <a:t>Señor</a:t>
            </a:r>
            <a:r>
              <a:rPr lang="en-US" sz="5400" i="1" kern="1200" dirty="0">
                <a:solidFill>
                  <a:schemeClr val="tx1"/>
                </a:solidFill>
                <a:latin typeface="+mn-lt"/>
                <a:ea typeface="+mn-ea"/>
                <a:cs typeface="+mn-cs"/>
              </a:rPr>
              <a:t> </a:t>
            </a:r>
            <a:r>
              <a:rPr lang="en-US" sz="5400" i="1" kern="1200" dirty="0" err="1">
                <a:solidFill>
                  <a:schemeClr val="tx1"/>
                </a:solidFill>
                <a:latin typeface="+mn-lt"/>
                <a:ea typeface="+mn-ea"/>
                <a:cs typeface="+mn-cs"/>
              </a:rPr>
              <a:t>su</a:t>
            </a:r>
            <a:r>
              <a:rPr lang="en-US" sz="5400" i="1" kern="1200" dirty="0">
                <a:solidFill>
                  <a:schemeClr val="tx1"/>
                </a:solidFill>
                <a:latin typeface="+mn-lt"/>
                <a:ea typeface="+mn-ea"/>
                <a:cs typeface="+mn-cs"/>
              </a:rPr>
              <a:t> </a:t>
            </a:r>
            <a:r>
              <a:rPr lang="en-US" sz="5400" i="1" kern="1200" dirty="0">
                <a:solidFill>
                  <a:schemeClr val="tx1">
                    <a:lumMod val="50000"/>
                  </a:schemeClr>
                </a:solidFill>
                <a:latin typeface="+mn-lt"/>
                <a:ea typeface="+mn-ea"/>
                <a:cs typeface="+mn-cs"/>
              </a:rPr>
              <a:t>rostro a </a:t>
            </a:r>
            <a:r>
              <a:rPr lang="en-US" sz="5400" i="1" kern="1200" dirty="0" err="1">
                <a:solidFill>
                  <a:schemeClr val="tx1">
                    <a:lumMod val="50000"/>
                  </a:schemeClr>
                </a:solidFill>
                <a:latin typeface="+mn-lt"/>
                <a:ea typeface="+mn-ea"/>
                <a:cs typeface="+mn-cs"/>
              </a:rPr>
              <a:t>ti</a:t>
            </a:r>
            <a:r>
              <a:rPr lang="en-US" sz="5400" i="1" kern="1200" dirty="0">
                <a:solidFill>
                  <a:schemeClr val="tx1">
                    <a:lumMod val="50000"/>
                  </a:schemeClr>
                </a:solidFill>
                <a:latin typeface="+mn-lt"/>
                <a:ea typeface="+mn-ea"/>
                <a:cs typeface="+mn-cs"/>
              </a:rPr>
              <a:t>, y </a:t>
            </a:r>
            <a:r>
              <a:rPr lang="en-US" sz="5400" i="1" kern="1200" dirty="0" err="1">
                <a:solidFill>
                  <a:schemeClr val="tx1">
                    <a:lumMod val="50000"/>
                  </a:schemeClr>
                </a:solidFill>
                <a:latin typeface="+mn-lt"/>
                <a:ea typeface="+mn-ea"/>
                <a:cs typeface="+mn-cs"/>
              </a:rPr>
              <a:t>te</a:t>
            </a:r>
            <a:r>
              <a:rPr lang="en-US" sz="5400" i="1" kern="1200" dirty="0">
                <a:solidFill>
                  <a:schemeClr val="tx1">
                    <a:lumMod val="50000"/>
                  </a:schemeClr>
                </a:solidFill>
                <a:latin typeface="+mn-lt"/>
                <a:ea typeface="+mn-ea"/>
                <a:cs typeface="+mn-cs"/>
              </a:rPr>
              <a:t> </a:t>
            </a:r>
            <a:r>
              <a:rPr lang="en-US" sz="5400" i="1" kern="1200" dirty="0" err="1">
                <a:solidFill>
                  <a:schemeClr val="tx1">
                    <a:lumMod val="50000"/>
                  </a:schemeClr>
                </a:solidFill>
                <a:latin typeface="+mn-lt"/>
                <a:ea typeface="+mn-ea"/>
                <a:cs typeface="+mn-cs"/>
              </a:rPr>
              <a:t>conceda</a:t>
            </a:r>
            <a:r>
              <a:rPr lang="en-US" sz="5400" i="1" kern="1200" dirty="0">
                <a:solidFill>
                  <a:schemeClr val="tx1">
                    <a:lumMod val="50000"/>
                  </a:schemeClr>
                </a:solidFill>
                <a:latin typeface="+mn-lt"/>
                <a:ea typeface="+mn-ea"/>
                <a:cs typeface="+mn-cs"/>
              </a:rPr>
              <a:t> la </a:t>
            </a:r>
            <a:r>
              <a:rPr lang="en-US" sz="5400" i="1" kern="1200" dirty="0" err="1">
                <a:solidFill>
                  <a:schemeClr val="tx1">
                    <a:lumMod val="50000"/>
                  </a:schemeClr>
                </a:solidFill>
                <a:latin typeface="+mn-lt"/>
                <a:ea typeface="+mn-ea"/>
                <a:cs typeface="+mn-cs"/>
              </a:rPr>
              <a:t>paz</a:t>
            </a:r>
            <a:r>
              <a:rPr lang="en-US" sz="5400" i="1" kern="1200" dirty="0">
                <a:solidFill>
                  <a:schemeClr val="tx1">
                    <a:lumMod val="50000"/>
                  </a:schemeClr>
                </a:solidFill>
                <a:latin typeface="+mn-lt"/>
                <a:ea typeface="+mn-ea"/>
                <a:cs typeface="+mn-cs"/>
              </a:rPr>
              <a:t>. </a:t>
            </a:r>
            <a:r>
              <a:rPr lang="en-US" sz="5400" i="1" kern="1200" dirty="0" err="1">
                <a:solidFill>
                  <a:schemeClr val="tx1">
                    <a:lumMod val="50000"/>
                  </a:schemeClr>
                </a:solidFill>
                <a:latin typeface="+mn-lt"/>
                <a:ea typeface="+mn-ea"/>
                <a:cs typeface="+mn-cs"/>
              </a:rPr>
              <a:t>Amén</a:t>
            </a:r>
            <a:r>
              <a:rPr lang="en-US" sz="5400" i="1" kern="1200" dirty="0">
                <a:solidFill>
                  <a:schemeClr val="tx1">
                    <a:lumMod val="50000"/>
                  </a:schemeClr>
                </a:solidFill>
                <a:latin typeface="+mn-lt"/>
                <a:ea typeface="+mn-ea"/>
                <a:cs typeface="+mn-cs"/>
              </a:rPr>
              <a:t>. (</a:t>
            </a:r>
            <a:r>
              <a:rPr lang="en-US" sz="5400" i="1" kern="1200" dirty="0" err="1">
                <a:solidFill>
                  <a:schemeClr val="tx1">
                    <a:lumMod val="50000"/>
                  </a:schemeClr>
                </a:solidFill>
                <a:latin typeface="+mn-lt"/>
                <a:ea typeface="+mn-ea"/>
                <a:cs typeface="+mn-cs"/>
              </a:rPr>
              <a:t>Números</a:t>
            </a:r>
            <a:r>
              <a:rPr lang="en-US" sz="5400" i="1" kern="1200" dirty="0">
                <a:solidFill>
                  <a:schemeClr val="tx1">
                    <a:lumMod val="50000"/>
                  </a:schemeClr>
                </a:solidFill>
                <a:latin typeface="+mn-lt"/>
                <a:ea typeface="+mn-ea"/>
                <a:cs typeface="+mn-cs"/>
              </a:rPr>
              <a:t> 6:24-26)</a:t>
            </a:r>
            <a:endParaRPr lang="es-ES" sz="5400" kern="1200" dirty="0">
              <a:solidFill>
                <a:schemeClr val="tx1">
                  <a:lumMod val="50000"/>
                </a:schemeClr>
              </a:solidFill>
              <a:latin typeface="+mn-lt"/>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0"/>
          <p:cNvSpPr txBox="1"/>
          <p:nvPr/>
        </p:nvSpPr>
        <p:spPr>
          <a:xfrm>
            <a:off x="2867340" y="4513358"/>
            <a:ext cx="10784051" cy="1260284"/>
          </a:xfrm>
          <a:prstGeom prst="rect">
            <a:avLst/>
          </a:prstGeom>
          <a:noFill/>
          <a:ln>
            <a:noFill/>
          </a:ln>
        </p:spPr>
        <p:txBody>
          <a:bodyPr spcFirstLastPara="1" wrap="square" lIns="137138" tIns="68550" rIns="137138" bIns="68550" anchor="t" anchorCtr="0">
            <a:spAutoFit/>
          </a:bodyPr>
          <a:lstStyle/>
          <a:p>
            <a:r>
              <a:rPr lang="en-US" sz="7290" dirty="0">
                <a:solidFill>
                  <a:srgbClr val="009444"/>
                </a:solidFill>
                <a:latin typeface="Lato"/>
                <a:ea typeface="Lato"/>
                <a:cs typeface="Lato"/>
                <a:sym typeface="Lato"/>
              </a:rPr>
              <a:t>¿</a:t>
            </a:r>
            <a:r>
              <a:rPr lang="en-US" sz="7290" dirty="0" err="1">
                <a:solidFill>
                  <a:srgbClr val="009444"/>
                </a:solidFill>
                <a:latin typeface="Lato"/>
                <a:ea typeface="Lato"/>
                <a:cs typeface="Lato"/>
                <a:sym typeface="Lato"/>
              </a:rPr>
              <a:t>Qué</a:t>
            </a:r>
            <a:r>
              <a:rPr lang="en-US" sz="7290" dirty="0">
                <a:solidFill>
                  <a:srgbClr val="009444"/>
                </a:solidFill>
                <a:latin typeface="Lato"/>
                <a:ea typeface="Lato"/>
                <a:cs typeface="Lato"/>
                <a:sym typeface="Lato"/>
              </a:rPr>
              <a:t> es un </a:t>
            </a:r>
            <a:r>
              <a:rPr lang="en-US" sz="7290" dirty="0" err="1">
                <a:solidFill>
                  <a:srgbClr val="009444"/>
                </a:solidFill>
                <a:latin typeface="Lato"/>
                <a:ea typeface="Lato"/>
                <a:cs typeface="Lato"/>
                <a:sym typeface="Lato"/>
              </a:rPr>
              <a:t>catecismo</a:t>
            </a:r>
            <a:r>
              <a:rPr lang="en-US" sz="7290" dirty="0">
                <a:solidFill>
                  <a:srgbClr val="009444"/>
                </a:solidFill>
                <a:latin typeface="Lato"/>
                <a:ea typeface="Lato"/>
                <a:cs typeface="Lato"/>
                <a:sym typeface="Lato"/>
              </a:rPr>
              <a:t>? </a:t>
            </a:r>
            <a:endParaRPr sz="9000" dirty="0">
              <a:solidFill>
                <a:srgbClr val="009444"/>
              </a:solidFill>
              <a:latin typeface="Lato"/>
              <a:ea typeface="Lato"/>
              <a:cs typeface="Lato"/>
              <a:sym typeface="Lato"/>
            </a:endParaRPr>
          </a:p>
        </p:txBody>
      </p:sp>
      <p:sp>
        <p:nvSpPr>
          <p:cNvPr id="541" name="Google Shape;541;p30"/>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1843825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0"/>
          <p:cNvSpPr txBox="1"/>
          <p:nvPr/>
        </p:nvSpPr>
        <p:spPr>
          <a:xfrm>
            <a:off x="2867340" y="4513358"/>
            <a:ext cx="10784051" cy="1260284"/>
          </a:xfrm>
          <a:prstGeom prst="rect">
            <a:avLst/>
          </a:prstGeom>
          <a:noFill/>
          <a:ln>
            <a:noFill/>
          </a:ln>
        </p:spPr>
        <p:txBody>
          <a:bodyPr spcFirstLastPara="1" wrap="square" lIns="137138" tIns="68550" rIns="137138" bIns="68550" anchor="t" anchorCtr="0">
            <a:spAutoFit/>
          </a:bodyPr>
          <a:lstStyle/>
          <a:p>
            <a:r>
              <a:rPr lang="en-US" sz="7290" dirty="0">
                <a:solidFill>
                  <a:srgbClr val="009444"/>
                </a:solidFill>
                <a:latin typeface="Lato"/>
                <a:ea typeface="Lato"/>
                <a:cs typeface="Lato"/>
                <a:sym typeface="Lato"/>
              </a:rPr>
              <a:t>El Canon </a:t>
            </a:r>
            <a:endParaRPr sz="9000" dirty="0">
              <a:solidFill>
                <a:srgbClr val="009444"/>
              </a:solidFill>
              <a:latin typeface="Lato"/>
              <a:ea typeface="Lato"/>
              <a:cs typeface="Lato"/>
              <a:sym typeface="Lato"/>
            </a:endParaRPr>
          </a:p>
        </p:txBody>
      </p:sp>
      <p:sp>
        <p:nvSpPr>
          <p:cNvPr id="541" name="Google Shape;541;p30"/>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3408243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0"/>
          <p:cNvSpPr txBox="1"/>
          <p:nvPr/>
        </p:nvSpPr>
        <p:spPr>
          <a:xfrm>
            <a:off x="2867340" y="4513358"/>
            <a:ext cx="10784051" cy="1260284"/>
          </a:xfrm>
          <a:prstGeom prst="rect">
            <a:avLst/>
          </a:prstGeom>
          <a:noFill/>
          <a:ln>
            <a:noFill/>
          </a:ln>
        </p:spPr>
        <p:txBody>
          <a:bodyPr spcFirstLastPara="1" wrap="square" lIns="137138" tIns="68550" rIns="137138" bIns="68550" anchor="t" anchorCtr="0">
            <a:spAutoFit/>
          </a:bodyPr>
          <a:lstStyle/>
          <a:p>
            <a:r>
              <a:rPr lang="en-US" sz="7290" dirty="0">
                <a:solidFill>
                  <a:srgbClr val="009444"/>
                </a:solidFill>
                <a:latin typeface="Lato"/>
                <a:ea typeface="Lato"/>
                <a:cs typeface="Lato"/>
                <a:sym typeface="Lato"/>
              </a:rPr>
              <a:t>Los </a:t>
            </a:r>
            <a:r>
              <a:rPr lang="en-US" sz="7290" dirty="0" err="1">
                <a:solidFill>
                  <a:srgbClr val="009444"/>
                </a:solidFill>
                <a:latin typeface="Lato"/>
                <a:ea typeface="Lato"/>
                <a:cs typeface="Lato"/>
                <a:sym typeface="Lato"/>
              </a:rPr>
              <a:t>Apócrifos</a:t>
            </a:r>
            <a:r>
              <a:rPr lang="en-US" sz="7290" dirty="0">
                <a:solidFill>
                  <a:srgbClr val="009444"/>
                </a:solidFill>
                <a:latin typeface="Lato"/>
                <a:ea typeface="Lato"/>
                <a:cs typeface="Lato"/>
                <a:sym typeface="Lato"/>
              </a:rPr>
              <a:t> </a:t>
            </a:r>
            <a:endParaRPr sz="9000" dirty="0">
              <a:solidFill>
                <a:srgbClr val="009444"/>
              </a:solidFill>
              <a:latin typeface="Lato"/>
              <a:ea typeface="Lato"/>
              <a:cs typeface="Lato"/>
              <a:sym typeface="Lato"/>
            </a:endParaRPr>
          </a:p>
        </p:txBody>
      </p:sp>
      <p:sp>
        <p:nvSpPr>
          <p:cNvPr id="541" name="Google Shape;541;p30"/>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24666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6"/>
          <p:cNvSpPr txBox="1"/>
          <p:nvPr/>
        </p:nvSpPr>
        <p:spPr>
          <a:xfrm>
            <a:off x="3137623" y="186466"/>
            <a:ext cx="10784051" cy="1260284"/>
          </a:xfrm>
          <a:prstGeom prst="rect">
            <a:avLst/>
          </a:prstGeom>
          <a:noFill/>
          <a:ln>
            <a:noFill/>
          </a:ln>
        </p:spPr>
        <p:txBody>
          <a:bodyPr spcFirstLastPara="1" wrap="square" lIns="137138" tIns="68550" rIns="137138" bIns="68550" anchor="t" anchorCtr="0">
            <a:spAutoFit/>
          </a:bodyPr>
          <a:lstStyle/>
          <a:p>
            <a:r>
              <a:rPr lang="en-US" sz="7290" dirty="0" err="1">
                <a:solidFill>
                  <a:srgbClr val="009444"/>
                </a:solidFill>
                <a:latin typeface="Lato"/>
                <a:ea typeface="Lato"/>
                <a:cs typeface="Lato"/>
                <a:sym typeface="Lato"/>
              </a:rPr>
              <a:t>Propósitos</a:t>
            </a:r>
            <a:r>
              <a:rPr lang="en-US" sz="7290" dirty="0">
                <a:solidFill>
                  <a:srgbClr val="009444"/>
                </a:solidFill>
                <a:latin typeface="Lato"/>
                <a:ea typeface="Lato"/>
                <a:cs typeface="Lato"/>
                <a:sym typeface="Lato"/>
              </a:rPr>
              <a:t> del </a:t>
            </a:r>
            <a:r>
              <a:rPr lang="en-US" sz="7290" dirty="0" err="1">
                <a:solidFill>
                  <a:srgbClr val="009444"/>
                </a:solidFill>
                <a:latin typeface="Lato"/>
                <a:ea typeface="Lato"/>
                <a:cs typeface="Lato"/>
                <a:sym typeface="Lato"/>
              </a:rPr>
              <a:t>curso</a:t>
            </a:r>
            <a:endParaRPr sz="9000" dirty="0">
              <a:solidFill>
                <a:srgbClr val="009444"/>
              </a:solidFill>
              <a:latin typeface="Lato"/>
              <a:ea typeface="Lato"/>
              <a:cs typeface="Lato"/>
              <a:sym typeface="Lato"/>
            </a:endParaRPr>
          </a:p>
        </p:txBody>
      </p:sp>
      <p:sp>
        <p:nvSpPr>
          <p:cNvPr id="159" name="Google Shape;159;p6"/>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
        <p:nvSpPr>
          <p:cNvPr id="162" name="Google Shape;162;p6"/>
          <p:cNvSpPr/>
          <p:nvPr/>
        </p:nvSpPr>
        <p:spPr>
          <a:xfrm>
            <a:off x="419167" y="7234878"/>
            <a:ext cx="172226" cy="3052122"/>
          </a:xfrm>
          <a:prstGeom prst="rect">
            <a:avLst/>
          </a:prstGeom>
          <a:solidFill>
            <a:srgbClr val="E3BB3D"/>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
        <p:nvSpPr>
          <p:cNvPr id="4" name="Google Shape;196;p8">
            <a:extLst>
              <a:ext uri="{FF2B5EF4-FFF2-40B4-BE49-F238E27FC236}">
                <a16:creationId xmlns:a16="http://schemas.microsoft.com/office/drawing/2014/main" id="{6FD16E5F-D0CF-C83C-182B-56CAD59975BE}"/>
              </a:ext>
            </a:extLst>
          </p:cNvPr>
          <p:cNvSpPr txBox="1"/>
          <p:nvPr/>
        </p:nvSpPr>
        <p:spPr>
          <a:xfrm>
            <a:off x="2783664" y="2013414"/>
            <a:ext cx="14991119" cy="7155744"/>
          </a:xfrm>
          <a:prstGeom prst="rect">
            <a:avLst/>
          </a:prstGeom>
          <a:noFill/>
          <a:ln>
            <a:noFill/>
          </a:ln>
        </p:spPr>
        <p:txBody>
          <a:bodyPr spcFirstLastPara="1" wrap="square" lIns="137138" tIns="68550" rIns="137138" bIns="68550" anchor="t" anchorCtr="0">
            <a:spAutoFit/>
          </a:bodyPr>
          <a:lstStyle/>
          <a:p>
            <a:pPr marL="1114425" indent="-1114425">
              <a:spcBef>
                <a:spcPts val="900"/>
              </a:spcBef>
              <a:buAutoNum type="arabicPeriod"/>
            </a:pPr>
            <a:r>
              <a:rPr lang="en-US" sz="4800" b="1" dirty="0" err="1">
                <a:solidFill>
                  <a:schemeClr val="dk1"/>
                </a:solidFill>
                <a:latin typeface="Lato"/>
                <a:ea typeface="Lato"/>
                <a:cs typeface="Lato"/>
                <a:sym typeface="Lato"/>
              </a:rPr>
              <a:t>Entender</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el</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significado</a:t>
            </a:r>
            <a:r>
              <a:rPr lang="en-US" sz="4800" b="1" dirty="0">
                <a:solidFill>
                  <a:schemeClr val="dk1"/>
                </a:solidFill>
                <a:latin typeface="Lato"/>
                <a:ea typeface="Lato"/>
                <a:cs typeface="Lato"/>
                <a:sym typeface="Lato"/>
              </a:rPr>
              <a:t> de la Biblia, </a:t>
            </a:r>
            <a:r>
              <a:rPr lang="en-US" sz="4800" b="1" dirty="0" err="1">
                <a:solidFill>
                  <a:schemeClr val="dk1"/>
                </a:solidFill>
                <a:latin typeface="Lato"/>
                <a:ea typeface="Lato"/>
                <a:cs typeface="Lato"/>
                <a:sym typeface="Lato"/>
              </a:rPr>
              <a:t>su</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Propósito</a:t>
            </a:r>
            <a:r>
              <a:rPr lang="en-US" sz="4800" b="1" dirty="0">
                <a:solidFill>
                  <a:schemeClr val="dk1"/>
                </a:solidFill>
                <a:latin typeface="Lato"/>
                <a:ea typeface="Lato"/>
                <a:cs typeface="Lato"/>
                <a:sym typeface="Lato"/>
              </a:rPr>
              <a:t> y </a:t>
            </a:r>
            <a:r>
              <a:rPr lang="en-US" sz="4800" b="1" dirty="0" err="1">
                <a:solidFill>
                  <a:schemeClr val="dk1"/>
                </a:solidFill>
                <a:latin typeface="Lato"/>
                <a:ea typeface="Lato"/>
                <a:cs typeface="Lato"/>
                <a:sym typeface="Lato"/>
              </a:rPr>
              <a:t>cómo</a:t>
            </a:r>
            <a:r>
              <a:rPr lang="en-US" sz="4800" b="1" dirty="0">
                <a:solidFill>
                  <a:schemeClr val="dk1"/>
                </a:solidFill>
                <a:latin typeface="Lato"/>
                <a:ea typeface="Lato"/>
                <a:cs typeface="Lato"/>
                <a:sym typeface="Lato"/>
              </a:rPr>
              <a:t> Dios </a:t>
            </a:r>
            <a:r>
              <a:rPr lang="en-US" sz="4800" b="1" dirty="0" err="1">
                <a:solidFill>
                  <a:schemeClr val="dk1"/>
                </a:solidFill>
                <a:latin typeface="Lato"/>
                <a:ea typeface="Lato"/>
                <a:cs typeface="Lato"/>
                <a:sym typeface="Lato"/>
              </a:rPr>
              <a:t>nos</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habla</a:t>
            </a:r>
            <a:r>
              <a:rPr lang="en-US" sz="4800" b="1" dirty="0">
                <a:solidFill>
                  <a:schemeClr val="dk1"/>
                </a:solidFill>
                <a:latin typeface="Lato"/>
                <a:ea typeface="Lato"/>
                <a:cs typeface="Lato"/>
                <a:sym typeface="Lato"/>
              </a:rPr>
              <a:t> hoy </a:t>
            </a:r>
            <a:r>
              <a:rPr lang="en-US" sz="4800" b="1" dirty="0" err="1">
                <a:solidFill>
                  <a:schemeClr val="dk1"/>
                </a:solidFill>
                <a:latin typeface="Lato"/>
                <a:ea typeface="Lato"/>
                <a:cs typeface="Lato"/>
                <a:sym typeface="Lato"/>
              </a:rPr>
              <a:t>en</a:t>
            </a:r>
            <a:r>
              <a:rPr lang="en-US" sz="4800" b="1" dirty="0">
                <a:solidFill>
                  <a:schemeClr val="dk1"/>
                </a:solidFill>
                <a:latin typeface="Lato"/>
                <a:ea typeface="Lato"/>
                <a:cs typeface="Lato"/>
                <a:sym typeface="Lato"/>
              </a:rPr>
              <a:t> día.</a:t>
            </a:r>
          </a:p>
          <a:p>
            <a:pPr marL="1114425" indent="-1114425">
              <a:spcBef>
                <a:spcPts val="900"/>
              </a:spcBef>
              <a:buAutoNum type="arabicPeriod"/>
            </a:pPr>
            <a:endParaRPr lang="en-US" sz="2000" b="1" dirty="0">
              <a:solidFill>
                <a:schemeClr val="dk1"/>
              </a:solidFill>
              <a:latin typeface="Lato"/>
              <a:ea typeface="Lato"/>
              <a:cs typeface="Lato"/>
              <a:sym typeface="Lato"/>
            </a:endParaRPr>
          </a:p>
          <a:p>
            <a:pPr marL="1114425" indent="-1114425">
              <a:spcBef>
                <a:spcPts val="900"/>
              </a:spcBef>
              <a:buAutoNum type="arabicPeriod"/>
            </a:pPr>
            <a:r>
              <a:rPr lang="en-US" sz="4800" b="1" dirty="0" err="1">
                <a:solidFill>
                  <a:schemeClr val="dk1"/>
                </a:solidFill>
                <a:latin typeface="Lato"/>
                <a:ea typeface="Lato"/>
                <a:cs typeface="Lato"/>
                <a:sym typeface="Lato"/>
              </a:rPr>
              <a:t>Aprender</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sobre</a:t>
            </a:r>
            <a:r>
              <a:rPr lang="en-US" sz="4800" b="1" dirty="0">
                <a:solidFill>
                  <a:schemeClr val="dk1"/>
                </a:solidFill>
                <a:latin typeface="Lato"/>
                <a:ea typeface="Lato"/>
                <a:cs typeface="Lato"/>
                <a:sym typeface="Lato"/>
              </a:rPr>
              <a:t> la </a:t>
            </a:r>
            <a:r>
              <a:rPr lang="en-US" sz="4800" b="1" dirty="0" err="1">
                <a:solidFill>
                  <a:schemeClr val="dk1"/>
                </a:solidFill>
                <a:latin typeface="Lato"/>
                <a:ea typeface="Lato"/>
                <a:cs typeface="Lato"/>
                <a:sym typeface="Lato"/>
              </a:rPr>
              <a:t>aplicación</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correcta</a:t>
            </a:r>
            <a:r>
              <a:rPr lang="en-US" sz="4800" b="1" dirty="0">
                <a:solidFill>
                  <a:schemeClr val="dk1"/>
                </a:solidFill>
                <a:latin typeface="Lato"/>
                <a:ea typeface="Lato"/>
                <a:cs typeface="Lato"/>
                <a:sym typeface="Lato"/>
              </a:rPr>
              <a:t> de la ley de Dios </a:t>
            </a:r>
            <a:r>
              <a:rPr lang="en-US" sz="4800" b="1" dirty="0" err="1">
                <a:solidFill>
                  <a:schemeClr val="dk1"/>
                </a:solidFill>
                <a:latin typeface="Lato"/>
                <a:ea typeface="Lato"/>
                <a:cs typeface="Lato"/>
                <a:sym typeface="Lato"/>
              </a:rPr>
              <a:t>en</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el</a:t>
            </a:r>
            <a:r>
              <a:rPr lang="en-US" sz="4800" b="1" dirty="0">
                <a:solidFill>
                  <a:schemeClr val="dk1"/>
                </a:solidFill>
                <a:latin typeface="Lato"/>
                <a:ea typeface="Lato"/>
                <a:cs typeface="Lato"/>
                <a:sym typeface="Lato"/>
              </a:rPr>
              <a:t> Antiguo y </a:t>
            </a:r>
            <a:r>
              <a:rPr lang="en-US" sz="4800" b="1" dirty="0" err="1">
                <a:solidFill>
                  <a:schemeClr val="dk1"/>
                </a:solidFill>
                <a:latin typeface="Lato"/>
                <a:ea typeface="Lato"/>
                <a:cs typeface="Lato"/>
                <a:sym typeface="Lato"/>
              </a:rPr>
              <a:t>el</a:t>
            </a:r>
            <a:r>
              <a:rPr lang="en-US" sz="4800" b="1" dirty="0">
                <a:solidFill>
                  <a:schemeClr val="dk1"/>
                </a:solidFill>
                <a:latin typeface="Lato"/>
                <a:ea typeface="Lato"/>
                <a:cs typeface="Lato"/>
                <a:sym typeface="Lato"/>
              </a:rPr>
              <a:t> Nuevo </a:t>
            </a:r>
            <a:r>
              <a:rPr lang="en-US" sz="4800" b="1" dirty="0" err="1">
                <a:solidFill>
                  <a:schemeClr val="dk1"/>
                </a:solidFill>
                <a:latin typeface="Lato"/>
                <a:ea typeface="Lato"/>
                <a:cs typeface="Lato"/>
                <a:sym typeface="Lato"/>
              </a:rPr>
              <a:t>Testamento</a:t>
            </a:r>
            <a:r>
              <a:rPr lang="en-US" sz="4800" b="1" dirty="0">
                <a:solidFill>
                  <a:schemeClr val="dk1"/>
                </a:solidFill>
                <a:latin typeface="Lato"/>
                <a:ea typeface="Lato"/>
                <a:cs typeface="Lato"/>
                <a:sym typeface="Lato"/>
              </a:rPr>
              <a:t>. </a:t>
            </a:r>
          </a:p>
          <a:p>
            <a:pPr marL="1114425" indent="-1114425">
              <a:spcBef>
                <a:spcPts val="900"/>
              </a:spcBef>
              <a:buAutoNum type="arabicPeriod"/>
            </a:pPr>
            <a:endParaRPr lang="en-US" sz="2000" b="1" dirty="0">
              <a:solidFill>
                <a:schemeClr val="dk1"/>
              </a:solidFill>
              <a:latin typeface="Lato"/>
              <a:ea typeface="Lato"/>
              <a:cs typeface="Lato"/>
              <a:sym typeface="Lato"/>
            </a:endParaRPr>
          </a:p>
          <a:p>
            <a:pPr marL="1114425" indent="-1114425">
              <a:spcBef>
                <a:spcPts val="900"/>
              </a:spcBef>
              <a:buAutoNum type="arabicPeriod"/>
            </a:pPr>
            <a:r>
              <a:rPr lang="en-US" sz="4800" b="1" dirty="0" err="1">
                <a:solidFill>
                  <a:schemeClr val="dk1"/>
                </a:solidFill>
                <a:latin typeface="Lato"/>
                <a:ea typeface="Lato"/>
                <a:cs typeface="Lato"/>
                <a:sym typeface="Lato"/>
              </a:rPr>
              <a:t>Describir</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el</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uso</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práctico</a:t>
            </a:r>
            <a:r>
              <a:rPr lang="en-US" sz="4800" b="1" dirty="0">
                <a:solidFill>
                  <a:schemeClr val="dk1"/>
                </a:solidFill>
                <a:latin typeface="Lato"/>
                <a:ea typeface="Lato"/>
                <a:cs typeface="Lato"/>
                <a:sym typeface="Lato"/>
              </a:rPr>
              <a:t> de </a:t>
            </a:r>
            <a:r>
              <a:rPr lang="en-US" sz="4800" b="1" dirty="0" err="1">
                <a:solidFill>
                  <a:schemeClr val="dk1"/>
                </a:solidFill>
                <a:latin typeface="Lato"/>
                <a:ea typeface="Lato"/>
                <a:cs typeface="Lato"/>
                <a:sym typeface="Lato"/>
              </a:rPr>
              <a:t>los</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diez</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mandamientos</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en</a:t>
            </a:r>
            <a:r>
              <a:rPr lang="en-US" sz="4800" b="1" dirty="0">
                <a:solidFill>
                  <a:schemeClr val="dk1"/>
                </a:solidFill>
                <a:latin typeface="Lato"/>
                <a:ea typeface="Lato"/>
                <a:cs typeface="Lato"/>
                <a:sym typeface="Lato"/>
              </a:rPr>
              <a:t> la </a:t>
            </a:r>
            <a:r>
              <a:rPr lang="en-US" sz="4800" b="1" dirty="0" err="1">
                <a:solidFill>
                  <a:schemeClr val="dk1"/>
                </a:solidFill>
                <a:latin typeface="Lato"/>
                <a:ea typeface="Lato"/>
                <a:cs typeface="Lato"/>
                <a:sym typeface="Lato"/>
              </a:rPr>
              <a:t>vida</a:t>
            </a:r>
            <a:r>
              <a:rPr lang="en-US" sz="4800" b="1" dirty="0">
                <a:solidFill>
                  <a:schemeClr val="dk1"/>
                </a:solidFill>
                <a:latin typeface="Lato"/>
                <a:ea typeface="Lato"/>
                <a:cs typeface="Lato"/>
                <a:sym typeface="Lato"/>
              </a:rPr>
              <a:t> del </a:t>
            </a:r>
            <a:r>
              <a:rPr lang="en-US" sz="4800" b="1" dirty="0" err="1">
                <a:solidFill>
                  <a:schemeClr val="dk1"/>
                </a:solidFill>
                <a:latin typeface="Lato"/>
                <a:ea typeface="Lato"/>
                <a:cs typeface="Lato"/>
                <a:sym typeface="Lato"/>
              </a:rPr>
              <a:t>cristiano</a:t>
            </a:r>
            <a:endParaRPr lang="en-US" sz="4800" b="1" dirty="0">
              <a:solidFill>
                <a:schemeClr val="dk1"/>
              </a:solidFill>
              <a:latin typeface="Lato"/>
              <a:ea typeface="Lato"/>
              <a:cs typeface="Lato"/>
              <a:sym typeface="Lato"/>
            </a:endParaRPr>
          </a:p>
          <a:p>
            <a:pPr marL="1114425" indent="-1114425">
              <a:spcBef>
                <a:spcPts val="900"/>
              </a:spcBef>
              <a:buAutoNum type="arabicPeriod"/>
            </a:pPr>
            <a:endParaRPr lang="en-US" sz="2000" b="1" dirty="0">
              <a:solidFill>
                <a:schemeClr val="dk1"/>
              </a:solidFill>
              <a:latin typeface="Lato"/>
              <a:ea typeface="Lato"/>
              <a:cs typeface="Lato"/>
              <a:sym typeface="Lato"/>
            </a:endParaRPr>
          </a:p>
          <a:p>
            <a:pPr marL="1114425" indent="-1114425">
              <a:spcBef>
                <a:spcPts val="900"/>
              </a:spcBef>
              <a:buAutoNum type="arabicPeriod"/>
            </a:pPr>
            <a:r>
              <a:rPr lang="en-US" sz="4800" b="1" dirty="0" err="1">
                <a:solidFill>
                  <a:schemeClr val="dk1"/>
                </a:solidFill>
                <a:latin typeface="Lato"/>
                <a:ea typeface="Lato"/>
                <a:cs typeface="Lato"/>
                <a:sym typeface="Lato"/>
              </a:rPr>
              <a:t>Aplicar</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correctamente</a:t>
            </a:r>
            <a:r>
              <a:rPr lang="en-US" sz="4800" b="1" dirty="0">
                <a:solidFill>
                  <a:schemeClr val="dk1"/>
                </a:solidFill>
                <a:latin typeface="Lato"/>
                <a:ea typeface="Lato"/>
                <a:cs typeface="Lato"/>
                <a:sym typeface="Lato"/>
              </a:rPr>
              <a:t> la ley y </a:t>
            </a:r>
            <a:r>
              <a:rPr lang="en-US" sz="4800" b="1" dirty="0" err="1">
                <a:solidFill>
                  <a:schemeClr val="dk1"/>
                </a:solidFill>
                <a:latin typeface="Lato"/>
                <a:ea typeface="Lato"/>
                <a:cs typeface="Lato"/>
                <a:sym typeface="Lato"/>
              </a:rPr>
              <a:t>el</a:t>
            </a:r>
            <a:r>
              <a:rPr lang="en-US" sz="4800" b="1" dirty="0">
                <a:solidFill>
                  <a:schemeClr val="dk1"/>
                </a:solidFill>
                <a:latin typeface="Lato"/>
                <a:ea typeface="Lato"/>
                <a:cs typeface="Lato"/>
                <a:sym typeface="Lato"/>
              </a:rPr>
              <a:t> </a:t>
            </a:r>
            <a:r>
              <a:rPr lang="en-US" sz="4800" b="1" dirty="0" err="1">
                <a:solidFill>
                  <a:schemeClr val="dk1"/>
                </a:solidFill>
                <a:latin typeface="Lato"/>
                <a:ea typeface="Lato"/>
                <a:cs typeface="Lato"/>
                <a:sym typeface="Lato"/>
              </a:rPr>
              <a:t>evangelio</a:t>
            </a:r>
            <a:r>
              <a:rPr lang="en-US" sz="4800" b="1" dirty="0">
                <a:solidFill>
                  <a:schemeClr val="dk1"/>
                </a:solidFill>
                <a:latin typeface="Lato"/>
                <a:ea typeface="Lato"/>
                <a:cs typeface="Lato"/>
                <a:sym typeface="Lato"/>
              </a:rPr>
              <a:t> </a:t>
            </a:r>
            <a:endParaRPr sz="4800" dirty="0">
              <a:solidFill>
                <a:schemeClr val="dk1"/>
              </a:solidFill>
              <a:latin typeface="Lato"/>
              <a:ea typeface="Lato"/>
              <a:cs typeface="Lato"/>
              <a:sym typeface="Lato"/>
            </a:endParaRPr>
          </a:p>
        </p:txBody>
      </p:sp>
    </p:spTree>
    <p:extLst>
      <p:ext uri="{BB962C8B-B14F-4D97-AF65-F5344CB8AC3E}">
        <p14:creationId xmlns:p14="http://schemas.microsoft.com/office/powerpoint/2010/main" val="1061292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6"/>
          <p:cNvSpPr txBox="1"/>
          <p:nvPr/>
        </p:nvSpPr>
        <p:spPr>
          <a:xfrm>
            <a:off x="4109783" y="1816484"/>
            <a:ext cx="10784051" cy="1260284"/>
          </a:xfrm>
          <a:prstGeom prst="rect">
            <a:avLst/>
          </a:prstGeom>
          <a:noFill/>
          <a:ln>
            <a:noFill/>
          </a:ln>
        </p:spPr>
        <p:txBody>
          <a:bodyPr spcFirstLastPara="1" wrap="square" lIns="137138" tIns="68550" rIns="137138" bIns="68550" anchor="t" anchorCtr="0">
            <a:spAutoFit/>
          </a:bodyPr>
          <a:lstStyle/>
          <a:p>
            <a:pPr algn="ctr"/>
            <a:r>
              <a:rPr lang="en-US" sz="7290" dirty="0" err="1">
                <a:solidFill>
                  <a:srgbClr val="009444"/>
                </a:solidFill>
                <a:latin typeface="Lato"/>
                <a:ea typeface="Lato"/>
                <a:cs typeface="Lato"/>
                <a:sym typeface="Lato"/>
              </a:rPr>
              <a:t>Propósito</a:t>
            </a:r>
            <a:r>
              <a:rPr lang="en-US" sz="7290" dirty="0">
                <a:solidFill>
                  <a:srgbClr val="009444"/>
                </a:solidFill>
                <a:latin typeface="Lato"/>
                <a:ea typeface="Lato"/>
                <a:cs typeface="Lato"/>
                <a:sym typeface="Lato"/>
              </a:rPr>
              <a:t> principal</a:t>
            </a:r>
            <a:endParaRPr sz="9000" dirty="0">
              <a:solidFill>
                <a:srgbClr val="009444"/>
              </a:solidFill>
              <a:latin typeface="Lato"/>
              <a:ea typeface="Lato"/>
              <a:cs typeface="Lato"/>
              <a:sym typeface="Lato"/>
            </a:endParaRPr>
          </a:p>
        </p:txBody>
      </p:sp>
      <p:sp>
        <p:nvSpPr>
          <p:cNvPr id="159" name="Google Shape;159;p6"/>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
        <p:nvSpPr>
          <p:cNvPr id="162" name="Google Shape;162;p6"/>
          <p:cNvSpPr/>
          <p:nvPr/>
        </p:nvSpPr>
        <p:spPr>
          <a:xfrm>
            <a:off x="419167" y="7234878"/>
            <a:ext cx="172226" cy="3052122"/>
          </a:xfrm>
          <a:prstGeom prst="rect">
            <a:avLst/>
          </a:prstGeom>
          <a:solidFill>
            <a:srgbClr val="E3BB3D"/>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
        <p:nvSpPr>
          <p:cNvPr id="4" name="Google Shape;196;p8">
            <a:extLst>
              <a:ext uri="{FF2B5EF4-FFF2-40B4-BE49-F238E27FC236}">
                <a16:creationId xmlns:a16="http://schemas.microsoft.com/office/drawing/2014/main" id="{6FD16E5F-D0CF-C83C-182B-56CAD59975BE}"/>
              </a:ext>
            </a:extLst>
          </p:cNvPr>
          <p:cNvSpPr txBox="1"/>
          <p:nvPr/>
        </p:nvSpPr>
        <p:spPr>
          <a:xfrm>
            <a:off x="2465608" y="3796327"/>
            <a:ext cx="14991119" cy="3254677"/>
          </a:xfrm>
          <a:prstGeom prst="rect">
            <a:avLst/>
          </a:prstGeom>
          <a:noFill/>
          <a:ln>
            <a:noFill/>
          </a:ln>
        </p:spPr>
        <p:txBody>
          <a:bodyPr spcFirstLastPara="1" wrap="square" lIns="137138" tIns="68550" rIns="137138" bIns="68550" anchor="t" anchorCtr="0">
            <a:spAutoFit/>
          </a:bodyPr>
          <a:lstStyle/>
          <a:p>
            <a:pPr algn="ctr">
              <a:spcBef>
                <a:spcPts val="900"/>
              </a:spcBef>
            </a:pPr>
            <a:r>
              <a:rPr lang="en-US" sz="6000" b="1" dirty="0" err="1">
                <a:solidFill>
                  <a:schemeClr val="dk1"/>
                </a:solidFill>
                <a:latin typeface="Lato"/>
                <a:ea typeface="Lato"/>
                <a:cs typeface="Lato"/>
                <a:sym typeface="Lato"/>
              </a:rPr>
              <a:t>Jesucristo</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el</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Hijo</a:t>
            </a:r>
            <a:r>
              <a:rPr lang="en-US" sz="6000" b="1" dirty="0">
                <a:solidFill>
                  <a:schemeClr val="dk1"/>
                </a:solidFill>
                <a:latin typeface="Lato"/>
                <a:ea typeface="Lato"/>
                <a:cs typeface="Lato"/>
                <a:sym typeface="Lato"/>
              </a:rPr>
              <a:t> de Dios, </a:t>
            </a:r>
          </a:p>
          <a:p>
            <a:pPr algn="ctr">
              <a:spcBef>
                <a:spcPts val="900"/>
              </a:spcBef>
            </a:pPr>
            <a:r>
              <a:rPr lang="en-US" sz="6000" b="1" dirty="0" err="1">
                <a:solidFill>
                  <a:schemeClr val="dk1"/>
                </a:solidFill>
                <a:latin typeface="Lato"/>
                <a:ea typeface="Lato"/>
                <a:cs typeface="Lato"/>
                <a:sym typeface="Lato"/>
              </a:rPr>
              <a:t>nuestro</a:t>
            </a:r>
            <a:r>
              <a:rPr lang="en-US" sz="6000" b="1" dirty="0">
                <a:solidFill>
                  <a:schemeClr val="dk1"/>
                </a:solidFill>
                <a:latin typeface="Lato"/>
                <a:ea typeface="Lato"/>
                <a:cs typeface="Lato"/>
                <a:sym typeface="Lato"/>
              </a:rPr>
              <a:t> Salvador </a:t>
            </a:r>
            <a:r>
              <a:rPr lang="en-US" sz="6000" b="1" dirty="0" err="1">
                <a:solidFill>
                  <a:schemeClr val="dk1"/>
                </a:solidFill>
                <a:latin typeface="Lato"/>
                <a:ea typeface="Lato"/>
                <a:cs typeface="Lato"/>
                <a:sym typeface="Lato"/>
              </a:rPr>
              <a:t>obedeció</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perfectamente</a:t>
            </a:r>
            <a:r>
              <a:rPr lang="en-US" sz="6000" b="1" dirty="0">
                <a:solidFill>
                  <a:schemeClr val="dk1"/>
                </a:solidFill>
                <a:latin typeface="Lato"/>
                <a:ea typeface="Lato"/>
                <a:cs typeface="Lato"/>
                <a:sym typeface="Lato"/>
              </a:rPr>
              <a:t> </a:t>
            </a:r>
          </a:p>
          <a:p>
            <a:pPr algn="ctr">
              <a:spcBef>
                <a:spcPts val="900"/>
              </a:spcBef>
            </a:pPr>
            <a:r>
              <a:rPr lang="en-US" sz="6000" b="1" dirty="0">
                <a:solidFill>
                  <a:schemeClr val="dk1"/>
                </a:solidFill>
                <a:latin typeface="Lato"/>
                <a:ea typeface="Lato"/>
                <a:cs typeface="Lato"/>
                <a:sym typeface="Lato"/>
              </a:rPr>
              <a:t>la ley de Dios </a:t>
            </a:r>
            <a:r>
              <a:rPr lang="en-US" sz="6000" b="1" dirty="0" err="1">
                <a:solidFill>
                  <a:schemeClr val="dk1"/>
                </a:solidFill>
                <a:latin typeface="Lato"/>
                <a:ea typeface="Lato"/>
                <a:cs typeface="Lato"/>
                <a:sym typeface="Lato"/>
              </a:rPr>
              <a:t>en</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nuestro</a:t>
            </a:r>
            <a:r>
              <a:rPr lang="en-US" sz="6000" b="1" dirty="0">
                <a:solidFill>
                  <a:schemeClr val="dk1"/>
                </a:solidFill>
                <a:latin typeface="Lato"/>
                <a:ea typeface="Lato"/>
                <a:cs typeface="Lato"/>
                <a:sym typeface="Lato"/>
              </a:rPr>
              <a:t> </a:t>
            </a:r>
            <a:r>
              <a:rPr lang="en-US" sz="6000" b="1" dirty="0" err="1">
                <a:solidFill>
                  <a:schemeClr val="dk1"/>
                </a:solidFill>
                <a:latin typeface="Lato"/>
                <a:ea typeface="Lato"/>
                <a:cs typeface="Lato"/>
                <a:sym typeface="Lato"/>
              </a:rPr>
              <a:t>lugar</a:t>
            </a:r>
            <a:r>
              <a:rPr lang="en-US" sz="6000" b="1" dirty="0">
                <a:solidFill>
                  <a:schemeClr val="dk1"/>
                </a:solidFill>
                <a:latin typeface="Lato"/>
                <a:ea typeface="Lato"/>
                <a:cs typeface="Lato"/>
                <a:sym typeface="Lato"/>
              </a:rPr>
              <a:t>. </a:t>
            </a:r>
            <a:endParaRPr sz="6000" dirty="0">
              <a:solidFill>
                <a:schemeClr val="dk1"/>
              </a:solidFill>
              <a:latin typeface="Lato"/>
              <a:ea typeface="Lato"/>
              <a:cs typeface="Lato"/>
              <a:sym typeface="Lato"/>
            </a:endParaRPr>
          </a:p>
        </p:txBody>
      </p:sp>
    </p:spTree>
    <p:extLst>
      <p:ext uri="{BB962C8B-B14F-4D97-AF65-F5344CB8AC3E}">
        <p14:creationId xmlns:p14="http://schemas.microsoft.com/office/powerpoint/2010/main" val="2212773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6"/>
          <p:cNvSpPr txBox="1"/>
          <p:nvPr/>
        </p:nvSpPr>
        <p:spPr>
          <a:xfrm>
            <a:off x="3155626" y="941840"/>
            <a:ext cx="10784051" cy="1260284"/>
          </a:xfrm>
          <a:prstGeom prst="rect">
            <a:avLst/>
          </a:prstGeom>
          <a:noFill/>
          <a:ln>
            <a:noFill/>
          </a:ln>
        </p:spPr>
        <p:txBody>
          <a:bodyPr spcFirstLastPara="1" wrap="square" lIns="137138" tIns="68550" rIns="137138" bIns="68550" anchor="t" anchorCtr="0">
            <a:spAutoFit/>
          </a:bodyPr>
          <a:lstStyle/>
          <a:p>
            <a:r>
              <a:rPr lang="en-US" sz="7290" dirty="0">
                <a:solidFill>
                  <a:srgbClr val="009444"/>
                </a:solidFill>
                <a:latin typeface="Lato"/>
                <a:ea typeface="Lato"/>
                <a:cs typeface="Lato"/>
                <a:sym typeface="Lato"/>
              </a:rPr>
              <a:t>Proyecto final</a:t>
            </a:r>
            <a:endParaRPr sz="9000" dirty="0">
              <a:solidFill>
                <a:srgbClr val="009444"/>
              </a:solidFill>
              <a:latin typeface="Lato"/>
              <a:ea typeface="Lato"/>
              <a:cs typeface="Lato"/>
              <a:sym typeface="Lato"/>
            </a:endParaRPr>
          </a:p>
        </p:txBody>
      </p:sp>
      <p:sp>
        <p:nvSpPr>
          <p:cNvPr id="159" name="Google Shape;159;p6"/>
          <p:cNvSpPr/>
          <p:nvPr/>
        </p:nvSpPr>
        <p:spPr>
          <a:xfrm>
            <a:off x="-1" y="0"/>
            <a:ext cx="2465609" cy="10287000"/>
          </a:xfrm>
          <a:prstGeom prst="rect">
            <a:avLst/>
          </a:prstGeom>
          <a:solidFill>
            <a:srgbClr val="009444"/>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
        <p:nvSpPr>
          <p:cNvPr id="162" name="Google Shape;162;p6"/>
          <p:cNvSpPr/>
          <p:nvPr/>
        </p:nvSpPr>
        <p:spPr>
          <a:xfrm>
            <a:off x="419167" y="7234878"/>
            <a:ext cx="172226" cy="3052122"/>
          </a:xfrm>
          <a:prstGeom prst="rect">
            <a:avLst/>
          </a:prstGeom>
          <a:solidFill>
            <a:srgbClr val="E3BB3D"/>
          </a:solidFill>
          <a:ln>
            <a:noFill/>
          </a:ln>
        </p:spPr>
        <p:txBody>
          <a:bodyPr spcFirstLastPara="1" wrap="square" lIns="137138" tIns="68550" rIns="137138" bIns="68550" anchor="ctr" anchorCtr="0">
            <a:noAutofit/>
          </a:bodyPr>
          <a:lstStyle/>
          <a:p>
            <a:pPr algn="ctr"/>
            <a:endParaRPr sz="27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5380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ble with text on it&#10;&#10;Description automatically generated">
            <a:extLst>
              <a:ext uri="{FF2B5EF4-FFF2-40B4-BE49-F238E27FC236}">
                <a16:creationId xmlns:a16="http://schemas.microsoft.com/office/drawing/2014/main" id="{BF30F083-E5E5-08AF-74CB-97FAEF1B9EF7}"/>
              </a:ext>
            </a:extLst>
          </p:cNvPr>
          <p:cNvPicPr>
            <a:picLocks noChangeAspect="1"/>
          </p:cNvPicPr>
          <p:nvPr/>
        </p:nvPicPr>
        <p:blipFill>
          <a:blip r:embed="rId3"/>
          <a:stretch>
            <a:fillRect/>
          </a:stretch>
        </p:blipFill>
        <p:spPr>
          <a:xfrm>
            <a:off x="231424" y="591378"/>
            <a:ext cx="17825152" cy="9104244"/>
          </a:xfrm>
          <a:prstGeom prst="rect">
            <a:avLst/>
          </a:prstGeom>
        </p:spPr>
      </p:pic>
    </p:spTree>
    <p:extLst>
      <p:ext uri="{BB962C8B-B14F-4D97-AF65-F5344CB8AC3E}">
        <p14:creationId xmlns:p14="http://schemas.microsoft.com/office/powerpoint/2010/main" val="18422535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1931</TotalTime>
  <Words>5480</Words>
  <Application>Microsoft Office PowerPoint</Application>
  <PresentationFormat>Custom</PresentationFormat>
  <Paragraphs>417</Paragraphs>
  <Slides>59</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Symbol</vt:lpstr>
      <vt:lpstr>Calibri</vt:lpstr>
      <vt:lpstr>Arial</vt:lpstr>
      <vt:lpstr>Wingdings</vt:lpstr>
      <vt:lpstr>Lato</vt:lpstr>
      <vt:lpstr>Courier New</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Carola Del Pino</cp:lastModifiedBy>
  <cp:revision>103</cp:revision>
  <dcterms:created xsi:type="dcterms:W3CDTF">2006-08-16T00:00:00Z</dcterms:created>
  <dcterms:modified xsi:type="dcterms:W3CDTF">2024-12-19T23:05:16Z</dcterms:modified>
</cp:coreProperties>
</file>