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19.fntdata" ContentType="application/x-fontdata"/>
  <Override PartName="/ppt/fonts/font2.fntdata" ContentType="application/x-fontdata"/>
  <Override PartName="/ppt/fonts/font20.fntdata" ContentType="application/x-fontdata"/>
  <Override PartName="/ppt/fonts/font21.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
  </p:notesMasterIdLst>
  <p:sldIdLst>
    <p:sldId id="292" r:id="rId3"/>
    <p:sldId id="259" r:id="rId5"/>
    <p:sldId id="257" r:id="rId6"/>
    <p:sldId id="260" r:id="rId7"/>
    <p:sldId id="347" r:id="rId8"/>
    <p:sldId id="366" r:id="rId9"/>
    <p:sldId id="294" r:id="rId10"/>
    <p:sldId id="314" r:id="rId11"/>
    <p:sldId id="263" r:id="rId12"/>
    <p:sldId id="315" r:id="rId13"/>
    <p:sldId id="316" r:id="rId14"/>
    <p:sldId id="295" r:id="rId15"/>
    <p:sldId id="367" r:id="rId16"/>
    <p:sldId id="368" r:id="rId17"/>
    <p:sldId id="369" r:id="rId18"/>
    <p:sldId id="319" r:id="rId19"/>
    <p:sldId id="296" r:id="rId20"/>
    <p:sldId id="297" r:id="rId21"/>
    <p:sldId id="310" r:id="rId22"/>
    <p:sldId id="298" r:id="rId23"/>
    <p:sldId id="299" r:id="rId24"/>
    <p:sldId id="300" r:id="rId25"/>
    <p:sldId id="320" r:id="rId26"/>
    <p:sldId id="276" r:id="rId27"/>
    <p:sldId id="301" r:id="rId28"/>
    <p:sldId id="302" r:id="rId29"/>
    <p:sldId id="303" r:id="rId30"/>
    <p:sldId id="305" r:id="rId31"/>
    <p:sldId id="370" r:id="rId32"/>
    <p:sldId id="353" r:id="rId33"/>
    <p:sldId id="372" r:id="rId34"/>
    <p:sldId id="373" r:id="rId35"/>
    <p:sldId id="374" r:id="rId36"/>
    <p:sldId id="375" r:id="rId37"/>
    <p:sldId id="376" r:id="rId38"/>
    <p:sldId id="377" r:id="rId39"/>
    <p:sldId id="378" r:id="rId40"/>
    <p:sldId id="379" r:id="rId41"/>
    <p:sldId id="380" r:id="rId42"/>
    <p:sldId id="381" r:id="rId43"/>
    <p:sldId id="346" r:id="rId44"/>
    <p:sldId id="288" r:id="rId45"/>
    <p:sldId id="289" r:id="rId46"/>
  </p:sldIdLst>
  <p:sldSz cx="12192000" cy="6858000"/>
  <p:notesSz cx="6858000" cy="9144000"/>
  <p:embeddedFontLst>
    <p:embeddedFont>
      <p:font typeface="Calibri" panose="020F0502020204030204"/>
      <p:regular r:id="rId51"/>
      <p:bold r:id="rId52"/>
      <p:italic r:id="rId53"/>
      <p:boldItalic r:id="rId54"/>
    </p:embeddedFont>
    <p:embeddedFont>
      <p:font typeface="Calibri" panose="020F0502020204030204" pitchFamily="34" charset="0"/>
      <p:regular r:id="rId55"/>
      <p:bold r:id="rId56"/>
      <p:italic r:id="rId57"/>
      <p:boldItalic r:id="rId58"/>
    </p:embeddedFont>
    <p:embeddedFont>
      <p:font typeface="Lato" panose="020F0502020204030203"/>
      <p:regular r:id="rId59"/>
      <p:bold r:id="rId60"/>
      <p:italic r:id="rId61"/>
      <p:boldItalic r:id="rId62"/>
    </p:embeddedFont>
    <p:embeddedFont>
      <p:font typeface="Cambria" panose="02040503050406030204" pitchFamily="18" charset="0"/>
      <p:regular r:id="rId63"/>
      <p:bold r:id="rId64"/>
      <p:italic r:id="rId65"/>
      <p:boldItalic r:id="rId66"/>
    </p:embeddedFont>
    <p:embeddedFont>
      <p:font typeface="Overlock" panose="020F0502020204030204"/>
      <p:regular r:id="rId67"/>
    </p:embeddedFont>
    <p:embeddedFont>
      <p:font typeface="Lato" panose="020F0502020204030203" pitchFamily="34" charset="0"/>
      <p:regular r:id="rId68"/>
      <p:bold r:id="rId69"/>
      <p:italic r:id="rId70"/>
      <p:boldItalic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lena Jensen"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408"/>
    <p:restoredTop sz="45602"/>
  </p:normalViewPr>
  <p:slideViewPr>
    <p:cSldViewPr snapToGrid="0">
      <p:cViewPr varScale="1">
        <p:scale>
          <a:sx n="47" d="100"/>
          <a:sy n="47" d="100"/>
        </p:scale>
        <p:origin x="228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1" Type="http://schemas.openxmlformats.org/officeDocument/2006/relationships/font" Target="fonts/font21.fntdata"/><Relationship Id="rId70" Type="http://schemas.openxmlformats.org/officeDocument/2006/relationships/font" Target="fonts/font20.fntdata"/><Relationship Id="rId7" Type="http://schemas.openxmlformats.org/officeDocument/2006/relationships/slide" Target="slides/slide4.xml"/><Relationship Id="rId69" Type="http://schemas.openxmlformats.org/officeDocument/2006/relationships/font" Target="fonts/font19.fntdata"/><Relationship Id="rId68" Type="http://schemas.openxmlformats.org/officeDocument/2006/relationships/font" Target="fonts/font18.fntdata"/><Relationship Id="rId67" Type="http://schemas.openxmlformats.org/officeDocument/2006/relationships/font" Target="fonts/font17.fntdata"/><Relationship Id="rId66" Type="http://schemas.openxmlformats.org/officeDocument/2006/relationships/font" Target="fonts/font16.fntdata"/><Relationship Id="rId65" Type="http://schemas.openxmlformats.org/officeDocument/2006/relationships/font" Target="fonts/font15.fntdata"/><Relationship Id="rId64" Type="http://schemas.openxmlformats.org/officeDocument/2006/relationships/font" Target="fonts/font14.fntdata"/><Relationship Id="rId63" Type="http://schemas.openxmlformats.org/officeDocument/2006/relationships/font" Target="fonts/font13.fntdata"/><Relationship Id="rId62" Type="http://schemas.openxmlformats.org/officeDocument/2006/relationships/font" Target="fonts/font12.fntdata"/><Relationship Id="rId61" Type="http://schemas.openxmlformats.org/officeDocument/2006/relationships/font" Target="fonts/font11.fntdata"/><Relationship Id="rId60" Type="http://schemas.openxmlformats.org/officeDocument/2006/relationships/font" Target="fonts/font10.fntdata"/><Relationship Id="rId6" Type="http://schemas.openxmlformats.org/officeDocument/2006/relationships/slide" Target="slides/slide3.xml"/><Relationship Id="rId59" Type="http://schemas.openxmlformats.org/officeDocument/2006/relationships/font" Target="fonts/font9.fntdata"/><Relationship Id="rId58" Type="http://schemas.openxmlformats.org/officeDocument/2006/relationships/font" Target="fonts/font8.fntdata"/><Relationship Id="rId57" Type="http://schemas.openxmlformats.org/officeDocument/2006/relationships/font" Target="fonts/font7.fntdata"/><Relationship Id="rId56" Type="http://schemas.openxmlformats.org/officeDocument/2006/relationships/font" Target="fonts/font6.fntdata"/><Relationship Id="rId55" Type="http://schemas.openxmlformats.org/officeDocument/2006/relationships/font" Target="fonts/font5.fntdata"/><Relationship Id="rId54" Type="http://schemas.openxmlformats.org/officeDocument/2006/relationships/font" Target="fonts/font4.fntdata"/><Relationship Id="rId53" Type="http://schemas.openxmlformats.org/officeDocument/2006/relationships/font" Target="fonts/font3.fntdata"/><Relationship Id="rId52" Type="http://schemas.openxmlformats.org/officeDocument/2006/relationships/font" Target="fonts/font2.fntdata"/><Relationship Id="rId51" Type="http://schemas.openxmlformats.org/officeDocument/2006/relationships/font" Target="fonts/font1.fntdata"/><Relationship Id="rId50" Type="http://schemas.openxmlformats.org/officeDocument/2006/relationships/commentAuthors" Target="commentAuthors.xml"/><Relationship Id="rId5" Type="http://schemas.openxmlformats.org/officeDocument/2006/relationships/slide" Target="slides/slide2.xml"/><Relationship Id="rId49" Type="http://schemas.openxmlformats.org/officeDocument/2006/relationships/tableStyles" Target="tableStyles.xml"/><Relationship Id="rId48" Type="http://schemas.openxmlformats.org/officeDocument/2006/relationships/viewProps" Target="viewProps.xml"/><Relationship Id="rId47" Type="http://schemas.openxmlformats.org/officeDocument/2006/relationships/presProps" Target="presProps.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youtube.com/watch?v=Ms1CyOsMHuY" TargetMode="External"/><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spcBef>
                <a:spcPts val="0"/>
              </a:spcBef>
              <a:spcAft>
                <a:spcPts val="0"/>
              </a:spcAft>
              <a:buFontTx/>
              <a:buNone/>
            </a:pPr>
            <a:r>
              <a:rPr lang="es-ES" sz="1800" b="1" u="sng" dirty="0">
                <a:effectLst/>
                <a:latin typeface="Calibri" panose="020F0502020204030204" pitchFamily="34" charset="0"/>
                <a:ea typeface="Calibri" panose="020F0502020204030204" pitchFamily="34" charset="0"/>
              </a:rPr>
              <a:t>BIENVENIDA Y ORACIÓN</a:t>
            </a:r>
            <a:r>
              <a:rPr lang="es-ES" sz="1800" dirty="0">
                <a:effectLst/>
                <a:latin typeface="Calibri" panose="020F0502020204030204" pitchFamily="34" charset="0"/>
                <a:ea typeface="Calibri" panose="020F0502020204030204" pitchFamily="34" charset="0"/>
              </a:rPr>
              <a:t> </a:t>
            </a:r>
            <a:r>
              <a:rPr lang="es-ES" sz="1800" i="1" dirty="0">
                <a:effectLst/>
                <a:latin typeface="Calibri" panose="020F0502020204030204" pitchFamily="34" charset="0"/>
                <a:ea typeface="Calibri" panose="020F0502020204030204" pitchFamily="34" charset="0"/>
              </a:rPr>
              <a:t>(9 minutos)</a:t>
            </a:r>
            <a:endParaRPr lang="en-US" sz="1800" dirty="0">
              <a:effectLst/>
              <a:latin typeface="Calibri" panose="020F0502020204030204" pitchFamily="34" charset="0"/>
              <a:ea typeface="Calibri" panose="020F0502020204030204" pitchFamily="34" charset="0"/>
            </a:endParaRPr>
          </a:p>
          <a:p>
            <a:pPr marL="0" marR="0" indent="0">
              <a:spcBef>
                <a:spcPts val="0"/>
              </a:spcBef>
              <a:spcAft>
                <a:spcPts val="0"/>
              </a:spcAft>
              <a:buFontTx/>
              <a:buNone/>
            </a:pPr>
            <a:r>
              <a:rPr lang="es-ES" sz="1800" i="1" dirty="0">
                <a:solidFill>
                  <a:srgbClr val="00B050"/>
                </a:solidFill>
                <a:effectLst/>
                <a:latin typeface="Calibri" panose="020F0502020204030204" pitchFamily="34" charset="0"/>
                <a:ea typeface="Calibri" panose="020F0502020204030204" pitchFamily="34" charset="0"/>
              </a:rPr>
              <a:t>Da</a:t>
            </a:r>
            <a:r>
              <a:rPr lang="es-CO" altLang="es-ES" sz="1800" i="1" dirty="0">
                <a:solidFill>
                  <a:srgbClr val="00B050"/>
                </a:solidFill>
                <a:effectLst/>
                <a:latin typeface="Calibri" panose="020F0502020204030204" pitchFamily="34" charset="0"/>
                <a:ea typeface="Calibri" panose="020F0502020204030204" pitchFamily="34" charset="0"/>
              </a:rPr>
              <a:t>les</a:t>
            </a:r>
            <a:r>
              <a:rPr lang="es-ES" sz="1800" i="1" dirty="0">
                <a:solidFill>
                  <a:srgbClr val="00B050"/>
                </a:solidFill>
                <a:effectLst/>
                <a:latin typeface="Calibri" panose="020F0502020204030204" pitchFamily="34" charset="0"/>
                <a:ea typeface="Calibri" panose="020F0502020204030204" pitchFamily="34" charset="0"/>
              </a:rPr>
              <a:t> a los estudiantes una calurosa bienvenida. Si hay demasiados estudiantes, puede</a:t>
            </a:r>
            <a:r>
              <a:rPr lang="es-CO" altLang="es-ES" sz="1800" i="1" dirty="0">
                <a:solidFill>
                  <a:srgbClr val="00B050"/>
                </a:solidFill>
                <a:effectLst/>
                <a:latin typeface="Calibri" panose="020F0502020204030204" pitchFamily="34" charset="0"/>
                <a:ea typeface="Calibri" panose="020F0502020204030204" pitchFamily="34" charset="0"/>
              </a:rPr>
              <a:t>s</a:t>
            </a:r>
            <a:r>
              <a:rPr lang="es-ES" sz="1800" i="1" dirty="0">
                <a:solidFill>
                  <a:srgbClr val="00B050"/>
                </a:solidFill>
                <a:effectLst/>
                <a:latin typeface="Calibri" panose="020F0502020204030204" pitchFamily="34" charset="0"/>
                <a:ea typeface="Calibri" panose="020F0502020204030204" pitchFamily="34" charset="0"/>
              </a:rPr>
              <a:t> pedirl</a:t>
            </a:r>
            <a:r>
              <a:rPr lang="es-CO" altLang="es-ES" sz="1800" i="1" dirty="0">
                <a:solidFill>
                  <a:srgbClr val="00B050"/>
                </a:solidFill>
                <a:effectLst/>
                <a:latin typeface="Calibri" panose="020F0502020204030204" pitchFamily="34" charset="0"/>
                <a:ea typeface="Calibri" panose="020F0502020204030204" pitchFamily="34" charset="0"/>
              </a:rPr>
              <a:t>es que </a:t>
            </a:r>
            <a:r>
              <a:rPr lang="es-ES" sz="1800" i="1" dirty="0">
                <a:solidFill>
                  <a:srgbClr val="00B050"/>
                </a:solidFill>
                <a:effectLst/>
                <a:latin typeface="Calibri" panose="020F0502020204030204" pitchFamily="34" charset="0"/>
                <a:ea typeface="Calibri" panose="020F0502020204030204" pitchFamily="34" charset="0"/>
              </a:rPr>
              <a:t>compart</a:t>
            </a:r>
            <a:r>
              <a:rPr lang="es-CO" altLang="es-ES" sz="1800" i="1" dirty="0">
                <a:solidFill>
                  <a:srgbClr val="00B050"/>
                </a:solidFill>
                <a:effectLst/>
                <a:latin typeface="Calibri" panose="020F0502020204030204" pitchFamily="34" charset="0"/>
                <a:ea typeface="Calibri" panose="020F0502020204030204" pitchFamily="34" charset="0"/>
              </a:rPr>
              <a:t>an sus </a:t>
            </a:r>
            <a:r>
              <a:rPr lang="es-ES" sz="1800" i="1" dirty="0">
                <a:solidFill>
                  <a:srgbClr val="00B050"/>
                </a:solidFill>
                <a:effectLst/>
                <a:latin typeface="Calibri" panose="020F0502020204030204" pitchFamily="34" charset="0"/>
                <a:ea typeface="Calibri" panose="020F0502020204030204" pitchFamily="34" charset="0"/>
              </a:rPr>
              <a:t>saludos en el chat. Después de los saludos personales, se puede compartir una bienvenida breve a</a:t>
            </a:r>
            <a:r>
              <a:rPr lang="es-CO" altLang="es-ES" sz="1800" i="1" dirty="0">
                <a:solidFill>
                  <a:srgbClr val="00B050"/>
                </a:solidFill>
                <a:effectLst/>
                <a:latin typeface="Calibri" panose="020F0502020204030204" pitchFamily="34" charset="0"/>
                <a:ea typeface="Calibri" panose="020F0502020204030204" pitchFamily="34" charset="0"/>
              </a:rPr>
              <a:t> </a:t>
            </a:r>
            <a:r>
              <a:rPr lang="es-ES" sz="1800" i="1" dirty="0">
                <a:solidFill>
                  <a:srgbClr val="00B050"/>
                </a:solidFill>
                <a:effectLst/>
                <a:latin typeface="Calibri" panose="020F0502020204030204" pitchFamily="34" charset="0"/>
                <a:ea typeface="Calibri" panose="020F0502020204030204" pitchFamily="34" charset="0"/>
              </a:rPr>
              <a:t>l</a:t>
            </a:r>
            <a:r>
              <a:rPr lang="es-CO" altLang="es-ES" sz="1800" i="1" dirty="0">
                <a:solidFill>
                  <a:srgbClr val="00B050"/>
                </a:solidFill>
                <a:effectLst/>
                <a:latin typeface="Calibri" panose="020F0502020204030204" pitchFamily="34" charset="0"/>
                <a:ea typeface="Calibri" panose="020F0502020204030204" pitchFamily="34" charset="0"/>
              </a:rPr>
              <a:t>a </a:t>
            </a:r>
            <a:r>
              <a:rPr lang="es-ES" sz="1800" i="1" dirty="0">
                <a:solidFill>
                  <a:srgbClr val="00B050"/>
                </a:solidFill>
                <a:effectLst/>
                <a:latin typeface="Calibri" panose="020F0502020204030204" pitchFamily="34" charset="0"/>
                <a:ea typeface="Calibri" panose="020F0502020204030204" pitchFamily="34" charset="0"/>
              </a:rPr>
              <a:t>Lección 3. </a:t>
            </a:r>
            <a:endParaRPr lang="es-ES" sz="1800" i="1" dirty="0">
              <a:solidFill>
                <a:srgbClr val="00B050"/>
              </a:solidFill>
              <a:effectLst/>
              <a:latin typeface="Calibri" panose="020F0502020204030204" pitchFamily="34" charset="0"/>
              <a:ea typeface="Calibri" panose="020F0502020204030204" pitchFamily="34" charset="0"/>
            </a:endParaRPr>
          </a:p>
          <a:p>
            <a:pPr marL="0" marR="0" indent="0">
              <a:spcBef>
                <a:spcPts val="0"/>
              </a:spcBef>
              <a:spcAft>
                <a:spcPts val="0"/>
              </a:spcAft>
              <a:buFontTx/>
              <a:buNone/>
            </a:pPr>
            <a:endParaRPr lang="en-US" sz="1800" dirty="0">
              <a:effectLst/>
              <a:latin typeface="Calibri" panose="020F0502020204030204" pitchFamily="34" charset="0"/>
              <a:ea typeface="Calibri" panose="020F0502020204030204" pitchFamily="34" charset="0"/>
            </a:endParaRPr>
          </a:p>
          <a:p>
            <a:pPr marL="0" marR="0" indent="0">
              <a:spcBef>
                <a:spcPts val="0"/>
              </a:spcBef>
              <a:spcAft>
                <a:spcPts val="0"/>
              </a:spcAft>
              <a:buFontTx/>
              <a:buNone/>
            </a:pPr>
            <a:r>
              <a:rPr lang="es-ES" sz="1800" dirty="0">
                <a:solidFill>
                  <a:srgbClr val="000000"/>
                </a:solidFill>
                <a:effectLst/>
                <a:latin typeface="Calibri" panose="020F0502020204030204" pitchFamily="34" charset="0"/>
                <a:ea typeface="Calibri" panose="020F0502020204030204" pitchFamily="34" charset="0"/>
              </a:rPr>
              <a:t>Bienvenidos a </a:t>
            </a:r>
            <a:r>
              <a:rPr lang="es-CO" altLang="es-ES" sz="1800" dirty="0">
                <a:solidFill>
                  <a:srgbClr val="000000"/>
                </a:solidFill>
                <a:effectLst/>
                <a:latin typeface="Calibri" panose="020F0502020204030204" pitchFamily="34" charset="0"/>
                <a:ea typeface="Calibri" panose="020F0502020204030204" pitchFamily="34" charset="0"/>
              </a:rPr>
              <a:t>la </a:t>
            </a:r>
            <a:r>
              <a:rPr lang="es-ES" sz="1800" dirty="0">
                <a:solidFill>
                  <a:srgbClr val="000000"/>
                </a:solidFill>
                <a:effectLst/>
                <a:latin typeface="Calibri" panose="020F0502020204030204" pitchFamily="34" charset="0"/>
                <a:ea typeface="Calibri" panose="020F0502020204030204" pitchFamily="34" charset="0"/>
              </a:rPr>
              <a:t>Lección 3 del curso La Nación Elegida. La semana pasada vimos las historias de la Zarza Ardiente y del Éxodo, vimos el gran poder de Dios al liberar a su pueblo. Ahora vamos a un Monte en el desierto, el Monte Sinaí, dónde Dios en su gloria compartirá con los Israelitas su ley. </a:t>
            </a:r>
            <a:endParaRPr lang="en-US" sz="1800" dirty="0">
              <a:effectLst/>
              <a:latin typeface="Calibri" panose="020F0502020204030204" pitchFamily="34" charset="0"/>
              <a:ea typeface="Calibri" panose="020F0502020204030204" pitchFamily="34" charset="0"/>
            </a:endParaRPr>
          </a:p>
          <a:p>
            <a:pPr marL="0" marR="0" indent="0">
              <a:spcBef>
                <a:spcPts val="0"/>
              </a:spcBef>
              <a:spcAft>
                <a:spcPts val="0"/>
              </a:spcAft>
              <a:buFontTx/>
              <a:buNone/>
            </a:pPr>
            <a:r>
              <a:rPr lang="es-ES" sz="1800" dirty="0">
                <a:solidFill>
                  <a:srgbClr val="000000"/>
                </a:solidFill>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indent="0">
              <a:spcBef>
                <a:spcPts val="0"/>
              </a:spcBef>
              <a:spcAft>
                <a:spcPts val="0"/>
              </a:spcAft>
              <a:buFontTx/>
              <a:buNone/>
            </a:pPr>
            <a:r>
              <a:rPr lang="es-ES" sz="1800" dirty="0">
                <a:solidFill>
                  <a:srgbClr val="000000"/>
                </a:solidFill>
                <a:effectLst/>
                <a:latin typeface="Calibri" panose="020F0502020204030204" pitchFamily="34" charset="0"/>
                <a:ea typeface="Calibri" panose="020F0502020204030204" pitchFamily="34" charset="0"/>
              </a:rPr>
              <a:t>Hermanos, al ver la santa ley de nuestro Dios nos damos cuenta de nuestra condición pecaminosa, y la realidad que es imposible cumplir la ley con perfección. Por eso necesitamos un Salvador y gloria a Dios ya tenemos un Salvador quién cumplió la ley perfectamente en nuestro lugar. </a:t>
            </a:r>
            <a:endParaRPr lang="en-US" sz="1800" dirty="0">
              <a:effectLst/>
              <a:latin typeface="Calibri" panose="020F0502020204030204" pitchFamily="34" charset="0"/>
              <a:ea typeface="Calibri" panose="020F0502020204030204" pitchFamily="34" charset="0"/>
            </a:endParaRPr>
          </a:p>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0"/>
        <p:cNvGrpSpPr/>
        <p:nvPr/>
      </p:nvGrpSpPr>
      <p:grpSpPr>
        <a:xfrm>
          <a:off x="0" y="0"/>
          <a:ext cx="0" cy="0"/>
          <a:chOff x="0" y="0"/>
          <a:chExt cx="0" cy="0"/>
        </a:xfrm>
      </p:grpSpPr>
      <p:sp>
        <p:nvSpPr>
          <p:cNvPr id="191" name="Google Shape;19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800" dirty="0">
                <a:solidFill>
                  <a:srgbClr val="000000"/>
                </a:solidFill>
                <a:effectLst/>
                <a:latin typeface="Calibri" panose="020F0502020204030204" pitchFamily="34" charset="0"/>
                <a:ea typeface="Cambria" panose="02040503050406030204" pitchFamily="18" charset="0"/>
                <a:cs typeface="Times New Roman" panose="02020603050405020304" pitchFamily="18" charset="0"/>
              </a:rPr>
              <a:t> Ahora voy a demostrar otra manera de hacer un “Captar.” Podemos usar algo de las últimas noticias para “captar” la atención y hacer un puente a la Palabra de Dios. Por ejemplo: </a:t>
            </a:r>
            <a:endParaRPr lang="es-ES" sz="1800" dirty="0">
              <a:solidFill>
                <a:srgbClr val="000000"/>
              </a:solidFill>
              <a:effectLst/>
              <a:latin typeface="Calibri" panose="020F0502020204030204" pitchFamily="34"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endParaRPr lang="es-ES" sz="1800" dirty="0">
              <a:solidFill>
                <a:srgbClr val="000000"/>
              </a:solidFill>
              <a:effectLst/>
              <a:latin typeface="Calibri" panose="020F0502020204030204" pitchFamily="34"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dirty="0">
                <a:solidFill>
                  <a:srgbClr val="000000"/>
                </a:solidFill>
                <a:effectLst/>
                <a:latin typeface="Calibri" panose="020F0502020204030204" pitchFamily="34" charset="0"/>
                <a:ea typeface="Cambria" panose="02040503050406030204" pitchFamily="18" charset="0"/>
                <a:cs typeface="Times New Roman" panose="02020603050405020304" pitchFamily="18" charset="0"/>
              </a:rPr>
              <a:t>Recién Chile rechazó de nuevo un proyecto para cambiar la Constitución del país. Por las conversaciones sobre esta noticia, tenemos la oportunidad de crear un puente a la Palabra de Dios y la historia de Monte Sinaí cuando Dios mismo dio la ley a su pueblo elegido. </a:t>
            </a:r>
            <a:endParaRPr lang="es-ES" sz="1800" dirty="0">
              <a:solidFill>
                <a:srgbClr val="000000"/>
              </a:solidFill>
              <a:effectLst/>
              <a:latin typeface="Calibri" panose="020F0502020204030204" pitchFamily="34"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endParaRPr lang="es-ES" sz="1800" dirty="0">
              <a:solidFill>
                <a:srgbClr val="000000"/>
              </a:solidFill>
              <a:effectLst/>
              <a:latin typeface="Calibri" panose="020F0502020204030204" pitchFamily="34" charset="0"/>
              <a:cs typeface="Times New Roman" panose="02020603050405020304" pitchFamily="18" charset="0"/>
            </a:endParaRPr>
          </a:p>
          <a:p>
            <a:pPr marL="0" marR="0" indent="0">
              <a:spcBef>
                <a:spcPts val="0"/>
              </a:spcBef>
              <a:spcAft>
                <a:spcPts val="0"/>
              </a:spcAft>
              <a:buFontTx/>
              <a:buNone/>
            </a:pPr>
            <a:r>
              <a:rPr lang="es-ES" sz="1800" dirty="0">
                <a:solidFill>
                  <a:srgbClr val="000000"/>
                </a:solidFill>
                <a:effectLst/>
                <a:latin typeface="Calibri" panose="020F0502020204030204" pitchFamily="34" charset="0"/>
                <a:cs typeface="Times New Roman" panose="02020603050405020304" pitchFamily="18" charset="0"/>
              </a:rPr>
              <a:t>Vivimos en países bajo distintas leyes, que se pueden cambiar. Imagínese viviendo en una nación dónde Dios mismo estableció la ley. Hoy aprenderemos de esta historia. </a:t>
            </a:r>
            <a:endParaRPr lang="en-US" dirty="0"/>
          </a:p>
        </p:txBody>
      </p:sp>
      <p:sp>
        <p:nvSpPr>
          <p:cNvPr id="192" name="Google Shape;19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02"/>
        <p:cNvGrpSpPr/>
        <p:nvPr/>
      </p:nvGrpSpPr>
      <p:grpSpPr>
        <a:xfrm>
          <a:off x="0" y="0"/>
          <a:ext cx="0" cy="0"/>
          <a:chOff x="0" y="0"/>
          <a:chExt cx="0" cy="0"/>
        </a:xfrm>
      </p:grpSpPr>
      <p:sp>
        <p:nvSpPr>
          <p:cNvPr id="203" name="Google Shape;203;g2ac1ba269c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800" b="1" dirty="0">
                <a:effectLst/>
                <a:latin typeface="Calibri" panose="020F0502020204030204" pitchFamily="34" charset="0"/>
                <a:ea typeface="Cambria" panose="02040503050406030204" pitchFamily="18" charset="0"/>
                <a:cs typeface="Times New Roman" panose="02020603050405020304" pitchFamily="18" charset="0"/>
              </a:rPr>
              <a:t>Contar</a:t>
            </a:r>
            <a:r>
              <a:rPr lang="es-ES" sz="1800" dirty="0">
                <a:effectLst/>
                <a:latin typeface="Calibri" panose="020F0502020204030204" pitchFamily="34" charset="0"/>
                <a:ea typeface="Cambria" panose="02040503050406030204" pitchFamily="18" charset="0"/>
                <a:cs typeface="Times New Roman" panose="02020603050405020304" pitchFamily="18" charset="0"/>
              </a:rPr>
              <a:t> </a:t>
            </a:r>
            <a:r>
              <a:rPr lang="es-ES" sz="1800" i="1" dirty="0">
                <a:effectLst/>
                <a:latin typeface="Calibri" panose="020F0502020204030204" pitchFamily="34" charset="0"/>
                <a:ea typeface="Cambria" panose="02040503050406030204" pitchFamily="18" charset="0"/>
                <a:cs typeface="Times New Roman" panose="02020603050405020304" pitchFamily="18" charset="0"/>
              </a:rPr>
              <a:t>(5 minutos)</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i="1" dirty="0">
                <a:solidFill>
                  <a:srgbClr val="00B050"/>
                </a:solidFill>
                <a:effectLst/>
                <a:latin typeface="Calibri" panose="020F0502020204030204" pitchFamily="34" charset="0"/>
                <a:ea typeface="Cambria" panose="02040503050406030204" pitchFamily="18" charset="0"/>
                <a:cs typeface="Times New Roman" panose="02020603050405020304" pitchFamily="18" charset="0"/>
              </a:rPr>
              <a:t>Explique que el segundo paso del método de las 4 “C” es Contar. Es el momento para leer la historia bíblica directamente de la Biblia o contarla en sus propias palabras. La Palabra de Dios es viva, eficaz y la autoridad en nuestras vidas.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228600" lvl="0" indent="0" algn="l" rtl="0">
              <a:spcBef>
                <a:spcPts val="0"/>
              </a:spcBef>
              <a:spcAft>
                <a:spcPts val="0"/>
              </a:spcAft>
              <a:buClr>
                <a:schemeClr val="dk1"/>
              </a:buClr>
              <a:buSzPts val="1100"/>
              <a:buFont typeface="Arial" panose="020B0604020202020204"/>
              <a:buNone/>
            </a:pPr>
            <a:endParaRPr dirty="0"/>
          </a:p>
        </p:txBody>
      </p:sp>
      <p:sp>
        <p:nvSpPr>
          <p:cNvPr id="204" name="Google Shape;204;g2ac1ba269c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0"/>
        <p:cNvGrpSpPr/>
        <p:nvPr/>
      </p:nvGrpSpPr>
      <p:grpSpPr>
        <a:xfrm>
          <a:off x="0" y="0"/>
          <a:ext cx="0" cy="0"/>
          <a:chOff x="0" y="0"/>
          <a:chExt cx="0" cy="0"/>
        </a:xfrm>
      </p:grpSpPr>
      <p:sp>
        <p:nvSpPr>
          <p:cNvPr id="191" name="Google Shape;19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Éxodo 19 (Reina Valera Contemporánea)</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19 Los hijos de Israel llegaron al desierto de Sinaí al cumplirse tres meses de haber salido de la tierra de Egipto. 2 Después de salir de </a:t>
            </a:r>
            <a:r>
              <a:rPr lang="es-ES" sz="1800" dirty="0" err="1">
                <a:effectLst/>
                <a:latin typeface="Calibri" panose="020F0502020204030204" pitchFamily="34" charset="0"/>
                <a:ea typeface="Cambria" panose="02040503050406030204" pitchFamily="18" charset="0"/>
                <a:cs typeface="Times New Roman" panose="02020603050405020304" pitchFamily="18" charset="0"/>
              </a:rPr>
              <a:t>Refidín</a:t>
            </a:r>
            <a:r>
              <a:rPr lang="es-ES" sz="1800" dirty="0">
                <a:effectLst/>
                <a:latin typeface="Calibri" panose="020F0502020204030204" pitchFamily="34" charset="0"/>
                <a:ea typeface="Cambria" panose="02040503050406030204" pitchFamily="18" charset="0"/>
                <a:cs typeface="Times New Roman" panose="02020603050405020304" pitchFamily="18" charset="0"/>
              </a:rPr>
              <a:t>, llegaron al desierto de Sinaí y acamparon en el desierto. Acamparon allí, delante del monte. </a:t>
            </a:r>
            <a:endParaRPr lang="es-ES" sz="1800" dirty="0">
              <a:effectLst/>
              <a:latin typeface="Calibri" panose="020F0502020204030204" pitchFamily="34"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endParaRPr lang="es-ES" sz="1800" dirty="0">
              <a:effectLst/>
              <a:latin typeface="Calibri" panose="020F0502020204030204" pitchFamily="34"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b="1" dirty="0">
                <a:effectLst/>
                <a:latin typeface="Calibri" panose="020F0502020204030204" pitchFamily="34" charset="0"/>
                <a:ea typeface="Cambria" panose="02040503050406030204" pitchFamily="18" charset="0"/>
                <a:cs typeface="Times New Roman" panose="02020603050405020304" pitchFamily="18" charset="0"/>
              </a:rPr>
              <a:t>5 Si ahora ustedes prestan oído a mi voz, y cumplen mi pacto, serán mi tesoro especial por encima de todos los pueblos, porque toda la tierra me pertenece. 6 Ustedes serán para mí un reino de sacerdotes y un pueblo santo. Estas mismas palabras les dirás a los hijos de Israel.”»</a:t>
            </a:r>
            <a:endParaRPr lang="en-US" sz="18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endParaRPr lang="en-US" sz="18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7 Moisés volvió y llamó a los ancianos del pueblo, y en su presencia expuso todas las palabras que el Señor le había mandado decir. 8 Todo el pueblo respondió al unísono: </a:t>
            </a:r>
            <a:r>
              <a:rPr lang="es-ES" sz="1800" b="1" dirty="0">
                <a:effectLst/>
                <a:latin typeface="Calibri" panose="020F0502020204030204" pitchFamily="34" charset="0"/>
                <a:ea typeface="Cambria" panose="02040503050406030204" pitchFamily="18" charset="0"/>
                <a:cs typeface="Times New Roman" panose="02020603050405020304" pitchFamily="18" charset="0"/>
              </a:rPr>
              <a:t>«Haremos todo lo que el Señor ha dicho.»</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endParaRPr lang="es-ES" sz="1800" dirty="0">
              <a:effectLst/>
              <a:latin typeface="Calibri" panose="020F0502020204030204" pitchFamily="34"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endParaRPr lang="es-ES" sz="1800" dirty="0">
              <a:effectLst/>
              <a:latin typeface="Calibri" panose="020F0502020204030204" pitchFamily="34" charset="0"/>
              <a:ea typeface="Cambria" panose="02040503050406030204" pitchFamily="18" charset="0"/>
              <a:cs typeface="Times New Roman" panose="02020603050405020304" pitchFamily="18" charset="0"/>
            </a:endParaRPr>
          </a:p>
          <a:p>
            <a:pPr marL="914400" lvl="0" indent="-298450" algn="l" rtl="0">
              <a:spcBef>
                <a:spcPts val="0"/>
              </a:spcBef>
              <a:spcAft>
                <a:spcPts val="0"/>
              </a:spcAft>
              <a:buClr>
                <a:schemeClr val="dk1"/>
              </a:buClr>
              <a:buSzPts val="1100"/>
              <a:buFont typeface="Calibri" panose="020F0502020204030204"/>
              <a:buAutoNum type="arabicPeriod"/>
            </a:pPr>
            <a:endParaRPr dirty="0"/>
          </a:p>
        </p:txBody>
      </p:sp>
      <p:sp>
        <p:nvSpPr>
          <p:cNvPr id="192" name="Google Shape;19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0"/>
        <p:cNvGrpSpPr/>
        <p:nvPr/>
      </p:nvGrpSpPr>
      <p:grpSpPr>
        <a:xfrm>
          <a:off x="0" y="0"/>
          <a:ext cx="0" cy="0"/>
          <a:chOff x="0" y="0"/>
          <a:chExt cx="0" cy="0"/>
        </a:xfrm>
      </p:grpSpPr>
      <p:sp>
        <p:nvSpPr>
          <p:cNvPr id="191" name="Google Shape;19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Y cuando Moisés refirió al Señor las palabras del pueblo, 9 el Señor le dijo: </a:t>
            </a:r>
            <a:r>
              <a:rPr lang="es-ES" sz="1800" b="1" dirty="0">
                <a:effectLst/>
                <a:latin typeface="Calibri" panose="020F0502020204030204" pitchFamily="34" charset="0"/>
                <a:ea typeface="Cambria" panose="02040503050406030204" pitchFamily="18" charset="0"/>
                <a:cs typeface="Times New Roman" panose="02020603050405020304" pitchFamily="18" charset="0"/>
              </a:rPr>
              <a:t>«Voy a venir en medio de una nube espesa, y desde allí hablaré para que el pueblo me oiga mientras hablo contigo, y también para que te crean siempre.</a:t>
            </a:r>
            <a:endParaRPr lang="es-ES" sz="1800" b="1" dirty="0">
              <a:effectLst/>
              <a:latin typeface="Calibri" panose="020F0502020204030204" pitchFamily="34"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endParaRPr lang="es-ES" sz="1800" b="1" dirty="0">
              <a:effectLst/>
              <a:latin typeface="Calibri" panose="020F0502020204030204" pitchFamily="34"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Moisés refirió al Señor las palabras del pueblo, 10 y el Señor le dijo a Moisés: </a:t>
            </a:r>
            <a:r>
              <a:rPr lang="es-ES" sz="1800" b="1" dirty="0">
                <a:effectLst/>
                <a:latin typeface="Calibri" panose="020F0502020204030204" pitchFamily="34" charset="0"/>
                <a:ea typeface="Cambria" panose="02040503050406030204" pitchFamily="18" charset="0"/>
                <a:cs typeface="Times New Roman" panose="02020603050405020304" pitchFamily="18" charset="0"/>
              </a:rPr>
              <a:t>«Ve al pueblo, y santifícalos hoy y mañana, y haz que laven sus vestidos 11 y se preparen para el tercer día, porque al tercer día yo, el Señor, descenderé sobre el monte Sinaí, a la vista de todo el pueblo. 12 Tú debes poner un límite alrededor del pueblo y decirles que se abstengan de subir al monte. Ni siquiera deben tocar sus límites, porque cualquiera que toque el monte, morirá.13 Quien llegue a tocarlo, hombre o animal, será apedreado o traspasado por una flecha. No vivirá. Sólo podrán subir al monte cuando la trompeta dé un toque largo.»</a:t>
            </a:r>
            <a:endParaRPr lang="en-US" sz="18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endParaRPr lang="en-US" sz="18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14 Moisés bajó del monte al pueblo, y lo santificó, y ellos lavaron sus vestidos.15 Y Moisés le dijo al pueblo: </a:t>
            </a:r>
            <a:r>
              <a:rPr lang="es-ES" sz="1800" b="1" dirty="0">
                <a:effectLst/>
                <a:latin typeface="Calibri" panose="020F0502020204030204" pitchFamily="34" charset="0"/>
                <a:ea typeface="Cambria" panose="02040503050406030204" pitchFamily="18" charset="0"/>
                <a:cs typeface="Times New Roman" panose="02020603050405020304" pitchFamily="18" charset="0"/>
              </a:rPr>
              <a:t>«Prepárense para el tercer día. No tengan ningún contacto con una mujer.»</a:t>
            </a:r>
            <a:endParaRPr lang="en-US" sz="18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endParaRPr lang="en-US" sz="1800" b="1"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92" name="Google Shape;19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0"/>
        <p:cNvGrpSpPr/>
        <p:nvPr/>
      </p:nvGrpSpPr>
      <p:grpSpPr>
        <a:xfrm>
          <a:off x="0" y="0"/>
          <a:ext cx="0" cy="0"/>
          <a:chOff x="0" y="0"/>
          <a:chExt cx="0" cy="0"/>
        </a:xfrm>
      </p:grpSpPr>
      <p:sp>
        <p:nvSpPr>
          <p:cNvPr id="191" name="Google Shape;19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16 Al tercer día por la mañana, hubo truenos y relámpagos, y una espesa nube se posó sobre el monte, y hubo un fuerte sonido de bocina, y todo el pueblo que estaba en el campamento se estremeció. </a:t>
            </a:r>
            <a:endParaRPr lang="es-ES" sz="1800" dirty="0">
              <a:effectLst/>
              <a:latin typeface="Calibri" panose="020F0502020204030204" pitchFamily="34"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endParaRPr lang="es-ES" sz="1800" dirty="0">
              <a:effectLst/>
              <a:latin typeface="Calibri" panose="020F0502020204030204" pitchFamily="34"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17 Entonces Moisés sacó al pueblo del campamento para recibir a Dios, y se detuvieron al pie del monte.18 Todo el monte Sinaí humeaba porque el Señor había descendido sobre él en fuego y el humo subía como de un horno, y todo el monte se estremecía en extremo. 19 El sonido de la bocina iba en aumento, y Moisés hablaba y Dios le respondía con voz de trueno. </a:t>
            </a:r>
            <a:endParaRPr lang="es-ES" sz="1800" dirty="0">
              <a:effectLst/>
              <a:latin typeface="Calibri" panose="020F0502020204030204" pitchFamily="34"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endParaRPr lang="es-ES" sz="1800" dirty="0">
              <a:effectLst/>
              <a:latin typeface="Calibri" panose="020F0502020204030204" pitchFamily="34"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20 Entonces descendió el Señor sobre el monte Sinaí, sobre la cumbre del monte, y llamó el Señor a Moisés para que subiera a la cumbre, y Moisés subió. 21 Y el Señor le dijo a Moisés: </a:t>
            </a:r>
            <a:r>
              <a:rPr lang="es-ES" sz="1800" b="1" dirty="0">
                <a:effectLst/>
                <a:latin typeface="Calibri" panose="020F0502020204030204" pitchFamily="34" charset="0"/>
                <a:ea typeface="Cambria" panose="02040503050406030204" pitchFamily="18" charset="0"/>
                <a:cs typeface="Times New Roman" panose="02020603050405020304" pitchFamily="18" charset="0"/>
              </a:rPr>
              <a:t>«Baja y dile al pueblo que no traspase los límites para verme, porque muchos de ellos morirán. 22 A los sacerdotes que se acercan a mí diles también que se santifiquen para que yo, el Señor, no haga en ellos ningún estrago.»</a:t>
            </a:r>
            <a:endParaRPr lang="en-US" sz="18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endParaRPr lang="en-US" sz="18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23 Moisés le dijo al Señor: </a:t>
            </a:r>
            <a:r>
              <a:rPr lang="es-ES" sz="1800" b="1" dirty="0">
                <a:effectLst/>
                <a:latin typeface="Calibri" panose="020F0502020204030204" pitchFamily="34" charset="0"/>
                <a:ea typeface="Cambria" panose="02040503050406030204" pitchFamily="18" charset="0"/>
                <a:cs typeface="Times New Roman" panose="02020603050405020304" pitchFamily="18" charset="0"/>
              </a:rPr>
              <a:t>«El pueblo no podrá subir al monte Sinaí, porque tú nos has mandado poner límites al monte, y santificarlo.»</a:t>
            </a:r>
            <a:endParaRPr lang="en-US" sz="18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endParaRPr lang="en-US" sz="18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24 Y el Señor le dijo: </a:t>
            </a:r>
            <a:r>
              <a:rPr lang="es-ES" sz="1800" b="1" dirty="0">
                <a:effectLst/>
                <a:latin typeface="Calibri" panose="020F0502020204030204" pitchFamily="34" charset="0"/>
                <a:ea typeface="Cambria" panose="02040503050406030204" pitchFamily="18" charset="0"/>
                <a:cs typeface="Times New Roman" panose="02020603050405020304" pitchFamily="18" charset="0"/>
              </a:rPr>
              <a:t>«Anda, baja, y sube luego con Aarón; pero ni los sacerdotes ni el pueblo deben traspasar el límite ni subir a donde estoy, para que no haga yo entre ellos ningún estrago.»</a:t>
            </a:r>
            <a:endParaRPr lang="en-US" sz="18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endParaRPr lang="en-US" sz="18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25 Y Moisés bajó del monte y le dijo esto al pueblo.</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914400" lvl="0" indent="-298450" algn="l" rtl="0">
              <a:spcBef>
                <a:spcPts val="0"/>
              </a:spcBef>
              <a:spcAft>
                <a:spcPts val="0"/>
              </a:spcAft>
              <a:buClr>
                <a:schemeClr val="dk1"/>
              </a:buClr>
              <a:buSzPts val="1100"/>
              <a:buFont typeface="Calibri" panose="020F0502020204030204"/>
              <a:buAutoNum type="arabicPeriod"/>
            </a:pPr>
            <a:endParaRPr dirty="0"/>
          </a:p>
        </p:txBody>
      </p:sp>
      <p:sp>
        <p:nvSpPr>
          <p:cNvPr id="192" name="Google Shape;19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0"/>
        <p:cNvGrpSpPr/>
        <p:nvPr/>
      </p:nvGrpSpPr>
      <p:grpSpPr>
        <a:xfrm>
          <a:off x="0" y="0"/>
          <a:ext cx="0" cy="0"/>
          <a:chOff x="0" y="0"/>
          <a:chExt cx="0" cy="0"/>
        </a:xfrm>
      </p:grpSpPr>
      <p:sp>
        <p:nvSpPr>
          <p:cNvPr id="191" name="Google Shape;19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Éxodo 20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Dios habló y dijo todas estas palabras: </a:t>
            </a:r>
            <a:r>
              <a:rPr lang="es-ES" sz="1800" b="1" dirty="0">
                <a:effectLst/>
                <a:latin typeface="Calibri" panose="020F0502020204030204" pitchFamily="34" charset="0"/>
                <a:ea typeface="Cambria" panose="02040503050406030204" pitchFamily="18" charset="0"/>
                <a:cs typeface="Times New Roman" panose="02020603050405020304" pitchFamily="18" charset="0"/>
              </a:rPr>
              <a:t>«Yo soy el Señor tu Dios. Yo te saqué de la tierra de Egipto, donde vivías como esclavo.</a:t>
            </a:r>
            <a:endParaRPr lang="en-US" sz="18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endParaRPr lang="en-US" sz="18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3 »No tendrás dioses ajenos delante de mí.</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4 »No te harás imagen, ni semejanza alguna de lo que está arriba en el cielo, ni abajo en la tierra, ni en las aguas debajo de la tierra</a:t>
            </a:r>
            <a:endParaRPr lang="es-ES" sz="1800" dirty="0">
              <a:effectLst/>
              <a:latin typeface="Calibri" panose="020F0502020204030204" pitchFamily="34"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5 »No te inclinarás ante ellas, ni las honrarás, porque yo soy el Señor tu Dios, fuerte y celoso. Yo visito en los hijos la maldad de los padres que me aborrecen, hasta la tercera y cuarta generación, 6 pero trato con misericordia infinita a los que me aman y cumplen mis mandamientos.</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7 »No tomarás en vano el nombre del Señor tu Dios, porque yo, el Señor, no consideraré inocente al que tome en vano mi nombre.</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8 »Te acordarás del día de reposo, y lo santificarás. 9 Durante seis días trabajarás y harás toda tu obra, 10 pero el día séptimo es de reposo en honor del Señor tu Dios. No harás en él ningún trabajo. Ni tú, ni tu hijo, ni tu hija, ni tu siervo, ni tu criada, ni tu bestia, ni el extranjero que viva dentro de tus ciudades. 11 Porque yo, el Señor, hice en seis días los cielos, la tierra, el mar y todo lo que hay en ellos, pero reposé en el día séptimo. Por eso yo, el Señor, bendije el día de reposo y lo santifiqué.</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12 »Honrarás a tu padre y a tu madre, para que tu vida se alargue en la tierra que yo, el Señor tu Dios, te doy</a:t>
            </a:r>
            <a:endParaRPr lang="es-ES" sz="1800" dirty="0">
              <a:effectLst/>
              <a:latin typeface="Calibri" panose="020F0502020204030204" pitchFamily="34"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endParaRPr lang="es-ES" sz="1800" dirty="0">
              <a:effectLst/>
              <a:latin typeface="Calibri" panose="020F0502020204030204" pitchFamily="34"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13 »No matarás.</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14 »No cometerás adulterio.</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15 »No robarás.</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16 »No presentarás falso testimonio contra tu prójimo.</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17 »No codiciarás la casa de tu prójimo, ni a su mujer, ni a su siervo ni a su esclava, ni su buey ni su asno, ni nada que le pertenezca a tu prójimo.»</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18 Todo el pueblo observaba los relámpagos y el monte que humeaba, y escuchaba el sonido de la bocina. Al ver esto, todos temblaban de miedo y se mantuvieron a distancia, 19 pero le dijeron a Moisés: </a:t>
            </a:r>
            <a:r>
              <a:rPr lang="es-ES" sz="1800" b="1" dirty="0">
                <a:effectLst/>
                <a:latin typeface="Calibri" panose="020F0502020204030204" pitchFamily="34" charset="0"/>
                <a:ea typeface="Cambria" panose="02040503050406030204" pitchFamily="18" charset="0"/>
                <a:cs typeface="Times New Roman" panose="02020603050405020304" pitchFamily="18" charset="0"/>
              </a:rPr>
              <a:t>«Si tú hablas con nosotros, te escucharemos; pero que no hable Dios con nosotros, porque tal vez moriremos.»</a:t>
            </a:r>
            <a:endParaRPr lang="en-US" sz="18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endParaRPr lang="en-US" sz="18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20 Moisés les respondió: </a:t>
            </a:r>
            <a:r>
              <a:rPr lang="es-ES" sz="1800" b="1" dirty="0">
                <a:effectLst/>
                <a:latin typeface="Calibri" panose="020F0502020204030204" pitchFamily="34" charset="0"/>
                <a:ea typeface="Cambria" panose="02040503050406030204" pitchFamily="18" charset="0"/>
                <a:cs typeface="Times New Roman" panose="02020603050405020304" pitchFamily="18" charset="0"/>
              </a:rPr>
              <a:t>«No tengan miedo. Dios ha venido a ponerlos a prueba, para que siempre tengan temor de él y no pequen.»</a:t>
            </a:r>
            <a:endParaRPr lang="en-US" sz="18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endParaRPr lang="en-US" sz="18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21 El pueblo se mantuvo a distancia, mientras que Moisés se acercó a la oscuridad en donde estaba Dios.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914400" lvl="0" indent="-298450" algn="l" rtl="0">
              <a:spcBef>
                <a:spcPts val="0"/>
              </a:spcBef>
              <a:spcAft>
                <a:spcPts val="0"/>
              </a:spcAft>
              <a:buClr>
                <a:schemeClr val="dk1"/>
              </a:buClr>
              <a:buSzPts val="1100"/>
              <a:buFont typeface="Calibri" panose="020F0502020204030204"/>
              <a:buAutoNum type="arabicPeriod"/>
            </a:pPr>
            <a:endParaRPr dirty="0"/>
          </a:p>
        </p:txBody>
      </p:sp>
      <p:sp>
        <p:nvSpPr>
          <p:cNvPr id="192" name="Google Shape;19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02"/>
        <p:cNvGrpSpPr/>
        <p:nvPr/>
      </p:nvGrpSpPr>
      <p:grpSpPr>
        <a:xfrm>
          <a:off x="0" y="0"/>
          <a:ext cx="0" cy="0"/>
          <a:chOff x="0" y="0"/>
          <a:chExt cx="0" cy="0"/>
        </a:xfrm>
      </p:grpSpPr>
      <p:sp>
        <p:nvSpPr>
          <p:cNvPr id="203" name="Google Shape;203;g2ac1ba269c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800" b="1" dirty="0">
                <a:effectLst/>
                <a:latin typeface="Calibri" panose="020F0502020204030204" pitchFamily="34" charset="0"/>
                <a:ea typeface="Cambria" panose="02040503050406030204" pitchFamily="18" charset="0"/>
                <a:cs typeface="Times New Roman" panose="02020603050405020304" pitchFamily="18" charset="0"/>
              </a:rPr>
              <a:t>Considerar </a:t>
            </a:r>
            <a:r>
              <a:rPr lang="es-ES" sz="1800" i="1" dirty="0">
                <a:effectLst/>
                <a:latin typeface="Calibri" panose="020F0502020204030204" pitchFamily="34" charset="0"/>
                <a:ea typeface="Cambria" panose="02040503050406030204" pitchFamily="18" charset="0"/>
                <a:cs typeface="Times New Roman" panose="02020603050405020304" pitchFamily="18" charset="0"/>
              </a:rPr>
              <a:t>(10 minutos)</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i="1" dirty="0">
                <a:solidFill>
                  <a:srgbClr val="00B050"/>
                </a:solidFill>
                <a:effectLst/>
                <a:latin typeface="Calibri" panose="020F0502020204030204" pitchFamily="34" charset="0"/>
                <a:ea typeface="Cambria" panose="02040503050406030204" pitchFamily="18" charset="0"/>
                <a:cs typeface="Times New Roman" panose="02020603050405020304" pitchFamily="18" charset="0"/>
              </a:rPr>
              <a:t>Explica que el tercer paso del método de las 4 “C” es Considerar. Son seis preguntas que nos ayudan a considerar o repasar la historia en detalle. Este paso nos da la base de</a:t>
            </a:r>
            <a:r>
              <a:rPr lang="es-CO" altLang="es-ES" sz="1800" i="1" dirty="0">
                <a:solidFill>
                  <a:srgbClr val="00B050"/>
                </a:solidFill>
                <a:effectLst/>
                <a:latin typeface="Calibri" panose="020F0502020204030204" pitchFamily="34" charset="0"/>
                <a:ea typeface="Cambria" panose="02040503050406030204" pitchFamily="18" charset="0"/>
                <a:cs typeface="Times New Roman" panose="02020603050405020304" pitchFamily="18" charset="0"/>
              </a:rPr>
              <a:t>l</a:t>
            </a:r>
            <a:r>
              <a:rPr lang="es-ES" sz="1800" i="1" dirty="0">
                <a:solidFill>
                  <a:srgbClr val="00B050"/>
                </a:solidFill>
                <a:effectLst/>
                <a:latin typeface="Calibri" panose="020F0502020204030204" pitchFamily="34" charset="0"/>
                <a:ea typeface="Cambria" panose="02040503050406030204" pitchFamily="18" charset="0"/>
                <a:cs typeface="Times New Roman" panose="02020603050405020304" pitchFamily="18" charset="0"/>
              </a:rPr>
              <a:t> conocimiento para que la apliquemos bien.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228600" lvl="0" indent="0" algn="l" rtl="0">
              <a:spcBef>
                <a:spcPts val="0"/>
              </a:spcBef>
              <a:spcAft>
                <a:spcPts val="0"/>
              </a:spcAft>
              <a:buClr>
                <a:schemeClr val="dk1"/>
              </a:buClr>
              <a:buSzPts val="1100"/>
              <a:buFont typeface="Arial" panose="020B0604020202020204"/>
              <a:buNone/>
            </a:pPr>
            <a:endParaRPr dirty="0"/>
          </a:p>
        </p:txBody>
      </p:sp>
      <p:sp>
        <p:nvSpPr>
          <p:cNvPr id="204" name="Google Shape;204;g2ac1ba269c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0"/>
        <p:cNvGrpSpPr/>
        <p:nvPr/>
      </p:nvGrpSpPr>
      <p:grpSpPr>
        <a:xfrm>
          <a:off x="0" y="0"/>
          <a:ext cx="0" cy="0"/>
          <a:chOff x="0" y="0"/>
          <a:chExt cx="0" cy="0"/>
        </a:xfrm>
      </p:grpSpPr>
      <p:sp>
        <p:nvSpPr>
          <p:cNvPr id="191" name="Google Shape;19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800" b="1" dirty="0">
                <a:effectLst/>
                <a:latin typeface="Calibri" panose="020F0502020204030204" pitchFamily="34" charset="0"/>
                <a:ea typeface="Cambria" panose="02040503050406030204" pitchFamily="18" charset="0"/>
                <a:cs typeface="Times New Roman" panose="02020603050405020304" pitchFamily="18" charset="0"/>
              </a:rPr>
              <a:t>1. </a:t>
            </a:r>
            <a:r>
              <a:rPr lang="en-US" sz="1800" b="1" dirty="0">
                <a:effectLst/>
                <a:latin typeface="Cambria" panose="02040503050406030204" pitchFamily="18" charset="0"/>
                <a:ea typeface="Cambria" panose="02040503050406030204" pitchFamily="18" charset="0"/>
                <a:cs typeface="Times New Roman" panose="02020603050405020304" pitchFamily="18" charset="0"/>
              </a:rPr>
              <a:t>¿</a:t>
            </a:r>
            <a:r>
              <a:rPr lang="es-ES" sz="1800" b="1" dirty="0">
                <a:effectLst/>
                <a:latin typeface="Calibri" panose="020F0502020204030204" pitchFamily="34" charset="0"/>
                <a:ea typeface="Cambria" panose="02040503050406030204" pitchFamily="18" charset="0"/>
                <a:cs typeface="Times New Roman" panose="02020603050405020304" pitchFamily="18" charset="0"/>
              </a:rPr>
              <a:t>Quiénes son los personajes de esta historia? </a:t>
            </a:r>
            <a:endParaRPr lang="en-US" sz="1800" b="1"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Los hijos de Israel (19:1)</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Moisés (19:3)</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El Señor (19:3)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Los ancianos del pueblo (19:7); Los sacerdotes (19:22)</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Aarón (19:24)</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endParaRPr dirty="0"/>
          </a:p>
        </p:txBody>
      </p:sp>
      <p:sp>
        <p:nvSpPr>
          <p:cNvPr id="192" name="Google Shape;19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0"/>
        <p:cNvGrpSpPr/>
        <p:nvPr/>
      </p:nvGrpSpPr>
      <p:grpSpPr>
        <a:xfrm>
          <a:off x="0" y="0"/>
          <a:ext cx="0" cy="0"/>
          <a:chOff x="0" y="0"/>
          <a:chExt cx="0" cy="0"/>
        </a:xfrm>
      </p:grpSpPr>
      <p:sp>
        <p:nvSpPr>
          <p:cNvPr id="191" name="Google Shape;19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800" b="1" dirty="0">
                <a:effectLst/>
                <a:latin typeface="Calibri" panose="020F0502020204030204" pitchFamily="34" charset="0"/>
                <a:ea typeface="Cambria" panose="02040503050406030204" pitchFamily="18" charset="0"/>
                <a:cs typeface="Times New Roman" panose="02020603050405020304" pitchFamily="18" charset="0"/>
              </a:rPr>
              <a:t>2. </a:t>
            </a:r>
            <a:r>
              <a:rPr lang="en-US" sz="1800" b="1" dirty="0">
                <a:effectLst/>
                <a:latin typeface="Cambria" panose="02040503050406030204" pitchFamily="18" charset="0"/>
                <a:ea typeface="Cambria" panose="02040503050406030204" pitchFamily="18" charset="0"/>
                <a:cs typeface="Times New Roman" panose="02020603050405020304" pitchFamily="18" charset="0"/>
              </a:rPr>
              <a:t>¿</a:t>
            </a:r>
            <a:r>
              <a:rPr lang="es-ES" sz="1800" b="1" dirty="0">
                <a:effectLst/>
                <a:latin typeface="Calibri" panose="020F0502020204030204" pitchFamily="34" charset="0"/>
                <a:ea typeface="Cambria" panose="02040503050406030204" pitchFamily="18" charset="0"/>
                <a:cs typeface="Times New Roman" panose="02020603050405020304" pitchFamily="18" charset="0"/>
              </a:rPr>
              <a:t>Cuáles son los objetos de esta historia? </a:t>
            </a:r>
            <a:endParaRPr lang="en-US" sz="1800" b="1"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Una nube espesa (19:9)</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Los vestidos de los israelitas que tenían que lavar (19:10)</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Un límite alrededor del pueblo (19:12)</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La trompeta (19:13)</a:t>
            </a:r>
            <a:endParaRPr lang="es-ES" sz="1800" dirty="0">
              <a:effectLst/>
              <a:latin typeface="Calibri" panose="020F0502020204030204" pitchFamily="34"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effectLst/>
                <a:latin typeface="Calibri" panose="020F0502020204030204" pitchFamily="34" charset="0"/>
                <a:ea typeface="Calibri" panose="020F0502020204030204" pitchFamily="34" charset="0"/>
              </a:rPr>
              <a:t>Truenos y relámpagos (19:16); Humo y fuego (19:18)</a:t>
            </a:r>
            <a:r>
              <a:rPr lang="en-US" dirty="0">
                <a:effectLst/>
              </a:rPr>
              <a:t> </a:t>
            </a:r>
            <a:endParaRPr dirty="0"/>
          </a:p>
        </p:txBody>
      </p:sp>
      <p:sp>
        <p:nvSpPr>
          <p:cNvPr id="192" name="Google Shape;19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0"/>
        <p:cNvGrpSpPr/>
        <p:nvPr/>
      </p:nvGrpSpPr>
      <p:grpSpPr>
        <a:xfrm>
          <a:off x="0" y="0"/>
          <a:ext cx="0" cy="0"/>
          <a:chOff x="0" y="0"/>
          <a:chExt cx="0" cy="0"/>
        </a:xfrm>
      </p:grpSpPr>
      <p:sp>
        <p:nvSpPr>
          <p:cNvPr id="191" name="Google Shape;19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tabLst>
                <a:tab pos="772795" algn="l"/>
              </a:tabLst>
            </a:pPr>
            <a:r>
              <a:rPr lang="es-ES" sz="1800" b="1" dirty="0">
                <a:solidFill>
                  <a:srgbClr val="000000"/>
                </a:solidFill>
                <a:effectLst/>
                <a:latin typeface="Calibri" panose="020F0502020204030204" pitchFamily="34" charset="0"/>
                <a:ea typeface="Times New Roman" panose="02020603050405020304" pitchFamily="18" charset="0"/>
              </a:rPr>
              <a:t>3. ¿Dónde ocurrió la historia?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El desierto de Sinaí (19:1)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El Monte Sinaí (19:1); La cumbre (19:20)</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endParaRPr dirty="0"/>
          </a:p>
        </p:txBody>
      </p:sp>
      <p:sp>
        <p:nvSpPr>
          <p:cNvPr id="192" name="Google Shape;19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16"/>
        <p:cNvGrpSpPr/>
        <p:nvPr/>
      </p:nvGrpSpPr>
      <p:grpSpPr>
        <a:xfrm>
          <a:off x="0" y="0"/>
          <a:ext cx="0" cy="0"/>
          <a:chOff x="0" y="0"/>
          <a:chExt cx="0" cy="0"/>
        </a:xfrm>
      </p:grpSpPr>
      <p:sp>
        <p:nvSpPr>
          <p:cNvPr id="117" name="Google Shape;11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None/>
            </a:pPr>
            <a:r>
              <a:rPr lang="es-ES" sz="1800" i="1" dirty="0">
                <a:solidFill>
                  <a:srgbClr val="00B050"/>
                </a:solidFill>
                <a:effectLst/>
                <a:latin typeface="Calibri" panose="020F0502020204030204" pitchFamily="34" charset="0"/>
                <a:ea typeface="Calibri" panose="020F0502020204030204" pitchFamily="34" charset="0"/>
              </a:rPr>
              <a:t>Comience con la siguiente oración (o tu propia):</a:t>
            </a:r>
            <a:endParaRPr lang="es-ES" sz="1800" i="1" dirty="0">
              <a:solidFill>
                <a:srgbClr val="00B050"/>
              </a:solidFill>
              <a:effectLst/>
              <a:latin typeface="Calibri" panose="020F0502020204030204" pitchFamily="34" charset="0"/>
              <a:ea typeface="Calibri" panose="020F0502020204030204" pitchFamily="34" charset="0"/>
            </a:endParaRPr>
          </a:p>
          <a:p>
            <a:pPr marL="0" marR="0" indent="0">
              <a:spcBef>
                <a:spcPts val="0"/>
              </a:spcBef>
              <a:spcAft>
                <a:spcPts val="0"/>
              </a:spcAft>
              <a:buNone/>
            </a:pPr>
            <a:endParaRPr lang="en-US" sz="18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Amado Dios, </a:t>
            </a:r>
            <a:r>
              <a:rPr lang="es-ES" sz="3200" dirty="0"/>
              <a:t>gracias por tu bondad hoy y por este grupo de</a:t>
            </a:r>
            <a:r>
              <a:rPr lang="es-CO" altLang="es-ES" sz="3200" dirty="0"/>
              <a:t> personas</a:t>
            </a:r>
            <a:r>
              <a:rPr lang="es-ES" sz="3200" dirty="0"/>
              <a:t> fieles reunidas aquí para estudiar tu Palabra. </a:t>
            </a:r>
            <a:endParaRPr lang="es-ES" sz="3200" dirty="0"/>
          </a:p>
          <a:p>
            <a:pPr marL="0" marR="0" indent="0">
              <a:spcBef>
                <a:spcPts val="0"/>
              </a:spcBef>
              <a:spcAft>
                <a:spcPts val="0"/>
              </a:spcAft>
              <a:buNone/>
            </a:pPr>
            <a:endParaRPr lang="es-ES" sz="3200" dirty="0"/>
          </a:p>
          <a:p>
            <a:pPr marL="0" marR="0" indent="0">
              <a:spcBef>
                <a:spcPts val="0"/>
              </a:spcBef>
              <a:spcAft>
                <a:spcPts val="0"/>
              </a:spcAft>
              <a:buNone/>
            </a:pPr>
            <a:r>
              <a:rPr lang="es-ES" sz="3200" dirty="0"/>
              <a:t>Señor, esta noche oramos por la sanación de </a:t>
            </a:r>
            <a:r>
              <a:rPr lang="es-CO" altLang="es-ES" sz="3200" dirty="0"/>
              <a:t> todos los enfermos en especial nuestros hermanos en la fe</a:t>
            </a:r>
            <a:r>
              <a:rPr lang="es-ES" sz="3200" dirty="0"/>
              <a:t>. Si es tu voluntad Señor, permíteles recuperarse rápidamente de su enfermedad. Pero aún más importante que su salud física, recuérdales de la curación espiritual que ganaste para ellos en la cruz, la salvación para sus almas. Padre, est</a:t>
            </a:r>
            <a:r>
              <a:rPr lang="es-CO" altLang="es-ES" sz="3200" dirty="0"/>
              <a:t>as con ellos </a:t>
            </a:r>
            <a:r>
              <a:rPr lang="es-ES" sz="3200" dirty="0"/>
              <a:t>y </a:t>
            </a:r>
            <a:r>
              <a:rPr lang="es-CO" altLang="es-ES" sz="3200" dirty="0"/>
              <a:t>con </a:t>
            </a:r>
            <a:r>
              <a:rPr lang="es-ES" sz="3200" dirty="0"/>
              <a:t>su familia </a:t>
            </a:r>
            <a:r>
              <a:rPr lang="es-CO" altLang="es-ES" sz="3200" dirty="0"/>
              <a:t>te rogamos </a:t>
            </a:r>
            <a:r>
              <a:rPr lang="es-ES" sz="3200" dirty="0" err="1"/>
              <a:t>conc</a:t>
            </a:r>
            <a:r>
              <a:rPr lang="es-CO" altLang="es-ES" sz="3200" dirty="0" err="1"/>
              <a:t>é</a:t>
            </a:r>
            <a:r>
              <a:rPr lang="es-ES" sz="3200" dirty="0" err="1"/>
              <a:t>deles</a:t>
            </a:r>
            <a:r>
              <a:rPr lang="es-ES" sz="3200" dirty="0"/>
              <a:t> la paz que sólo tú puedes dar.</a:t>
            </a:r>
            <a:endParaRPr lang="es-ES" sz="3200" dirty="0"/>
          </a:p>
          <a:p>
            <a:pPr marL="0" marR="0" indent="0">
              <a:spcBef>
                <a:spcPts val="0"/>
              </a:spcBef>
              <a:spcAft>
                <a:spcPts val="0"/>
              </a:spcAft>
              <a:buNone/>
            </a:pPr>
            <a:endParaRPr lang="es-ES" sz="1800" dirty="0">
              <a:effectLst/>
              <a:latin typeface="Calibri" panose="020F0502020204030204" pitchFamily="34" charset="0"/>
              <a:ea typeface="Cambria" panose="02040503050406030204" pitchFamily="18" charset="0"/>
              <a:cs typeface="Times New Roman" panose="02020603050405020304" pitchFamily="18" charset="0"/>
            </a:endParaRPr>
          </a:p>
          <a:p>
            <a:pPr marL="0" marR="0" indent="0">
              <a:spcBef>
                <a:spcPts val="0"/>
              </a:spcBef>
              <a:spcAft>
                <a:spcPts val="0"/>
              </a:spcAft>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Padre, mientras estudiamos la historia de Monte Sinaí esta noche, ayúdenos a temerte y a amarte todos los días de nuestras vidas, y a cumplir tus mandamientos. Sé que no siempre muestro respeto por ti, por tu infinito poder. También sé que no te amo como debo amarte. Perdóname. Perdónanos. Concédenos que en nuestras vidas se manifiesten nuestro amor</a:t>
            </a:r>
            <a:r>
              <a:rPr lang="es-CO" altLang="es-ES" sz="1800" dirty="0">
                <a:effectLst/>
                <a:latin typeface="Calibri" panose="020F0502020204030204" pitchFamily="34" charset="0"/>
                <a:ea typeface="Cambria" panose="02040503050406030204" pitchFamily="18" charset="0"/>
                <a:cs typeface="Times New Roman" panose="02020603050405020304" pitchFamily="18" charset="0"/>
              </a:rPr>
              <a:t> y</a:t>
            </a:r>
            <a:r>
              <a:rPr lang="es-ES" sz="1800" dirty="0">
                <a:effectLst/>
                <a:latin typeface="Calibri" panose="020F0502020204030204" pitchFamily="34" charset="0"/>
                <a:ea typeface="Cambria" panose="02040503050406030204" pitchFamily="18" charset="0"/>
                <a:cs typeface="Times New Roman" panose="02020603050405020304" pitchFamily="18" charset="0"/>
              </a:rPr>
              <a:t> respeto por ti para que otras personas lleguen a saber que tú eres el Dios todopoderoso, el Salvador del mundo. </a:t>
            </a:r>
            <a:endParaRPr lang="es-ES" sz="1800" dirty="0">
              <a:effectLst/>
              <a:latin typeface="Calibri" panose="020F0502020204030204" pitchFamily="34" charset="0"/>
              <a:ea typeface="Cambria" panose="02040503050406030204" pitchFamily="18" charset="0"/>
              <a:cs typeface="Times New Roman" panose="02020603050405020304" pitchFamily="18" charset="0"/>
            </a:endParaRPr>
          </a:p>
          <a:p>
            <a:pPr marL="0" marR="0" indent="0">
              <a:spcBef>
                <a:spcPts val="0"/>
              </a:spcBef>
              <a:spcAft>
                <a:spcPts val="0"/>
              </a:spcAft>
              <a:buNone/>
            </a:pPr>
            <a:endParaRPr lang="es-ES" sz="1800" dirty="0">
              <a:effectLst/>
              <a:latin typeface="Calibri" panose="020F0502020204030204" pitchFamily="34" charset="0"/>
              <a:ea typeface="Cambria" panose="02040503050406030204" pitchFamily="18" charset="0"/>
              <a:cs typeface="Times New Roman" panose="02020603050405020304" pitchFamily="18" charset="0"/>
            </a:endParaRPr>
          </a:p>
          <a:p>
            <a:pPr marL="0" marR="0" indent="0">
              <a:spcBef>
                <a:spcPts val="0"/>
              </a:spcBef>
              <a:spcAft>
                <a:spcPts val="0"/>
              </a:spcAft>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Te pido esto en el nombre de tu Hijo Jesús. Amén.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lvl="0" indent="0" algn="l" rtl="0">
              <a:spcBef>
                <a:spcPts val="0"/>
              </a:spcBef>
              <a:spcAft>
                <a:spcPts val="0"/>
              </a:spcAft>
              <a:buNone/>
            </a:pPr>
            <a:endParaRPr dirty="0"/>
          </a:p>
        </p:txBody>
      </p:sp>
      <p:sp>
        <p:nvSpPr>
          <p:cNvPr id="118" name="Google Shape;11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0"/>
        <p:cNvGrpSpPr/>
        <p:nvPr/>
      </p:nvGrpSpPr>
      <p:grpSpPr>
        <a:xfrm>
          <a:off x="0" y="0"/>
          <a:ext cx="0" cy="0"/>
          <a:chOff x="0" y="0"/>
          <a:chExt cx="0" cy="0"/>
        </a:xfrm>
      </p:grpSpPr>
      <p:sp>
        <p:nvSpPr>
          <p:cNvPr id="191" name="Google Shape;19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tabLst>
                <a:tab pos="772795" algn="l"/>
              </a:tabLst>
            </a:pPr>
            <a:r>
              <a:rPr lang="es-ES" sz="1800" b="1" dirty="0">
                <a:solidFill>
                  <a:srgbClr val="000000"/>
                </a:solidFill>
                <a:effectLst/>
                <a:latin typeface="Calibri" panose="020F0502020204030204" pitchFamily="34" charset="0"/>
                <a:ea typeface="Times New Roman" panose="02020603050405020304" pitchFamily="18" charset="0"/>
              </a:rPr>
              <a:t>4. ¿Cuándo ocurrió la historia? </a:t>
            </a:r>
            <a:endParaRPr lang="en-US" sz="1800" dirty="0">
              <a:effectLst/>
              <a:latin typeface="Times New Roman" panose="02020603050405020304" pitchFamily="18" charset="0"/>
              <a:ea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srgbClr val="000000"/>
              </a:buClr>
              <a:buSzPts val="1100"/>
              <a:buFont typeface="Symbol" panose="05050102010706020507" pitchFamily="2" charset="2"/>
              <a:buChar char=""/>
              <a:defRPr/>
            </a:pPr>
            <a:r>
              <a:rPr lang="es-ES" sz="1800" dirty="0">
                <a:effectLst/>
                <a:latin typeface="Calibri" panose="020F0502020204030204" pitchFamily="34" charset="0"/>
                <a:ea typeface="Cambria" panose="02040503050406030204" pitchFamily="18" charset="0"/>
                <a:cs typeface="Times New Roman" panose="02020603050405020304" pitchFamily="18" charset="0"/>
              </a:rPr>
              <a:t>“llegaron al desierto de Sinaí al cumplirse tres meses de haber salido de la tierra de Egipto.” (19:1)</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endParaRPr dirty="0"/>
          </a:p>
        </p:txBody>
      </p:sp>
      <p:sp>
        <p:nvSpPr>
          <p:cNvPr id="192" name="Google Shape;19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0"/>
        <p:cNvGrpSpPr/>
        <p:nvPr/>
      </p:nvGrpSpPr>
      <p:grpSpPr>
        <a:xfrm>
          <a:off x="0" y="0"/>
          <a:ext cx="0" cy="0"/>
          <a:chOff x="0" y="0"/>
          <a:chExt cx="0" cy="0"/>
        </a:xfrm>
      </p:grpSpPr>
      <p:sp>
        <p:nvSpPr>
          <p:cNvPr id="191" name="Google Shape;19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tabLst>
                <a:tab pos="772795" algn="l"/>
              </a:tabLst>
            </a:pPr>
            <a:r>
              <a:rPr lang="es-ES" sz="1800" b="1" dirty="0">
                <a:solidFill>
                  <a:srgbClr val="000000"/>
                </a:solidFill>
                <a:effectLst/>
                <a:latin typeface="Calibri" panose="020F0502020204030204" pitchFamily="34" charset="0"/>
                <a:ea typeface="Times New Roman" panose="02020603050405020304" pitchFamily="18" charset="0"/>
              </a:rPr>
              <a:t>5. ¿Cuál es el problema?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El Dios Santo tiene grandes planes para su pueblo, pero no se les ha comunicado de una forma completa</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El pueblo tiene miedo en presencia del Señor</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srgbClr val="000000"/>
              </a:buClr>
              <a:buSzPts val="1100"/>
              <a:buFont typeface="Symbol" panose="05050102010706020507" pitchFamily="2" charset="2"/>
              <a:buChar char=""/>
              <a:defRPr/>
            </a:pPr>
            <a:r>
              <a:rPr lang="es-ES" sz="1800" dirty="0">
                <a:effectLst/>
                <a:latin typeface="Calibri" panose="020F0502020204030204" pitchFamily="34" charset="0"/>
                <a:ea typeface="Cambria" panose="02040503050406030204" pitchFamily="18" charset="0"/>
                <a:cs typeface="Times New Roman" panose="02020603050405020304" pitchFamily="18" charset="0"/>
              </a:rPr>
              <a:t>¿Quién puede cumplir siempre todos estos mandamientos?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srgbClr val="000000"/>
              </a:buClr>
              <a:buSzPts val="1100"/>
              <a:buFont typeface="Symbol" panose="05050102010706020507" pitchFamily="2" charset="2"/>
              <a:buChar char=""/>
              <a:defRPr/>
            </a:pPr>
            <a:endParaRPr dirty="0"/>
          </a:p>
        </p:txBody>
      </p:sp>
      <p:sp>
        <p:nvSpPr>
          <p:cNvPr id="192" name="Google Shape;19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0"/>
        <p:cNvGrpSpPr/>
        <p:nvPr/>
      </p:nvGrpSpPr>
      <p:grpSpPr>
        <a:xfrm>
          <a:off x="0" y="0"/>
          <a:ext cx="0" cy="0"/>
          <a:chOff x="0" y="0"/>
          <a:chExt cx="0" cy="0"/>
        </a:xfrm>
      </p:grpSpPr>
      <p:sp>
        <p:nvSpPr>
          <p:cNvPr id="191" name="Google Shape;19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tabLst>
                <a:tab pos="772795" algn="l"/>
              </a:tabLst>
            </a:pPr>
            <a:r>
              <a:rPr lang="es-ES" sz="1800" b="1" dirty="0">
                <a:solidFill>
                  <a:srgbClr val="000000"/>
                </a:solidFill>
                <a:effectLst/>
                <a:latin typeface="Calibri" panose="020F0502020204030204" pitchFamily="34" charset="0"/>
                <a:ea typeface="Times New Roman" panose="02020603050405020304" pitchFamily="18" charset="0"/>
              </a:rPr>
              <a:t>6. ¿Se soluciona el problema?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Dios revela su voluntad a su pueblo.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Dios comunica con ellos sin destruirlos.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En esta historia, no, pero Dios ya había prometido a Israel un Salvador.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Jesús cumplió todos estos mandamientos perfectamente en nuestro lugar y murió en la cruz bajo nuestro castigo para salvarnos.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endParaRPr dirty="0"/>
          </a:p>
        </p:txBody>
      </p:sp>
      <p:sp>
        <p:nvSpPr>
          <p:cNvPr id="192" name="Google Shape;19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02"/>
        <p:cNvGrpSpPr/>
        <p:nvPr/>
      </p:nvGrpSpPr>
      <p:grpSpPr>
        <a:xfrm>
          <a:off x="0" y="0"/>
          <a:ext cx="0" cy="0"/>
          <a:chOff x="0" y="0"/>
          <a:chExt cx="0" cy="0"/>
        </a:xfrm>
      </p:grpSpPr>
      <p:sp>
        <p:nvSpPr>
          <p:cNvPr id="203" name="Google Shape;203;g2ac1ba269c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800" b="1" dirty="0">
                <a:effectLst/>
                <a:latin typeface="Calibri" panose="020F0502020204030204" pitchFamily="34" charset="0"/>
                <a:ea typeface="Cambria" panose="02040503050406030204" pitchFamily="18" charset="0"/>
                <a:cs typeface="Times New Roman" panose="02020603050405020304" pitchFamily="18" charset="0"/>
              </a:rPr>
              <a:t>Consolidar </a:t>
            </a:r>
            <a:r>
              <a:rPr lang="es-ES" sz="1800" i="1" dirty="0">
                <a:effectLst/>
                <a:latin typeface="Calibri" panose="020F0502020204030204" pitchFamily="34" charset="0"/>
                <a:ea typeface="Cambria" panose="02040503050406030204" pitchFamily="18" charset="0"/>
                <a:cs typeface="Times New Roman" panose="02020603050405020304" pitchFamily="18" charset="0"/>
              </a:rPr>
              <a:t>(10 minutos)</a:t>
            </a:r>
            <a:r>
              <a:rPr lang="es-ES" sz="1800" i="1" u="sng" dirty="0">
                <a:effectLst/>
                <a:latin typeface="Calibri" panose="020F0502020204030204" pitchFamily="34" charset="0"/>
                <a:ea typeface="Cambria" panose="02040503050406030204" pitchFamily="18" charset="0"/>
                <a:cs typeface="Times New Roman" panose="02020603050405020304" pitchFamily="18" charset="0"/>
              </a:rPr>
              <a:t>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i="1" dirty="0">
                <a:solidFill>
                  <a:srgbClr val="00B050"/>
                </a:solidFill>
                <a:effectLst/>
                <a:latin typeface="Calibri" panose="020F0502020204030204" pitchFamily="34" charset="0"/>
                <a:ea typeface="Cambria" panose="02040503050406030204" pitchFamily="18" charset="0"/>
                <a:cs typeface="Times New Roman" panose="02020603050405020304" pitchFamily="18" charset="0"/>
              </a:rPr>
              <a:t>Explica que el cuarto paso del método de las 4 “C” es Consolidar. Es este paso, hacemos cuatro preguntas para dar firmeza, o aplicar la Palabra de Dios a nuestros corazones y a nuestras vidas. Las preguntas nos guían usar la ley y el evangelio correctamente.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228600" lvl="0" indent="0" algn="l" rtl="0">
              <a:spcBef>
                <a:spcPts val="0"/>
              </a:spcBef>
              <a:spcAft>
                <a:spcPts val="0"/>
              </a:spcAft>
              <a:buClr>
                <a:schemeClr val="dk1"/>
              </a:buClr>
              <a:buSzPts val="1100"/>
              <a:buFont typeface="Arial" panose="020B0604020202020204"/>
              <a:buNone/>
            </a:pPr>
            <a:endParaRPr dirty="0"/>
          </a:p>
        </p:txBody>
      </p:sp>
      <p:sp>
        <p:nvSpPr>
          <p:cNvPr id="204" name="Google Shape;204;g2ac1ba269c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83"/>
        <p:cNvGrpSpPr/>
        <p:nvPr/>
      </p:nvGrpSpPr>
      <p:grpSpPr>
        <a:xfrm>
          <a:off x="0" y="0"/>
          <a:ext cx="0" cy="0"/>
          <a:chOff x="0" y="0"/>
          <a:chExt cx="0" cy="0"/>
        </a:xfrm>
      </p:grpSpPr>
      <p:sp>
        <p:nvSpPr>
          <p:cNvPr id="384" name="Google Shape;384;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800" b="1" dirty="0">
                <a:solidFill>
                  <a:srgbClr val="000000"/>
                </a:solidFill>
                <a:effectLst/>
                <a:latin typeface="Calibri" panose="020F0502020204030204" pitchFamily="34" charset="0"/>
                <a:ea typeface="Times New Roman" panose="02020603050405020304" pitchFamily="18" charset="0"/>
              </a:rPr>
              <a:t>1. ¿Cuál es el punto principal de la historia? </a:t>
            </a:r>
            <a:endParaRPr lang="en-US" sz="1800" dirty="0">
              <a:effectLst/>
              <a:latin typeface="Times New Roman" panose="02020603050405020304" pitchFamily="18" charset="0"/>
              <a:ea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srgbClr val="000000"/>
              </a:buClr>
              <a:buSzPts val="1100"/>
              <a:buFont typeface="Symbol" panose="05050102010706020507" pitchFamily="2" charset="2"/>
              <a:buChar char=""/>
              <a:defRPr/>
            </a:pPr>
            <a:r>
              <a:rPr lang="es-ES" sz="1800" dirty="0">
                <a:effectLst/>
                <a:latin typeface="Calibri" panose="020F0502020204030204" pitchFamily="34" charset="0"/>
                <a:ea typeface="Cambria" panose="02040503050406030204" pitchFamily="18" charset="0"/>
                <a:cs typeface="Times New Roman" panose="02020603050405020304" pitchFamily="18" charset="0"/>
              </a:rPr>
              <a:t>El Señor dio su ley, especialmente los Diez Mandamientos, a su pueblo de Israel para apartarlo como la nación elegida de la cual vendrá el Salvador.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srgbClr val="000000"/>
              </a:buClr>
              <a:buSzPts val="1100"/>
              <a:buFont typeface="Symbol" panose="05050102010706020507" pitchFamily="2" charset="2"/>
              <a:buChar char=""/>
              <a:defRPr/>
            </a:pPr>
            <a:endParaRPr dirty="0"/>
          </a:p>
        </p:txBody>
      </p:sp>
      <p:sp>
        <p:nvSpPr>
          <p:cNvPr id="385" name="Google Shape;38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83"/>
        <p:cNvGrpSpPr/>
        <p:nvPr/>
      </p:nvGrpSpPr>
      <p:grpSpPr>
        <a:xfrm>
          <a:off x="0" y="0"/>
          <a:ext cx="0" cy="0"/>
          <a:chOff x="0" y="0"/>
          <a:chExt cx="0" cy="0"/>
        </a:xfrm>
      </p:grpSpPr>
      <p:sp>
        <p:nvSpPr>
          <p:cNvPr id="384" name="Google Shape;384;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800" b="1" dirty="0">
                <a:solidFill>
                  <a:srgbClr val="000000"/>
                </a:solidFill>
                <a:effectLst/>
                <a:latin typeface="Calibri" panose="020F0502020204030204" pitchFamily="34" charset="0"/>
                <a:ea typeface="Times New Roman" panose="02020603050405020304" pitchFamily="18" charset="0"/>
              </a:rPr>
              <a:t>2. ¿Qué pecado veo en esta historia y confieso en mi vida?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Esta historia deja en claro que por nuestro pecado no somos dignos de estar en la presencia del Dios Santo.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Cada mandamiento me si</a:t>
            </a:r>
            <a:r>
              <a:rPr lang="es-CO" altLang="es-ES" sz="1800" dirty="0">
                <a:effectLst/>
                <a:latin typeface="Calibri" panose="020F0502020204030204" pitchFamily="34" charset="0"/>
                <a:ea typeface="Cambria" panose="02040503050406030204" pitchFamily="18" charset="0"/>
                <a:cs typeface="Times New Roman" panose="02020603050405020304" pitchFamily="18" charset="0"/>
              </a:rPr>
              <a:t>r</a:t>
            </a:r>
            <a:r>
              <a:rPr lang="es-ES" sz="1800" dirty="0">
                <a:effectLst/>
                <a:latin typeface="Calibri" panose="020F0502020204030204" pitchFamily="34" charset="0"/>
                <a:ea typeface="Cambria" panose="02040503050406030204" pitchFamily="18" charset="0"/>
                <a:cs typeface="Times New Roman" panose="02020603050405020304" pitchFamily="18" charset="0"/>
              </a:rPr>
              <a:t>ve como espejo y muestra mi pecado.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No he cumplido con los mandamientos de Dios.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endParaRPr dirty="0"/>
          </a:p>
        </p:txBody>
      </p:sp>
      <p:sp>
        <p:nvSpPr>
          <p:cNvPr id="385" name="Google Shape;38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83"/>
        <p:cNvGrpSpPr/>
        <p:nvPr/>
      </p:nvGrpSpPr>
      <p:grpSpPr>
        <a:xfrm>
          <a:off x="0" y="0"/>
          <a:ext cx="0" cy="0"/>
          <a:chOff x="0" y="0"/>
          <a:chExt cx="0" cy="0"/>
        </a:xfrm>
      </p:grpSpPr>
      <p:sp>
        <p:nvSpPr>
          <p:cNvPr id="384" name="Google Shape;384;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800" b="1" dirty="0">
                <a:solidFill>
                  <a:srgbClr val="000000"/>
                </a:solidFill>
                <a:effectLst/>
                <a:latin typeface="Calibri" panose="020F0502020204030204" pitchFamily="34" charset="0"/>
                <a:ea typeface="Times New Roman" panose="02020603050405020304" pitchFamily="18" charset="0"/>
              </a:rPr>
              <a:t>3. ¿En qué versos y palabras de esta historia veo el amor de Dios para conmigo?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100" dirty="0">
                <a:effectLst/>
                <a:latin typeface="Calibri" panose="020F0502020204030204" pitchFamily="34" charset="0"/>
                <a:ea typeface="Cambria" panose="02040503050406030204" pitchFamily="18" charset="0"/>
                <a:cs typeface="Times New Roman" panose="02020603050405020304" pitchFamily="18" charset="0"/>
              </a:rPr>
              <a:t>Éxodo 19:5-6 Si ahora ustedes prestan oído a mi voz, y cumplen mi pacto, serán mi tesoro especial por encima de todos los pueblos, porque toda la tierra me pertenece. Ustedes serán para mí un reino de sacerdotes y un pueblo santo.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s-ES" sz="1100" dirty="0">
                <a:effectLst/>
                <a:latin typeface="Calibri" panose="020F0502020204030204" pitchFamily="34" charset="0"/>
                <a:ea typeface="Cambria" panose="02040503050406030204" pitchFamily="18" charset="0"/>
                <a:cs typeface="Times New Roman" panose="02020603050405020304" pitchFamily="18" charset="0"/>
              </a:rPr>
              <a:t>Formamos parte de La Nación Elegida también por la fe.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s-ES" sz="1100" dirty="0">
                <a:effectLst/>
                <a:latin typeface="Calibri" panose="020F0502020204030204" pitchFamily="34" charset="0"/>
                <a:ea typeface="Cambria" panose="02040503050406030204" pitchFamily="18" charset="0"/>
                <a:cs typeface="Times New Roman" panose="02020603050405020304" pitchFamily="18" charset="0"/>
              </a:rPr>
              <a:t>Apocalipsis 5:9-10 Con tu sangre redimiste para Dios gente de toda raza, lengua, pueblo y nación, y para nuestro Dios los hiciste reyes y sacerdotes, reinarán sobre la tierra.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s-ES" sz="1100" dirty="0">
                <a:effectLst/>
                <a:latin typeface="Calibri" panose="020F0502020204030204" pitchFamily="34" charset="0"/>
                <a:ea typeface="Cambria" panose="02040503050406030204" pitchFamily="18" charset="0"/>
                <a:cs typeface="Times New Roman" panose="02020603050405020304" pitchFamily="18" charset="0"/>
              </a:rPr>
              <a:t>1 Pedro 2:9 Pero ustedes son linaje escogido, real sacerdocio, nación santa, pueblo adquirido por Dios, para que anuncien los hechos maravillosos de aquel que los llamó de las tinieblas a su luz admirable. </a:t>
            </a:r>
            <a:endParaRPr lang="es-ES" sz="1100" dirty="0">
              <a:effectLst/>
              <a:latin typeface="Calibri" panose="020F0502020204030204" pitchFamily="34" charset="0"/>
              <a:ea typeface="Cambria" panose="02040503050406030204" pitchFamily="18"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100" dirty="0">
                <a:effectLst/>
                <a:latin typeface="Calibri" panose="020F0502020204030204" pitchFamily="34" charset="0"/>
                <a:ea typeface="Cambria" panose="02040503050406030204" pitchFamily="18" charset="0"/>
                <a:cs typeface="Times New Roman" panose="02020603050405020304" pitchFamily="18" charset="0"/>
              </a:rPr>
              <a:t>Éxodo 20:2 Yo soy el Señor tu Dios. Yo te saqué de la tierra de Egipto, donde vivías como esclavo.</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s-ES" sz="1100" dirty="0">
                <a:effectLst/>
                <a:latin typeface="Calibri" panose="020F0502020204030204" pitchFamily="34" charset="0"/>
                <a:ea typeface="Cambria" panose="02040503050406030204" pitchFamily="18" charset="0"/>
                <a:cs typeface="Times New Roman" panose="02020603050405020304" pitchFamily="18" charset="0"/>
              </a:rPr>
              <a:t>Dios también promete ser nuestro Dios. Dios salvó a Israel de esclavitud. Jesús nos salvó de esclavitud también – esclavitud al pecado, a la muerte, y al diablo. </a:t>
            </a:r>
            <a:endParaRPr lang="es-ES" sz="1100" dirty="0">
              <a:effectLst/>
              <a:latin typeface="Calibri" panose="020F0502020204030204" pitchFamily="34" charset="0"/>
              <a:ea typeface="Cambria" panose="02040503050406030204" pitchFamily="18"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100" dirty="0">
                <a:effectLst/>
                <a:latin typeface="Calibri" panose="020F0502020204030204" pitchFamily="34" charset="0"/>
                <a:ea typeface="Cambria" panose="02040503050406030204" pitchFamily="18" charset="0"/>
                <a:cs typeface="Times New Roman" panose="02020603050405020304" pitchFamily="18" charset="0"/>
              </a:rPr>
              <a:t>Éxodo 20:6 pero trato con misericordia infinita a los que me aman y cumplen mis mandamientos.</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s-ES" sz="1100" dirty="0">
                <a:effectLst/>
                <a:latin typeface="Calibri" panose="020F0502020204030204" pitchFamily="34" charset="0"/>
                <a:ea typeface="Cambria" panose="02040503050406030204" pitchFamily="18" charset="0"/>
                <a:cs typeface="Times New Roman" panose="02020603050405020304" pitchFamily="18" charset="0"/>
              </a:rPr>
              <a:t>Aunque no hemos cumplido los mandamientos de Dios, Jesús sí, y perfectamente. La obediencia perfecta de Jesús ahora se nos atribuye a nosotros a través de la fe. Dios considera que le hemos amado y obedecido perfectamente. Por causa de Jesús entonces, Dios nos trata con esta misericordia infinita. Nos perdona y nos salva.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endParaRPr dirty="0"/>
          </a:p>
        </p:txBody>
      </p:sp>
      <p:sp>
        <p:nvSpPr>
          <p:cNvPr id="385" name="Google Shape;38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83"/>
        <p:cNvGrpSpPr/>
        <p:nvPr/>
      </p:nvGrpSpPr>
      <p:grpSpPr>
        <a:xfrm>
          <a:off x="0" y="0"/>
          <a:ext cx="0" cy="0"/>
          <a:chOff x="0" y="0"/>
          <a:chExt cx="0" cy="0"/>
        </a:xfrm>
      </p:grpSpPr>
      <p:sp>
        <p:nvSpPr>
          <p:cNvPr id="384" name="Google Shape;384;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800" b="1" dirty="0">
                <a:solidFill>
                  <a:srgbClr val="000000"/>
                </a:solidFill>
                <a:effectLst/>
                <a:latin typeface="Calibri" panose="020F0502020204030204" pitchFamily="34" charset="0"/>
                <a:ea typeface="Times New Roman" panose="02020603050405020304" pitchFamily="18" charset="0"/>
              </a:rPr>
              <a:t>4. ¿Qué pediré que Dios obre en mi para poner en práctica esta palabra de Dios?</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a:effectLst/>
                <a:latin typeface="Calibri" panose="020F0502020204030204" pitchFamily="34" charset="0"/>
                <a:ea typeface="Calibri" panose="020F0502020204030204" pitchFamily="34" charset="0"/>
                <a:cs typeface="Times New Roman" panose="02020603050405020304" pitchFamily="18" charset="0"/>
              </a:rPr>
              <a:t>Que </a:t>
            </a:r>
            <a:r>
              <a:rPr lang="es-ES" sz="1800" dirty="0">
                <a:effectLst/>
                <a:latin typeface="Calibri" panose="020F0502020204030204" pitchFamily="34" charset="0"/>
                <a:ea typeface="Calibri" panose="020F0502020204030204" pitchFamily="34" charset="0"/>
                <a:cs typeface="Times New Roman" panose="02020603050405020304" pitchFamily="18" charset="0"/>
              </a:rPr>
              <a:t>demos gracias a él por su santa ley y el cumplimiento perfecto de la misma por Cristo en nuestro luego.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Que obre en el deseo, en amor y gratitud, de obedecer su ley.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Que me ayude a confiar que Dios me da su ley en amor, para mi bien.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Que me ayude con la ley a ver a mis pecados para confesarlos y recibir perdón.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endParaRPr dirty="0"/>
          </a:p>
        </p:txBody>
      </p:sp>
      <p:sp>
        <p:nvSpPr>
          <p:cNvPr id="385" name="Google Shape;38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8"/>
        <p:cNvGrpSpPr/>
        <p:nvPr/>
      </p:nvGrpSpPr>
      <p:grpSpPr>
        <a:xfrm>
          <a:off x="0" y="0"/>
          <a:ext cx="0" cy="0"/>
          <a:chOff x="0" y="0"/>
          <a:chExt cx="0" cy="0"/>
        </a:xfrm>
      </p:grpSpPr>
      <p:sp>
        <p:nvSpPr>
          <p:cNvPr id="129" name="Google Shape;129;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indent="0">
              <a:spcBef>
                <a:spcPts val="0"/>
              </a:spcBef>
              <a:spcAft>
                <a:spcPts val="0"/>
              </a:spcAft>
              <a:buNone/>
            </a:pPr>
            <a:r>
              <a:rPr lang="es-ES" sz="1100" b="1" u="sng" dirty="0">
                <a:effectLst/>
                <a:latin typeface="Calibri" panose="020F0502020204030204" pitchFamily="34" charset="0"/>
                <a:ea typeface="Cambria" panose="02040503050406030204" pitchFamily="18" charset="0"/>
                <a:cs typeface="Times New Roman" panose="02020603050405020304" pitchFamily="18" charset="0"/>
              </a:rPr>
              <a:t>OBJETIVOS DE LA LECCIÓN </a:t>
            </a:r>
            <a:r>
              <a:rPr lang="es-ES" sz="1100" i="1" dirty="0">
                <a:effectLst/>
                <a:latin typeface="Calibri" panose="020F0502020204030204" pitchFamily="34" charset="0"/>
                <a:ea typeface="Cambria" panose="02040503050406030204" pitchFamily="18" charset="0"/>
                <a:cs typeface="Times New Roman" panose="02020603050405020304" pitchFamily="18" charset="0"/>
              </a:rPr>
              <a:t>(1 minuto)</a:t>
            </a:r>
            <a:endParaRPr lang="en-US" sz="11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None/>
            </a:pPr>
            <a:r>
              <a:rPr lang="es-ES" sz="1100" i="1" dirty="0">
                <a:effectLst/>
                <a:latin typeface="Calibri" panose="020F0502020204030204" pitchFamily="34" charset="0"/>
                <a:ea typeface="Cambria" panose="02040503050406030204" pitchFamily="18" charset="0"/>
                <a:cs typeface="Times New Roman" panose="02020603050405020304" pitchFamily="18" charset="0"/>
              </a:rPr>
              <a:t>Toma </a:t>
            </a:r>
            <a:r>
              <a:rPr lang="es-ES" sz="1100" b="0" i="1" dirty="0">
                <a:effectLst/>
                <a:latin typeface="Calibri" panose="020F0502020204030204" pitchFamily="34" charset="0"/>
                <a:ea typeface="Cambria" panose="02040503050406030204" pitchFamily="18" charset="0"/>
                <a:cs typeface="Times New Roman" panose="02020603050405020304" pitchFamily="18" charset="0"/>
              </a:rPr>
              <a:t>un minuto para presentarles los objetivos de la primera lección.</a:t>
            </a:r>
            <a:endParaRPr lang="es-ES" sz="1100" b="0" i="1" dirty="0">
              <a:effectLst/>
              <a:latin typeface="Calibri" panose="020F0502020204030204" pitchFamily="34" charset="0"/>
              <a:ea typeface="Cambria" panose="02040503050406030204" pitchFamily="18" charset="0"/>
              <a:cs typeface="Times New Roman" panose="02020603050405020304" pitchFamily="18" charset="0"/>
            </a:endParaRPr>
          </a:p>
          <a:p>
            <a:pPr marL="0" marR="0" indent="0">
              <a:spcBef>
                <a:spcPts val="0"/>
              </a:spcBef>
              <a:spcAft>
                <a:spcPts val="0"/>
              </a:spcAft>
              <a:buNone/>
            </a:pPr>
            <a:endParaRPr lang="es-ES" sz="1100" b="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spcBef>
                <a:spcPts val="0"/>
              </a:spcBef>
              <a:spcAft>
                <a:spcPts val="0"/>
              </a:spcAft>
              <a:buAutoNum type="arabicPeriod"/>
            </a:pPr>
            <a:r>
              <a:rPr lang="es-ES" sz="1100" b="0" dirty="0">
                <a:solidFill>
                  <a:srgbClr val="000000"/>
                </a:solidFill>
                <a:effectLst/>
                <a:latin typeface="Calibri" panose="020F0502020204030204" pitchFamily="34" charset="0"/>
                <a:ea typeface="Calibri" panose="020F0502020204030204" pitchFamily="34" charset="0"/>
              </a:rPr>
              <a:t>Compartir dichos o costumbres para poder “Captar” la atención y compartir la historia del Monte Sinaí. </a:t>
            </a:r>
            <a:endParaRPr lang="es-ES" sz="1100" b="0" dirty="0">
              <a:solidFill>
                <a:srgbClr val="000000"/>
              </a:solidFill>
              <a:effectLst/>
              <a:latin typeface="Calibri" panose="020F0502020204030204" pitchFamily="34" charset="0"/>
              <a:ea typeface="Calibri" panose="020F0502020204030204" pitchFamily="34" charset="0"/>
            </a:endParaRPr>
          </a:p>
          <a:p>
            <a:pPr marL="342900" marR="0" indent="-342900">
              <a:spcBef>
                <a:spcPts val="0"/>
              </a:spcBef>
              <a:spcAft>
                <a:spcPts val="0"/>
              </a:spcAft>
              <a:buAutoNum type="arabicPeriod"/>
            </a:pPr>
            <a:r>
              <a:rPr lang="es-ES" sz="1100" b="0" dirty="0">
                <a:solidFill>
                  <a:srgbClr val="000000"/>
                </a:solidFill>
                <a:effectLst/>
                <a:latin typeface="Calibri" panose="020F0502020204030204" pitchFamily="34" charset="0"/>
                <a:ea typeface="Calibri" panose="020F0502020204030204" pitchFamily="34" charset="0"/>
              </a:rPr>
              <a:t>Usar el método de las 4 “C” para leer y entender Éxodo 19:1-20:21.</a:t>
            </a:r>
            <a:endParaRPr lang="en-US" sz="1100" b="0" dirty="0">
              <a:solidFill>
                <a:srgbClr val="000000"/>
              </a:solidFill>
              <a:effectLst/>
              <a:latin typeface="Calibri" panose="020F0502020204030204" pitchFamily="34" charset="0"/>
              <a:ea typeface="Calibri" panose="020F0502020204030204" pitchFamily="34" charset="0"/>
            </a:endParaRPr>
          </a:p>
          <a:p>
            <a:pPr marL="342900" marR="0" indent="-342900">
              <a:spcBef>
                <a:spcPts val="0"/>
              </a:spcBef>
              <a:spcAft>
                <a:spcPts val="0"/>
              </a:spcAft>
              <a:buAutoNum type="arabicPeriod"/>
            </a:pPr>
            <a:r>
              <a:rPr lang="es-ES" sz="1100" b="0" dirty="0">
                <a:solidFill>
                  <a:srgbClr val="000000"/>
                </a:solidFill>
                <a:effectLst/>
                <a:latin typeface="Calibri" panose="020F0502020204030204" pitchFamily="34" charset="0"/>
                <a:ea typeface="Calibri" panose="020F0502020204030204" pitchFamily="34" charset="0"/>
              </a:rPr>
              <a:t>Identificar el papel de los 10 mandamientos en nuestras vidas. </a:t>
            </a:r>
            <a:endParaRPr lang="en-US" sz="1100" b="0" dirty="0">
              <a:effectLst/>
              <a:latin typeface="Calibri" panose="020F0502020204030204" pitchFamily="34" charset="0"/>
              <a:ea typeface="Calibri" panose="020F0502020204030204" pitchFamily="34" charset="0"/>
            </a:endParaRPr>
          </a:p>
          <a:p>
            <a:pPr marL="0" lvl="0" indent="0" algn="l" rtl="0">
              <a:lnSpc>
                <a:spcPct val="100000"/>
              </a:lnSpc>
              <a:spcBef>
                <a:spcPts val="1000"/>
              </a:spcBef>
              <a:spcAft>
                <a:spcPts val="0"/>
              </a:spcAft>
              <a:buSzPts val="1100"/>
              <a:buNone/>
            </a:pPr>
            <a:endParaRPr dirty="0"/>
          </a:p>
        </p:txBody>
      </p:sp>
      <p:sp>
        <p:nvSpPr>
          <p:cNvPr id="130" name="Google Shape;13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83"/>
        <p:cNvGrpSpPr/>
        <p:nvPr/>
      </p:nvGrpSpPr>
      <p:grpSpPr>
        <a:xfrm>
          <a:off x="0" y="0"/>
          <a:ext cx="0" cy="0"/>
          <a:chOff x="0" y="0"/>
          <a:chExt cx="0" cy="0"/>
        </a:xfrm>
      </p:grpSpPr>
      <p:sp>
        <p:nvSpPr>
          <p:cNvPr id="384" name="Google Shape;384;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42900" marR="0" lvl="0" indent="-342900" algn="l" defTabSz="914400" rtl="0" eaLnBrk="1" fontAlgn="auto" latinLnBrk="0" hangingPunct="1">
              <a:lnSpc>
                <a:spcPct val="100000"/>
              </a:lnSpc>
              <a:spcBef>
                <a:spcPts val="0"/>
              </a:spcBef>
              <a:spcAft>
                <a:spcPts val="0"/>
              </a:spcAft>
              <a:buClr>
                <a:srgbClr val="000000"/>
              </a:buClr>
              <a:buSzPts val="1100"/>
              <a:buFont typeface="Symbol" panose="05050102010706020507" pitchFamily="2" charset="2"/>
              <a:buChar char=""/>
              <a:defRPr/>
            </a:pPr>
            <a:endParaRPr dirty="0"/>
          </a:p>
        </p:txBody>
      </p:sp>
      <p:sp>
        <p:nvSpPr>
          <p:cNvPr id="385" name="Google Shape;38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
        <p:nvSpPr>
          <p:cNvPr id="95" name="Google Shape;9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83"/>
        <p:cNvGrpSpPr/>
        <p:nvPr/>
      </p:nvGrpSpPr>
      <p:grpSpPr>
        <a:xfrm>
          <a:off x="0" y="0"/>
          <a:ext cx="0" cy="0"/>
          <a:chOff x="0" y="0"/>
          <a:chExt cx="0" cy="0"/>
        </a:xfrm>
      </p:grpSpPr>
      <p:sp>
        <p:nvSpPr>
          <p:cNvPr id="384" name="Google Shape;384;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28600" marR="0" indent="-228600">
              <a:spcBef>
                <a:spcPts val="0"/>
              </a:spcBef>
              <a:spcAft>
                <a:spcPts val="0"/>
              </a:spcAft>
              <a:buFontTx/>
              <a:buAutoNum type="arabicPeriod"/>
            </a:pPr>
            <a:r>
              <a:rPr lang="es-ES" sz="1100" dirty="0">
                <a:effectLst/>
                <a:latin typeface="Calibri" panose="020F0502020204030204" pitchFamily="34" charset="0"/>
                <a:ea typeface="Cambria" panose="02040503050406030204" pitchFamily="18" charset="0"/>
                <a:cs typeface="Times New Roman" panose="02020603050405020304" pitchFamily="18" charset="0"/>
              </a:rPr>
              <a:t>En el monte Sinaí, Dios le dio a Moisés tres tipos de leyes para el pueblo de Israel. </a:t>
            </a:r>
            <a:endParaRPr lang="es-ES" sz="1100" dirty="0">
              <a:effectLst/>
              <a:latin typeface="Calibri" panose="020F0502020204030204" pitchFamily="34" charset="0"/>
              <a:ea typeface="Cambria" panose="02040503050406030204" pitchFamily="18" charset="0"/>
              <a:cs typeface="Times New Roman" panose="02020603050405020304" pitchFamily="18" charset="0"/>
            </a:endParaRPr>
          </a:p>
          <a:p>
            <a:pPr marL="228600" marR="0" indent="-228600">
              <a:spcBef>
                <a:spcPts val="0"/>
              </a:spcBef>
              <a:spcAft>
                <a:spcPts val="0"/>
              </a:spcAft>
              <a:buFontTx/>
              <a:buAutoNum type="arabicPeriod"/>
            </a:pP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100" u="sng" dirty="0">
                <a:effectLst/>
                <a:latin typeface="Calibri" panose="020F0502020204030204" pitchFamily="34" charset="0"/>
                <a:ea typeface="Cambria" panose="02040503050406030204" pitchFamily="18" charset="0"/>
                <a:cs typeface="Times New Roman" panose="02020603050405020304" pitchFamily="18" charset="0"/>
              </a:rPr>
              <a:t>La ley civil</a:t>
            </a:r>
            <a:r>
              <a:rPr lang="es-ES" sz="1100" dirty="0">
                <a:effectLst/>
                <a:latin typeface="Calibri" panose="020F0502020204030204" pitchFamily="34" charset="0"/>
                <a:ea typeface="Cambria" panose="02040503050406030204" pitchFamily="18" charset="0"/>
                <a:cs typeface="Times New Roman" panose="02020603050405020304" pitchFamily="18" charset="0"/>
              </a:rPr>
              <a:t> para gobernarlos como nación (no tenían ni gobierno, ni rey en este tiempo). Por ejemplo: el castigo para crímenes. </a:t>
            </a:r>
            <a:endParaRPr lang="es-ES" sz="1100" dirty="0">
              <a:effectLst/>
              <a:latin typeface="Calibri" panose="020F0502020204030204" pitchFamily="34"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100" u="sng" dirty="0">
                <a:effectLst/>
                <a:latin typeface="Calibri" panose="020F0502020204030204" pitchFamily="34" charset="0"/>
                <a:ea typeface="Cambria" panose="02040503050406030204" pitchFamily="18" charset="0"/>
                <a:cs typeface="Times New Roman" panose="02020603050405020304" pitchFamily="18" charset="0"/>
              </a:rPr>
              <a:t>La ley ceremonial</a:t>
            </a:r>
            <a:r>
              <a:rPr lang="es-ES" sz="1100" dirty="0">
                <a:effectLst/>
                <a:latin typeface="Calibri" panose="020F0502020204030204" pitchFamily="34" charset="0"/>
                <a:ea typeface="Cambria" panose="02040503050406030204" pitchFamily="18" charset="0"/>
                <a:cs typeface="Times New Roman" panose="02020603050405020304" pitchFamily="18" charset="0"/>
              </a:rPr>
              <a:t> para indicar al pueblo cuándo, dónde y cómo debía adorar a Dios. Eran leyes sobre los sacerdotes, los sacrificios, los sábados, el tabernáculo etc. </a:t>
            </a:r>
            <a:endParaRPr lang="es-ES" sz="1100" dirty="0">
              <a:effectLst/>
              <a:latin typeface="Calibri" panose="020F0502020204030204" pitchFamily="34"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100" u="sng" dirty="0">
                <a:effectLst/>
                <a:latin typeface="Calibri" panose="020F0502020204030204" pitchFamily="34" charset="0"/>
                <a:ea typeface="Cambria" panose="02040503050406030204" pitchFamily="18" charset="0"/>
                <a:cs typeface="Times New Roman" panose="02020603050405020304" pitchFamily="18" charset="0"/>
              </a:rPr>
              <a:t>La ley moral</a:t>
            </a:r>
            <a:r>
              <a:rPr lang="es-ES" sz="1100" dirty="0">
                <a:effectLst/>
                <a:latin typeface="Calibri" panose="020F0502020204030204" pitchFamily="34" charset="0"/>
                <a:ea typeface="Cambria" panose="02040503050406030204" pitchFamily="18" charset="0"/>
                <a:cs typeface="Times New Roman" panose="02020603050405020304" pitchFamily="18" charset="0"/>
              </a:rPr>
              <a:t> es la voluntad de Dios para toda persona en todo tiempo</a:t>
            </a:r>
            <a:endParaRPr lang="es-ES" sz="1100" dirty="0">
              <a:effectLst/>
              <a:latin typeface="Calibri" panose="020F0502020204030204" pitchFamily="34"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s-ES" sz="1100" dirty="0">
                <a:effectLst/>
                <a:latin typeface="Calibri" panose="020F0502020204030204" pitchFamily="34" charset="0"/>
                <a:ea typeface="Cambria" panose="02040503050406030204" pitchFamily="18" charset="0"/>
                <a:cs typeface="Times New Roman" panose="02020603050405020304" pitchFamily="18" charset="0"/>
              </a:rPr>
              <a:t>Dios, en la creación, ya había escrito la ley moral en el corazón del hombre. En Romanos capítulos 1 y 2 el apóstol Pablo deja en claro que tener un Dios no es únicamente la Ley de Moisés, sino también una ley natural: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1143000" marR="0" lvl="2" indent="-228600">
              <a:spcBef>
                <a:spcPts val="0"/>
              </a:spcBef>
              <a:spcAft>
                <a:spcPts val="0"/>
              </a:spcAft>
              <a:buFont typeface="Wingdings" panose="05000000000000000000" pitchFamily="2" charset="2"/>
              <a:buChar char=""/>
            </a:pPr>
            <a:r>
              <a:rPr lang="es-ES" sz="1100" dirty="0">
                <a:effectLst/>
                <a:latin typeface="Calibri" panose="020F0502020204030204" pitchFamily="34" charset="0"/>
                <a:ea typeface="Cambria" panose="02040503050406030204" pitchFamily="18" charset="0"/>
                <a:cs typeface="Times New Roman" panose="02020603050405020304" pitchFamily="18" charset="0"/>
              </a:rPr>
              <a:t>Romanos 1:19-20 Para ellos, lo que de Dios se puede conocer es evidente, pues Dios se lo reveló; 20 porque lo invisible de Dios, es decir, su eterno poder y su naturaleza divina, se hacen claramente visibles desde la creación del mundo, y pueden comprenderse por medio de las cosas hechas, de modo que no tienen excusa.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s-ES" sz="1100" dirty="0">
                <a:effectLst/>
                <a:latin typeface="Calibri" panose="020F0502020204030204" pitchFamily="34" charset="0"/>
                <a:ea typeface="Cambria" panose="02040503050406030204" pitchFamily="18" charset="0"/>
                <a:cs typeface="Times New Roman" panose="02020603050405020304" pitchFamily="18" charset="0"/>
              </a:rPr>
              <a:t>Los gentiles conocen de la deidad, que existe un Dios. Por lo tanto, la ley que exige, no matarás, no cometerás adulterio, no hurtarás, etc., no es únicamente la Ley de Moisés sino también la ley natural escrita en el corazón de todos.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1143000" marR="0" lvl="2" indent="-228600">
              <a:spcBef>
                <a:spcPts val="0"/>
              </a:spcBef>
              <a:spcAft>
                <a:spcPts val="0"/>
              </a:spcAft>
              <a:buFont typeface="Wingdings" panose="05000000000000000000" pitchFamily="2" charset="2"/>
              <a:buChar char=""/>
            </a:pPr>
            <a:r>
              <a:rPr lang="es-ES" sz="1100" dirty="0">
                <a:effectLst/>
                <a:latin typeface="Calibri" panose="020F0502020204030204" pitchFamily="34" charset="0"/>
                <a:ea typeface="Cambria" panose="02040503050406030204" pitchFamily="18" charset="0"/>
                <a:cs typeface="Times New Roman" panose="02020603050405020304" pitchFamily="18" charset="0"/>
              </a:rPr>
              <a:t>Romanos 2:1 Por tanto tú, que juzgas a otros, no tienes excusa, no importa quién seas, pues al juzgar a otros te condenas a ti mismo, porque haces las mismas cosas que hacen ellos.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s-ES" sz="1100" dirty="0">
                <a:effectLst/>
                <a:latin typeface="Calibri" panose="020F0502020204030204" pitchFamily="34" charset="0"/>
                <a:ea typeface="Cambria" panose="02040503050406030204" pitchFamily="18" charset="0"/>
                <a:cs typeface="Times New Roman" panose="02020603050405020304" pitchFamily="18" charset="0"/>
              </a:rPr>
              <a:t>Dios le dio la ley moral al pueblo de Israel en la forma de los Diez Mandamientos. En esos Diez Mandamientos Dios le dijo al pueblo de Israel cómo se aplicaba su santa voluntad de manera especial a ellos como su pueblo escogido.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srgbClr val="000000"/>
              </a:buClr>
              <a:buSzPts val="1100"/>
              <a:buFont typeface="Symbol" panose="05050102010706020507" pitchFamily="2" charset="2"/>
              <a:buChar char=""/>
              <a:defRPr/>
            </a:pPr>
            <a:endParaRPr dirty="0"/>
          </a:p>
        </p:txBody>
      </p:sp>
      <p:sp>
        <p:nvSpPr>
          <p:cNvPr id="385" name="Google Shape;38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83"/>
        <p:cNvGrpSpPr/>
        <p:nvPr/>
      </p:nvGrpSpPr>
      <p:grpSpPr>
        <a:xfrm>
          <a:off x="0" y="0"/>
          <a:ext cx="0" cy="0"/>
          <a:chOff x="0" y="0"/>
          <a:chExt cx="0" cy="0"/>
        </a:xfrm>
      </p:grpSpPr>
      <p:sp>
        <p:nvSpPr>
          <p:cNvPr id="384" name="Google Shape;384;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42900" marR="0" lvl="0" indent="-342900" algn="l" defTabSz="914400" rtl="0" eaLnBrk="1" fontAlgn="auto" latinLnBrk="0" hangingPunct="1">
              <a:lnSpc>
                <a:spcPct val="100000"/>
              </a:lnSpc>
              <a:spcBef>
                <a:spcPts val="0"/>
              </a:spcBef>
              <a:spcAft>
                <a:spcPts val="0"/>
              </a:spcAft>
              <a:buClr>
                <a:srgbClr val="000000"/>
              </a:buClr>
              <a:buSzPts val="1100"/>
              <a:buFont typeface="Symbol" panose="05050102010706020507" pitchFamily="2" charset="2"/>
              <a:buChar char=""/>
              <a:defRPr/>
            </a:pPr>
            <a:endParaRPr dirty="0"/>
          </a:p>
        </p:txBody>
      </p:sp>
      <p:sp>
        <p:nvSpPr>
          <p:cNvPr id="385" name="Google Shape;38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83"/>
        <p:cNvGrpSpPr/>
        <p:nvPr/>
      </p:nvGrpSpPr>
      <p:grpSpPr>
        <a:xfrm>
          <a:off x="0" y="0"/>
          <a:ext cx="0" cy="0"/>
          <a:chOff x="0" y="0"/>
          <a:chExt cx="0" cy="0"/>
        </a:xfrm>
      </p:grpSpPr>
      <p:sp>
        <p:nvSpPr>
          <p:cNvPr id="384" name="Google Shape;384;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3. Podemos ver claramente en el Nuevo Testamento que Jesucristo es el cumplimento de la ley. </a:t>
            </a:r>
            <a:endParaRPr lang="es-ES" sz="1800" dirty="0">
              <a:effectLst/>
              <a:latin typeface="Calibri" panose="020F0502020204030204" pitchFamily="34"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Nadie puede cumplir la ley perfectamente. “No hay ni uno solo que sea justo.” (Romanos 3:10)</a:t>
            </a:r>
            <a:endParaRPr lang="es-ES" sz="1800" dirty="0">
              <a:effectLst/>
              <a:latin typeface="Calibri" panose="020F0502020204030204" pitchFamily="34"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Pero hay salvación en Jesucristo. “por cuanto todo pecaron y están destituidos de la gloria de Dios; pero son justificados gratuitamente por su gracia, mediante la redención que previó Cristo Jesús, a quien Dios puso como sacrificio de expiación por medio de la fe en su sangre. (Romanos 3:23-25)</a:t>
            </a:r>
            <a:endParaRPr lang="es-ES" sz="1800" dirty="0">
              <a:effectLst/>
              <a:latin typeface="Calibri" panose="020F0502020204030204" pitchFamily="34"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Jesús cumplió la ley perfectamente en nuestro lugar. “Pero cuando se cumplió el tiempo señalado, Dios envió a su Hijo, que nació de una mujer y sujeto a la ley, para que redimiera a los que están sujetos a la ley, a fin de que recibiéramos la adopción de hijos.” (Gálatas 4:4-5)</a:t>
            </a:r>
            <a:endParaRPr lang="es-ES" sz="1800" dirty="0">
              <a:effectLst/>
              <a:latin typeface="Calibri" panose="020F0502020204030204" pitchFamily="34"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Jesucristo nos rescató de la esclavitud de pecado y la ley. “El pecado ya no tendrá poder sobre ustedes, pues ya no están bajo la ley sino bajo la gracia.” (Romanos 6:14)</a:t>
            </a:r>
            <a:endParaRPr lang="es-ES" sz="1800" dirty="0">
              <a:effectLst/>
              <a:latin typeface="Calibri" panose="020F0502020204030204" pitchFamily="34"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Jesucristo es el cumplimento de la ley. “No piensen ustedes que he venido para abolir la ley o los profetas; no he venido para abolir, sino para cumplir.” (Mateo 5:17)</a:t>
            </a:r>
            <a:endParaRPr lang="es-ES" sz="1800" dirty="0">
              <a:effectLst/>
              <a:latin typeface="Calibri" panose="020F0502020204030204" pitchFamily="34"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¡Somos libres! Gálatas 5:1 “Manténganse, pues, firmes en la libertad con que Cristo nos hizo libres, y no se sometan otra vez al yugo de la esclavitud.” (Gálatas 5:1)</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srgbClr val="000000"/>
              </a:buClr>
              <a:buSzPts val="1100"/>
              <a:buFont typeface="Symbol" panose="05050102010706020507" pitchFamily="2" charset="2"/>
              <a:buChar char=""/>
              <a:defRPr/>
            </a:pPr>
            <a:endParaRPr dirty="0"/>
          </a:p>
        </p:txBody>
      </p:sp>
      <p:sp>
        <p:nvSpPr>
          <p:cNvPr id="385" name="Google Shape;38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83"/>
        <p:cNvGrpSpPr/>
        <p:nvPr/>
      </p:nvGrpSpPr>
      <p:grpSpPr>
        <a:xfrm>
          <a:off x="0" y="0"/>
          <a:ext cx="0" cy="0"/>
          <a:chOff x="0" y="0"/>
          <a:chExt cx="0" cy="0"/>
        </a:xfrm>
      </p:grpSpPr>
      <p:sp>
        <p:nvSpPr>
          <p:cNvPr id="384" name="Google Shape;384;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42900" marR="0" lvl="0" indent="-342900" algn="l" defTabSz="914400" rtl="0" eaLnBrk="1" fontAlgn="auto" latinLnBrk="0" hangingPunct="1">
              <a:lnSpc>
                <a:spcPct val="100000"/>
              </a:lnSpc>
              <a:spcBef>
                <a:spcPts val="0"/>
              </a:spcBef>
              <a:spcAft>
                <a:spcPts val="0"/>
              </a:spcAft>
              <a:buClr>
                <a:srgbClr val="000000"/>
              </a:buClr>
              <a:buSzPts val="1100"/>
              <a:buFont typeface="Symbol" panose="05050102010706020507" pitchFamily="2" charset="2"/>
              <a:buChar char=""/>
              <a:defRPr/>
            </a:pPr>
            <a:endParaRPr dirty="0"/>
          </a:p>
        </p:txBody>
      </p:sp>
      <p:sp>
        <p:nvSpPr>
          <p:cNvPr id="385" name="Google Shape;38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83"/>
        <p:cNvGrpSpPr/>
        <p:nvPr/>
      </p:nvGrpSpPr>
      <p:grpSpPr>
        <a:xfrm>
          <a:off x="0" y="0"/>
          <a:ext cx="0" cy="0"/>
          <a:chOff x="0" y="0"/>
          <a:chExt cx="0" cy="0"/>
        </a:xfrm>
      </p:grpSpPr>
      <p:sp>
        <p:nvSpPr>
          <p:cNvPr id="384" name="Google Shape;384;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El día sábado y los días sagrados: </a:t>
            </a:r>
            <a:endParaRPr lang="es-ES" sz="1800" dirty="0">
              <a:effectLst/>
              <a:latin typeface="Calibri" panose="020F0502020204030204" pitchFamily="34" charset="0"/>
              <a:ea typeface="Cambria" panose="02040503050406030204" pitchFamily="18" charset="0"/>
              <a:cs typeface="Times New Roman" panose="02020603050405020304" pitchFamily="18" charset="0"/>
            </a:endParaRPr>
          </a:p>
          <a:p>
            <a:pPr marL="0" marR="0" lvl="0" indent="0">
              <a:spcBef>
                <a:spcPts val="0"/>
              </a:spcBef>
              <a:spcAft>
                <a:spcPts val="0"/>
              </a:spcAft>
              <a:buFontTx/>
              <a:buNone/>
            </a:pPr>
            <a:endParaRPr lang="es-ES" sz="1800" dirty="0">
              <a:effectLst/>
              <a:latin typeface="Calibri" panose="020F0502020204030204" pitchFamily="34" charset="0"/>
              <a:ea typeface="Cambria" panose="02040503050406030204" pitchFamily="18" charset="0"/>
              <a:cs typeface="Times New Roman" panose="02020603050405020304" pitchFamily="18" charset="0"/>
            </a:endParaRPr>
          </a:p>
          <a:p>
            <a:pPr marL="0" marR="0" lvl="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“No permitan, pues, que nadie los juzgue por lo que comen o beben, o en relación con los días de fiesta, la luna nueva o los días de reposo. Todo esto no es más que una sombra de lo que está por venir; pero lo real y verdadero es Cristo.” (Colosenses 2:16-17)</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srgbClr val="000000"/>
              </a:buClr>
              <a:buSzPts val="1100"/>
              <a:buFont typeface="Symbol" panose="05050102010706020507" pitchFamily="2" charset="2"/>
              <a:buChar char=""/>
              <a:defRPr/>
            </a:pPr>
            <a:endParaRPr dirty="0"/>
          </a:p>
        </p:txBody>
      </p:sp>
      <p:sp>
        <p:nvSpPr>
          <p:cNvPr id="385" name="Google Shape;38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83"/>
        <p:cNvGrpSpPr/>
        <p:nvPr/>
      </p:nvGrpSpPr>
      <p:grpSpPr>
        <a:xfrm>
          <a:off x="0" y="0"/>
          <a:ext cx="0" cy="0"/>
          <a:chOff x="0" y="0"/>
          <a:chExt cx="0" cy="0"/>
        </a:xfrm>
      </p:grpSpPr>
      <p:sp>
        <p:nvSpPr>
          <p:cNvPr id="384" name="Google Shape;384;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Las leyes dietéticas: </a:t>
            </a:r>
            <a:endParaRPr lang="es-ES" sz="1800" dirty="0">
              <a:effectLst/>
              <a:latin typeface="Calibri" panose="020F0502020204030204" pitchFamily="34" charset="0"/>
              <a:ea typeface="Cambria" panose="02040503050406030204" pitchFamily="18" charset="0"/>
              <a:cs typeface="Times New Roman" panose="02020603050405020304" pitchFamily="18" charset="0"/>
            </a:endParaRPr>
          </a:p>
          <a:p>
            <a:pPr marL="0" marR="0" lvl="0" indent="0">
              <a:spcBef>
                <a:spcPts val="0"/>
              </a:spcBef>
              <a:spcAft>
                <a:spcPts val="0"/>
              </a:spcAft>
              <a:buFontTx/>
              <a:buNone/>
            </a:pPr>
            <a:endParaRPr lang="es-ES" sz="1800" dirty="0">
              <a:effectLst/>
              <a:latin typeface="Calibri" panose="020F0502020204030204" pitchFamily="34" charset="0"/>
              <a:ea typeface="Cambria" panose="02040503050406030204" pitchFamily="18" charset="0"/>
              <a:cs typeface="Times New Roman" panose="02020603050405020304" pitchFamily="18" charset="0"/>
            </a:endParaRPr>
          </a:p>
          <a:p>
            <a:pPr marL="0" marR="0" lvl="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“Jesús les dijo: «¿Tampoco ustedes pueden entender esto? ¿Acaso no entienden que nada que venga de afuera y entre en alguien puede contaminarlo? 19 Porque eso no entra en su corazón, sino en su vientre, y al final va a parar en la letrina.» Con esto Jesús estaba diciendo que todos los alimentos son limpios, 20 aunque también decía que lo que contamina es lo que sale de la persona.” (Mateo 7:18-20)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srgbClr val="000000"/>
              </a:buClr>
              <a:buSzPts val="1100"/>
              <a:buFont typeface="Symbol" panose="05050102010706020507" pitchFamily="2" charset="2"/>
              <a:buChar char=""/>
              <a:defRPr/>
            </a:pPr>
            <a:endParaRPr dirty="0"/>
          </a:p>
        </p:txBody>
      </p:sp>
      <p:sp>
        <p:nvSpPr>
          <p:cNvPr id="385" name="Google Shape;38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83"/>
        <p:cNvGrpSpPr/>
        <p:nvPr/>
      </p:nvGrpSpPr>
      <p:grpSpPr>
        <a:xfrm>
          <a:off x="0" y="0"/>
          <a:ext cx="0" cy="0"/>
          <a:chOff x="0" y="0"/>
          <a:chExt cx="0" cy="0"/>
        </a:xfrm>
      </p:grpSpPr>
      <p:sp>
        <p:nvSpPr>
          <p:cNvPr id="384" name="Google Shape;384;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Los sacrificios: </a:t>
            </a:r>
            <a:endParaRPr lang="es-ES" sz="1800" dirty="0">
              <a:effectLst/>
              <a:latin typeface="Calibri" panose="020F0502020204030204" pitchFamily="34" charset="0"/>
              <a:ea typeface="Cambria" panose="02040503050406030204" pitchFamily="18" charset="0"/>
              <a:cs typeface="Times New Roman" panose="02020603050405020304" pitchFamily="18" charset="0"/>
            </a:endParaRPr>
          </a:p>
          <a:p>
            <a:pPr marL="0" marR="0" lvl="0" indent="0">
              <a:spcBef>
                <a:spcPts val="0"/>
              </a:spcBef>
              <a:spcAft>
                <a:spcPts val="0"/>
              </a:spcAft>
              <a:buFontTx/>
              <a:buNone/>
            </a:pPr>
            <a:endParaRPr lang="es-ES" sz="1800" dirty="0">
              <a:effectLst/>
              <a:latin typeface="Calibri" panose="020F0502020204030204" pitchFamily="34" charset="0"/>
              <a:ea typeface="Cambria" panose="02040503050406030204" pitchFamily="18" charset="0"/>
              <a:cs typeface="Times New Roman" panose="02020603050405020304" pitchFamily="18" charset="0"/>
            </a:endParaRPr>
          </a:p>
          <a:p>
            <a:pPr marL="0" marR="0" lvl="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“No es como los otros sumos sacerdotes, que diariamente tienen que ofrecer sacrificios, primero por sus propios pecados y luego por los del pueblo. Jesús hizo esto una sola vez y para siempre, cuando se ofreció a sí mismo. (Hebreos 7:27)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srgbClr val="000000"/>
              </a:buClr>
              <a:buSzPts val="1100"/>
              <a:buFont typeface="Symbol" panose="05050102010706020507" pitchFamily="2" charset="2"/>
              <a:buChar char=""/>
              <a:defRPr/>
            </a:pPr>
            <a:endParaRPr dirty="0"/>
          </a:p>
        </p:txBody>
      </p:sp>
      <p:sp>
        <p:nvSpPr>
          <p:cNvPr id="385" name="Google Shape;38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83"/>
        <p:cNvGrpSpPr/>
        <p:nvPr/>
      </p:nvGrpSpPr>
      <p:grpSpPr>
        <a:xfrm>
          <a:off x="0" y="0"/>
          <a:ext cx="0" cy="0"/>
          <a:chOff x="0" y="0"/>
          <a:chExt cx="0" cy="0"/>
        </a:xfrm>
      </p:grpSpPr>
      <p:sp>
        <p:nvSpPr>
          <p:cNvPr id="384" name="Google Shape;384;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Los lugares de adoración: </a:t>
            </a:r>
            <a:endParaRPr lang="es-ES" sz="1800" dirty="0">
              <a:effectLst/>
              <a:latin typeface="Calibri" panose="020F0502020204030204" pitchFamily="34" charset="0"/>
              <a:ea typeface="Cambria" panose="02040503050406030204" pitchFamily="18" charset="0"/>
              <a:cs typeface="Times New Roman" panose="02020603050405020304" pitchFamily="18" charset="0"/>
            </a:endParaRPr>
          </a:p>
          <a:p>
            <a:pPr marL="0" marR="0" lvl="0" indent="0">
              <a:spcBef>
                <a:spcPts val="0"/>
              </a:spcBef>
              <a:spcAft>
                <a:spcPts val="0"/>
              </a:spcAft>
              <a:buFontTx/>
              <a:buNone/>
            </a:pPr>
            <a:endParaRPr lang="es-ES" sz="1800" dirty="0">
              <a:effectLst/>
              <a:latin typeface="Calibri" panose="020F0502020204030204" pitchFamily="34" charset="0"/>
              <a:ea typeface="Cambria" panose="02040503050406030204" pitchFamily="18" charset="0"/>
              <a:cs typeface="Times New Roman" panose="02020603050405020304" pitchFamily="18" charset="0"/>
            </a:endParaRPr>
          </a:p>
          <a:p>
            <a:pPr marL="0" marR="0" lvl="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“La mujer le dijo: «Señor, me parece que tú eres profeta. Nuestros padres adoraron en este monte, y ustedes dicen que el lugar donde se debe adorar es Jerusalén.» Jesús le dijo: «Créeme, mujer, que viene la hora cuando ni en este monte ni en Jerusalén adorarán ustedes al Padre. Ustedes adoran lo que no saben; nosotros adoramos lo que sabemos; porque la salvación viene de los judíos. Pero viene la hora, y ya llegó, cuando los verdaderos adoradores adorarán al Padre en espíritu y en verdad; porque también el Padre busca que lo adoren tales adoradores. (Juan 4)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srgbClr val="000000"/>
              </a:buClr>
              <a:buSzPts val="1100"/>
              <a:buFont typeface="Symbol" panose="05050102010706020507" pitchFamily="2" charset="2"/>
              <a:buChar char=""/>
              <a:defRPr/>
            </a:pPr>
            <a:endParaRPr dirty="0"/>
          </a:p>
        </p:txBody>
      </p:sp>
      <p:sp>
        <p:nvSpPr>
          <p:cNvPr id="385" name="Google Shape;38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83"/>
        <p:cNvGrpSpPr/>
        <p:nvPr/>
      </p:nvGrpSpPr>
      <p:grpSpPr>
        <a:xfrm>
          <a:off x="0" y="0"/>
          <a:ext cx="0" cy="0"/>
          <a:chOff x="0" y="0"/>
          <a:chExt cx="0" cy="0"/>
        </a:xfrm>
      </p:grpSpPr>
      <p:sp>
        <p:nvSpPr>
          <p:cNvPr id="384" name="Google Shape;384;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100" dirty="0">
                <a:effectLst/>
                <a:latin typeface="Calibri" panose="020F0502020204030204" pitchFamily="34" charset="0"/>
                <a:ea typeface="Cambria" panose="02040503050406030204" pitchFamily="18" charset="0"/>
                <a:cs typeface="Times New Roman" panose="02020603050405020304" pitchFamily="18" charset="0"/>
              </a:rPr>
              <a:t>5. El Nuevo Testamento nos muestra que hay aspectos de los 10 mandamientos/la ley moral que son la voluntad de Dios para nosotros también.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100" dirty="0">
                <a:effectLst/>
                <a:latin typeface="Calibri" panose="020F0502020204030204" pitchFamily="34" charset="0"/>
                <a:ea typeface="Cambria" panose="02040503050406030204" pitchFamily="18" charset="0"/>
                <a:cs typeface="Times New Roman" panose="02020603050405020304" pitchFamily="18" charset="0"/>
              </a:rPr>
              <a:t>Dios desea que sus hijos </a:t>
            </a:r>
            <a:r>
              <a:rPr lang="es-CO" altLang="es-ES" sz="1100" dirty="0">
                <a:effectLst/>
                <a:latin typeface="Calibri" panose="020F0502020204030204" pitchFamily="34" charset="0"/>
                <a:ea typeface="Cambria" panose="02040503050406030204" pitchFamily="18" charset="0"/>
                <a:cs typeface="Times New Roman" panose="02020603050405020304" pitchFamily="18" charset="0"/>
              </a:rPr>
              <a:t>le obedezcan</a:t>
            </a:r>
            <a:r>
              <a:rPr lang="es-ES" sz="1100" dirty="0">
                <a:effectLst/>
                <a:latin typeface="Calibri" panose="020F0502020204030204" pitchFamily="34" charset="0"/>
                <a:ea typeface="Cambria" panose="02040503050406030204" pitchFamily="18" charset="0"/>
                <a:cs typeface="Times New Roman" panose="02020603050405020304" pitchFamily="18" charset="0"/>
              </a:rPr>
              <a:t> a Él. “Éste es el pacto que haré con la casa de Israel: Después de aquellos días (dice el Seños) pondré mis leyes en su mente, y las escribiré sobre su corazón. Y seré su Dios, y ellos serán mi pueblo.” (Hebreos 8:10)</a:t>
            </a:r>
            <a:endParaRPr lang="es-ES" sz="1100" dirty="0">
              <a:effectLst/>
              <a:latin typeface="Calibri" panose="020F0502020204030204" pitchFamily="34"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100" dirty="0">
                <a:effectLst/>
                <a:latin typeface="Calibri" panose="020F0502020204030204" pitchFamily="34" charset="0"/>
                <a:ea typeface="Cambria" panose="02040503050406030204" pitchFamily="18" charset="0"/>
                <a:cs typeface="Times New Roman" panose="02020603050405020304" pitchFamily="18" charset="0"/>
              </a:rPr>
              <a:t>El contenido básico de los Diez Mandamientos se repit</a:t>
            </a:r>
            <a:r>
              <a:rPr lang="es-CO" altLang="es-ES" sz="1100" dirty="0">
                <a:effectLst/>
                <a:latin typeface="Calibri" panose="020F0502020204030204" pitchFamily="34" charset="0"/>
                <a:ea typeface="Cambria" panose="02040503050406030204" pitchFamily="18" charset="0"/>
                <a:cs typeface="Times New Roman" panose="02020603050405020304" pitchFamily="18" charset="0"/>
              </a:rPr>
              <a:t>e</a:t>
            </a:r>
            <a:r>
              <a:rPr lang="es-ES" sz="1100" dirty="0">
                <a:effectLst/>
                <a:latin typeface="Calibri" panose="020F0502020204030204" pitchFamily="34" charset="0"/>
                <a:ea typeface="Cambria" panose="02040503050406030204" pitchFamily="18" charset="0"/>
                <a:cs typeface="Times New Roman" panose="02020603050405020304" pitchFamily="18" charset="0"/>
              </a:rPr>
              <a:t> en el Nuevo Testamento, aunque no siempre con las mismas palabras.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s-ES" sz="1100" dirty="0">
                <a:effectLst/>
                <a:latin typeface="Calibri" panose="020F0502020204030204" pitchFamily="34" charset="0"/>
                <a:ea typeface="Cambria" panose="02040503050406030204" pitchFamily="18" charset="0"/>
                <a:cs typeface="Times New Roman" panose="02020603050405020304" pitchFamily="18" charset="0"/>
              </a:rPr>
              <a:t>Mateo 22:37-39 Jesús le respondió: “Amarás al Señor tu Dios con todo tu corazón, y con toda tu alma, y con toda tu mente.” Éste es el primero y más importante mandamiento. Y el segundo es semejante al primero: Amarás tu prójimo como a ti mismo.”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s-ES" sz="1100" dirty="0">
                <a:effectLst/>
                <a:latin typeface="Calibri" panose="020F0502020204030204" pitchFamily="34" charset="0"/>
                <a:ea typeface="Cambria" panose="02040503050406030204" pitchFamily="18" charset="0"/>
                <a:cs typeface="Times New Roman" panose="02020603050405020304" pitchFamily="18" charset="0"/>
              </a:rPr>
              <a:t>Mateo 19:18 Y Jesús dijo: No matarás. No adulterarás. No hurtarás. No dirás falso testimonio.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s-ES" sz="1100" dirty="0">
                <a:effectLst/>
                <a:latin typeface="Calibri" panose="020F0502020204030204" pitchFamily="34" charset="0"/>
                <a:ea typeface="Cambria" panose="02040503050406030204" pitchFamily="18" charset="0"/>
                <a:cs typeface="Times New Roman" panose="02020603050405020304" pitchFamily="18" charset="0"/>
              </a:rPr>
              <a:t>Romanos 14:8-10 Vivimos para Dios. No juzgas… porque todos compareceremos ante el tribunal de Cristo.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s-ES" sz="1100" dirty="0">
                <a:effectLst/>
                <a:latin typeface="Calibri" panose="020F0502020204030204" pitchFamily="34" charset="0"/>
                <a:ea typeface="Cambria" panose="02040503050406030204" pitchFamily="18" charset="0"/>
                <a:cs typeface="Times New Roman" panose="02020603050405020304" pitchFamily="18" charset="0"/>
              </a:rPr>
              <a:t>Gálatas 5:19 obras de la carne, que son: adulterio, fornicación, inmundicia, lascivia, etc.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srgbClr val="000000"/>
              </a:buClr>
              <a:buSzPts val="1100"/>
              <a:buFont typeface="Symbol" panose="05050102010706020507" pitchFamily="2" charset="2"/>
              <a:buChar char=""/>
              <a:defRPr/>
            </a:pPr>
            <a:endParaRPr dirty="0"/>
          </a:p>
        </p:txBody>
      </p:sp>
      <p:sp>
        <p:nvSpPr>
          <p:cNvPr id="385" name="Google Shape;38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83"/>
        <p:cNvGrpSpPr/>
        <p:nvPr/>
      </p:nvGrpSpPr>
      <p:grpSpPr>
        <a:xfrm>
          <a:off x="0" y="0"/>
          <a:ext cx="0" cy="0"/>
          <a:chOff x="0" y="0"/>
          <a:chExt cx="0" cy="0"/>
        </a:xfrm>
      </p:grpSpPr>
      <p:sp>
        <p:nvSpPr>
          <p:cNvPr id="384" name="Google Shape;384;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6. Para nosotros la ley moral/los 10 mandamientos sirve como: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Espejo: nos muestra nuestros pecados y la necesidad de la salvación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Freno: frena nuestra naturaleza pecaminosa</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Guía: Nos guía en actos de gratitud y amor por el regalo de la salvación.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srgbClr val="000000"/>
              </a:buClr>
              <a:buSzPts val="1100"/>
              <a:buFont typeface="Symbol" panose="05050102010706020507" pitchFamily="2" charset="2"/>
              <a:buChar char=""/>
              <a:defRPr/>
            </a:pPr>
            <a:endParaRPr dirty="0"/>
          </a:p>
        </p:txBody>
      </p:sp>
      <p:sp>
        <p:nvSpPr>
          <p:cNvPr id="385" name="Google Shape;38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8"/>
        <p:cNvGrpSpPr/>
        <p:nvPr/>
      </p:nvGrpSpPr>
      <p:grpSpPr>
        <a:xfrm>
          <a:off x="0" y="0"/>
          <a:ext cx="0" cy="0"/>
          <a:chOff x="0" y="0"/>
          <a:chExt cx="0" cy="0"/>
        </a:xfrm>
      </p:grpSpPr>
      <p:sp>
        <p:nvSpPr>
          <p:cNvPr id="129" name="Google Shape;12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None/>
            </a:pPr>
            <a:r>
              <a:rPr lang="es-ES" sz="1800" b="1" u="sng" dirty="0">
                <a:effectLst/>
                <a:latin typeface="Calibri" panose="020F0502020204030204" pitchFamily="34" charset="0"/>
                <a:ea typeface="Cambria" panose="02040503050406030204" pitchFamily="18" charset="0"/>
                <a:cs typeface="Times New Roman" panose="02020603050405020304" pitchFamily="18" charset="0"/>
              </a:rPr>
              <a:t>OBJETIVOS DE LA LECCIÓN </a:t>
            </a:r>
            <a:r>
              <a:rPr lang="es-ES" sz="1800" i="1" dirty="0">
                <a:effectLst/>
                <a:latin typeface="Calibri" panose="020F0502020204030204" pitchFamily="34" charset="0"/>
                <a:ea typeface="Cambria" panose="02040503050406030204" pitchFamily="18" charset="0"/>
                <a:cs typeface="Times New Roman" panose="02020603050405020304" pitchFamily="18" charset="0"/>
              </a:rPr>
              <a:t>(1 minuto)</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None/>
            </a:pPr>
            <a:r>
              <a:rPr lang="es-ES" sz="1800" i="1" dirty="0">
                <a:effectLst/>
                <a:latin typeface="Calibri" panose="020F0502020204030204" pitchFamily="34" charset="0"/>
                <a:ea typeface="Cambria" panose="02040503050406030204" pitchFamily="18" charset="0"/>
                <a:cs typeface="Times New Roman" panose="02020603050405020304" pitchFamily="18" charset="0"/>
              </a:rPr>
              <a:t>Toma </a:t>
            </a:r>
            <a:r>
              <a:rPr lang="es-ES" sz="1800" b="0" i="1" dirty="0">
                <a:effectLst/>
                <a:latin typeface="Calibri" panose="020F0502020204030204" pitchFamily="34" charset="0"/>
                <a:ea typeface="Cambria" panose="02040503050406030204" pitchFamily="18" charset="0"/>
                <a:cs typeface="Times New Roman" panose="02020603050405020304" pitchFamily="18" charset="0"/>
              </a:rPr>
              <a:t>un minuto para presentarles los objetivos de la </a:t>
            </a:r>
            <a:r>
              <a:rPr lang="es-CO" altLang="es-ES" sz="1800" b="0" i="1" dirty="0">
                <a:effectLst/>
                <a:latin typeface="Calibri" panose="020F0502020204030204" pitchFamily="34" charset="0"/>
                <a:ea typeface="Cambria" panose="02040503050406030204" pitchFamily="18" charset="0"/>
                <a:cs typeface="Times New Roman" panose="02020603050405020304" pitchFamily="18" charset="0"/>
              </a:rPr>
              <a:t>tercera</a:t>
            </a:r>
            <a:r>
              <a:rPr lang="es-ES" sz="1800" b="0" i="1" dirty="0">
                <a:effectLst/>
                <a:latin typeface="Calibri" panose="020F0502020204030204" pitchFamily="34" charset="0"/>
                <a:ea typeface="Cambria" panose="02040503050406030204" pitchFamily="18" charset="0"/>
                <a:cs typeface="Times New Roman" panose="02020603050405020304" pitchFamily="18" charset="0"/>
              </a:rPr>
              <a:t> lección.</a:t>
            </a:r>
            <a:endParaRPr lang="es-ES" sz="1800" b="0" i="1" dirty="0">
              <a:effectLst/>
              <a:latin typeface="Calibri" panose="020F0502020204030204" pitchFamily="34" charset="0"/>
              <a:ea typeface="Cambria" panose="02040503050406030204" pitchFamily="18" charset="0"/>
              <a:cs typeface="Times New Roman" panose="02020603050405020304" pitchFamily="18" charset="0"/>
            </a:endParaRPr>
          </a:p>
          <a:p>
            <a:pPr marL="0" marR="0" indent="0">
              <a:spcBef>
                <a:spcPts val="0"/>
              </a:spcBef>
              <a:spcAft>
                <a:spcPts val="0"/>
              </a:spcAft>
              <a:buNone/>
            </a:pPr>
            <a:endParaRPr lang="es-ES" sz="1800" b="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spcBef>
                <a:spcPts val="0"/>
              </a:spcBef>
              <a:spcAft>
                <a:spcPts val="0"/>
              </a:spcAft>
              <a:buAutoNum type="arabicPeriod"/>
            </a:pPr>
            <a:r>
              <a:rPr lang="es-ES" sz="1800" b="0" dirty="0">
                <a:solidFill>
                  <a:srgbClr val="000000"/>
                </a:solidFill>
                <a:effectLst/>
                <a:latin typeface="Calibri" panose="020F0502020204030204" pitchFamily="34" charset="0"/>
                <a:ea typeface="Calibri" panose="020F0502020204030204" pitchFamily="34" charset="0"/>
              </a:rPr>
              <a:t>Compartir dichos o costumbres para poder “Captar” la atención y compartir la historia del Monte Sinaí. </a:t>
            </a:r>
            <a:endParaRPr lang="es-ES" sz="1800" b="0" dirty="0">
              <a:solidFill>
                <a:srgbClr val="000000"/>
              </a:solidFill>
              <a:effectLst/>
              <a:latin typeface="Calibri" panose="020F0502020204030204" pitchFamily="34" charset="0"/>
              <a:ea typeface="Calibri" panose="020F0502020204030204" pitchFamily="34" charset="0"/>
            </a:endParaRPr>
          </a:p>
          <a:p>
            <a:pPr marL="342900" marR="0" indent="-342900">
              <a:spcBef>
                <a:spcPts val="0"/>
              </a:spcBef>
              <a:spcAft>
                <a:spcPts val="0"/>
              </a:spcAft>
              <a:buAutoNum type="arabicPeriod"/>
            </a:pPr>
            <a:r>
              <a:rPr lang="es-ES" sz="1800" b="0" dirty="0">
                <a:solidFill>
                  <a:srgbClr val="000000"/>
                </a:solidFill>
                <a:effectLst/>
                <a:latin typeface="Calibri" panose="020F0502020204030204" pitchFamily="34" charset="0"/>
                <a:ea typeface="Calibri" panose="020F0502020204030204" pitchFamily="34" charset="0"/>
              </a:rPr>
              <a:t>Usar el método de las 4 “C” para leer y entender Éxodo 19:1-20:21.</a:t>
            </a:r>
            <a:endParaRPr lang="en-US" sz="1800" b="0" dirty="0">
              <a:solidFill>
                <a:srgbClr val="000000"/>
              </a:solidFill>
              <a:effectLst/>
              <a:latin typeface="Calibri" panose="020F0502020204030204" pitchFamily="34" charset="0"/>
              <a:ea typeface="Calibri" panose="020F0502020204030204" pitchFamily="34" charset="0"/>
            </a:endParaRPr>
          </a:p>
          <a:p>
            <a:pPr marL="342900" marR="0" indent="-342900">
              <a:spcBef>
                <a:spcPts val="0"/>
              </a:spcBef>
              <a:spcAft>
                <a:spcPts val="0"/>
              </a:spcAft>
              <a:buAutoNum type="arabicPeriod"/>
            </a:pPr>
            <a:r>
              <a:rPr lang="es-ES" sz="1800" b="0" dirty="0">
                <a:solidFill>
                  <a:srgbClr val="000000"/>
                </a:solidFill>
                <a:effectLst/>
                <a:latin typeface="Calibri" panose="020F0502020204030204" pitchFamily="34" charset="0"/>
                <a:ea typeface="Calibri" panose="020F0502020204030204" pitchFamily="34" charset="0"/>
              </a:rPr>
              <a:t>Identificar el papel de los 10 mandamientos en nuestras vidas. </a:t>
            </a:r>
            <a:endParaRPr lang="en-US" sz="1800" b="0" dirty="0">
              <a:effectLst/>
              <a:latin typeface="Calibri" panose="020F0502020204030204" pitchFamily="34" charset="0"/>
              <a:ea typeface="Calibri" panose="020F0502020204030204" pitchFamily="34" charset="0"/>
            </a:endParaRPr>
          </a:p>
          <a:p>
            <a:pPr marL="0" lvl="0" indent="0" algn="l" rtl="0">
              <a:spcBef>
                <a:spcPts val="600"/>
              </a:spcBef>
              <a:spcAft>
                <a:spcPts val="0"/>
              </a:spcAft>
              <a:buNone/>
            </a:pPr>
            <a:endParaRPr lang="en-US" dirty="0"/>
          </a:p>
        </p:txBody>
      </p:sp>
      <p:sp>
        <p:nvSpPr>
          <p:cNvPr id="130" name="Google Shape;13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83"/>
        <p:cNvGrpSpPr/>
        <p:nvPr/>
      </p:nvGrpSpPr>
      <p:grpSpPr>
        <a:xfrm>
          <a:off x="0" y="0"/>
          <a:ext cx="0" cy="0"/>
          <a:chOff x="0" y="0"/>
          <a:chExt cx="0" cy="0"/>
        </a:xfrm>
      </p:grpSpPr>
      <p:sp>
        <p:nvSpPr>
          <p:cNvPr id="384" name="Google Shape;384;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Entonces, ¿Qué es el papel de los 10 mandamientos en nuestras vidas? </a:t>
            </a:r>
            <a:endParaRPr lang="es-ES" sz="1800" dirty="0">
              <a:effectLst/>
              <a:latin typeface="Calibri" panose="020F0502020204030204" pitchFamily="34"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u="sng" dirty="0">
                <a:effectLst/>
                <a:latin typeface="Calibri" panose="020F0502020204030204" pitchFamily="34" charset="0"/>
                <a:ea typeface="Cambria" panose="02040503050406030204" pitchFamily="18" charset="0"/>
                <a:cs typeface="Times New Roman" panose="02020603050405020304" pitchFamily="18" charset="0"/>
              </a:rPr>
              <a:t>La ley moral</a:t>
            </a:r>
            <a:r>
              <a:rPr lang="es-ES" sz="1800" dirty="0">
                <a:effectLst/>
                <a:latin typeface="Calibri" panose="020F0502020204030204" pitchFamily="34" charset="0"/>
                <a:ea typeface="Cambria" panose="02040503050406030204" pitchFamily="18" charset="0"/>
                <a:cs typeface="Times New Roman" panose="02020603050405020304" pitchFamily="18" charset="0"/>
              </a:rPr>
              <a:t> es la voluntad de Dios para toda persona en todo tiempo</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Recordamos que la obediencia humana de los 10 mandamientos no nos salva. De hecho, no podemos hacerlo, ya que Dios exige santidad, exige que los cumplamos al 100% y eso es imposible.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Regocija</a:t>
            </a:r>
            <a:r>
              <a:rPr lang="es-CO" altLang="es-ES" sz="1800" dirty="0">
                <a:effectLst/>
                <a:latin typeface="Calibri" panose="020F0502020204030204" pitchFamily="34" charset="0"/>
                <a:ea typeface="Cambria" panose="02040503050406030204" pitchFamily="18" charset="0"/>
                <a:cs typeface="Times New Roman" panose="02020603050405020304" pitchFamily="18" charset="0"/>
              </a:rPr>
              <a:t>r</a:t>
            </a:r>
            <a:r>
              <a:rPr lang="es-ES" sz="1800" dirty="0">
                <a:effectLst/>
                <a:latin typeface="Calibri" panose="020F0502020204030204" pitchFamily="34" charset="0"/>
                <a:ea typeface="Cambria" panose="02040503050406030204" pitchFamily="18" charset="0"/>
                <a:cs typeface="Times New Roman" panose="02020603050405020304" pitchFamily="18" charset="0"/>
              </a:rPr>
              <a:t>mos en la verdad que Jesucristo cumplió la ley perfectamente en nuestro lugar.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Ahora, por gratitud a Dios, anhelamos vivir dando frutos de fe, entre esos frutos, queremos honrar a Dios, aplicando los 10 mandamientos a nuestra vida, como guía que nos mantiene enfocados en Cristo y no en nuestras propias obras.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No </a:t>
            </a:r>
            <a:r>
              <a:rPr lang="es-ES" sz="1800" u="sng" dirty="0">
                <a:effectLst/>
                <a:latin typeface="Calibri" panose="020F0502020204030204" pitchFamily="34" charset="0"/>
                <a:ea typeface="Cambria" panose="02040503050406030204" pitchFamily="18" charset="0"/>
                <a:cs typeface="Times New Roman" panose="02020603050405020304" pitchFamily="18" charset="0"/>
              </a:rPr>
              <a:t>tenemos que</a:t>
            </a:r>
            <a:r>
              <a:rPr lang="es-ES" sz="1800" dirty="0">
                <a:effectLst/>
                <a:latin typeface="Calibri" panose="020F0502020204030204" pitchFamily="34" charset="0"/>
                <a:ea typeface="Cambria" panose="02040503050406030204" pitchFamily="18" charset="0"/>
                <a:cs typeface="Times New Roman" panose="02020603050405020304" pitchFamily="18" charset="0"/>
              </a:rPr>
              <a:t> y no </a:t>
            </a:r>
            <a:r>
              <a:rPr lang="es-ES" sz="1800" u="sng" dirty="0">
                <a:effectLst/>
                <a:latin typeface="Calibri" panose="020F0502020204030204" pitchFamily="34" charset="0"/>
                <a:ea typeface="Cambria" panose="02040503050406030204" pitchFamily="18" charset="0"/>
                <a:cs typeface="Times New Roman" panose="02020603050405020304" pitchFamily="18" charset="0"/>
              </a:rPr>
              <a:t>debemos que</a:t>
            </a:r>
            <a:r>
              <a:rPr lang="es-ES" sz="1800" dirty="0">
                <a:effectLst/>
                <a:latin typeface="Calibri" panose="020F0502020204030204" pitchFamily="34" charset="0"/>
                <a:ea typeface="Cambria" panose="02040503050406030204" pitchFamily="18" charset="0"/>
                <a:cs typeface="Times New Roman" panose="02020603050405020304" pitchFamily="18" charset="0"/>
              </a:rPr>
              <a:t> seguir  los 10 mandamientos… </a:t>
            </a:r>
            <a:r>
              <a:rPr lang="es-ES" sz="1800" u="sng" dirty="0">
                <a:effectLst/>
                <a:latin typeface="Calibri" panose="020F0502020204030204" pitchFamily="34" charset="0"/>
                <a:ea typeface="Cambria" panose="02040503050406030204" pitchFamily="18" charset="0"/>
                <a:cs typeface="Times New Roman" panose="02020603050405020304" pitchFamily="18" charset="0"/>
              </a:rPr>
              <a:t>deseamos </a:t>
            </a:r>
            <a:r>
              <a:rPr lang="es-ES" sz="1800" dirty="0">
                <a:effectLst/>
                <a:latin typeface="Calibri" panose="020F0502020204030204" pitchFamily="34" charset="0"/>
                <a:ea typeface="Cambria" panose="02040503050406030204" pitchFamily="18" charset="0"/>
                <a:cs typeface="Times New Roman" panose="02020603050405020304" pitchFamily="18" charset="0"/>
              </a:rPr>
              <a:t>y </a:t>
            </a:r>
            <a:r>
              <a:rPr lang="es-ES" sz="1800" u="sng" dirty="0">
                <a:effectLst/>
                <a:latin typeface="Calibri" panose="020F0502020204030204" pitchFamily="34" charset="0"/>
                <a:ea typeface="Cambria" panose="02040503050406030204" pitchFamily="18" charset="0"/>
                <a:cs typeface="Times New Roman" panose="02020603050405020304" pitchFamily="18" charset="0"/>
              </a:rPr>
              <a:t>queremos </a:t>
            </a:r>
            <a:r>
              <a:rPr lang="es-ES" sz="1800" dirty="0">
                <a:effectLst/>
                <a:latin typeface="Calibri" panose="020F0502020204030204" pitchFamily="34" charset="0"/>
                <a:ea typeface="Cambria" panose="02040503050406030204" pitchFamily="18" charset="0"/>
                <a:cs typeface="Times New Roman" panose="02020603050405020304" pitchFamily="18" charset="0"/>
              </a:rPr>
              <a:t>seguir los 10 mandamientos, en amor y gratitud a Dios.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srgbClr val="000000"/>
              </a:buClr>
              <a:buSzPts val="1100"/>
              <a:buFont typeface="Symbol" panose="05050102010706020507" pitchFamily="2" charset="2"/>
              <a:buChar char=""/>
              <a:defRPr/>
            </a:pPr>
            <a:endParaRPr dirty="0"/>
          </a:p>
        </p:txBody>
      </p:sp>
      <p:sp>
        <p:nvSpPr>
          <p:cNvPr id="385" name="Google Shape;38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50"/>
        <p:cNvGrpSpPr/>
        <p:nvPr/>
      </p:nvGrpSpPr>
      <p:grpSpPr>
        <a:xfrm>
          <a:off x="0" y="0"/>
          <a:ext cx="0" cy="0"/>
          <a:chOff x="0" y="0"/>
          <a:chExt cx="0" cy="0"/>
        </a:xfrm>
      </p:grpSpPr>
      <p:sp>
        <p:nvSpPr>
          <p:cNvPr id="151" name="Google Shape;151;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800" b="1" u="sng" dirty="0">
                <a:effectLst/>
                <a:latin typeface="Calibri" panose="020F0502020204030204" pitchFamily="34" charset="0"/>
                <a:ea typeface="Cambria" panose="02040503050406030204" pitchFamily="18" charset="0"/>
                <a:cs typeface="Times New Roman" panose="02020603050405020304" pitchFamily="18" charset="0"/>
              </a:rPr>
              <a:t>CONCLUSIÓN Y ORACIÓN</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endParaRPr lang="es-ES" sz="1800" dirty="0">
              <a:effectLst/>
              <a:latin typeface="Calibri" panose="020F0502020204030204" pitchFamily="34" charset="0"/>
              <a:ea typeface="Cambria" panose="02040503050406030204" pitchFamily="18" charset="0"/>
              <a:cs typeface="Times New Roman" panose="02020603050405020304" pitchFamily="18" charset="0"/>
            </a:endParaRPr>
          </a:p>
          <a:p>
            <a:pPr marL="158750" marR="0" lvl="0" indent="0" algn="l" defTabSz="914400" rtl="0" eaLnBrk="1" fontAlgn="auto" latinLnBrk="0" hangingPunct="1">
              <a:lnSpc>
                <a:spcPct val="100000"/>
              </a:lnSpc>
              <a:spcBef>
                <a:spcPts val="0"/>
              </a:spcBef>
              <a:spcAft>
                <a:spcPts val="0"/>
              </a:spcAft>
              <a:buClr>
                <a:schemeClr val="dk1"/>
              </a:buClr>
              <a:buSzPts val="1100"/>
              <a:buFontTx/>
              <a:buNone/>
              <a:defRPr/>
            </a:pPr>
            <a:r>
              <a:rPr lang="es-ES" sz="1800" dirty="0">
                <a:effectLst/>
                <a:latin typeface="Calibri" panose="020F0502020204030204" pitchFamily="34" charset="0"/>
                <a:ea typeface="Cambria" panose="02040503050406030204" pitchFamily="18" charset="0"/>
                <a:cs typeface="Times New Roman" panose="02020603050405020304" pitchFamily="18" charset="0"/>
              </a:rPr>
              <a:t>Hoy vimos Dios dando su ley a su pueblo Israel. También vimos como Jesucristo es el cumplimento perfecto de la ley en nuestro lugar. Ahora, deseamos seguirle y obedecerle en gratitud y en confianza, Él sabe lo que es mejor para sus hijos preciosos. ¿Y que podemos decir en respuesta? </a:t>
            </a:r>
            <a:endParaRPr lang="es-ES" sz="1800" dirty="0">
              <a:effectLst/>
              <a:latin typeface="Calibri" panose="020F0502020204030204" pitchFamily="34" charset="0"/>
              <a:ea typeface="Cambria" panose="02040503050406030204" pitchFamily="18" charset="0"/>
              <a:cs typeface="Times New Roman" panose="02020603050405020304" pitchFamily="18" charset="0"/>
            </a:endParaRPr>
          </a:p>
          <a:p>
            <a:pPr marL="158750" marR="0" lvl="0" indent="0" algn="l" defTabSz="914400" rtl="0" eaLnBrk="1" fontAlgn="auto" latinLnBrk="0" hangingPunct="1">
              <a:lnSpc>
                <a:spcPct val="100000"/>
              </a:lnSpc>
              <a:spcBef>
                <a:spcPts val="0"/>
              </a:spcBef>
              <a:spcAft>
                <a:spcPts val="0"/>
              </a:spcAft>
              <a:buClr>
                <a:schemeClr val="dk1"/>
              </a:buClr>
              <a:buSzPts val="1100"/>
              <a:buFontTx/>
              <a:buNone/>
              <a:defRPr/>
            </a:pPr>
            <a:endParaRPr lang="es-ES" sz="1800" dirty="0">
              <a:effectLst/>
              <a:latin typeface="Calibri" panose="020F0502020204030204" pitchFamily="34" charset="0"/>
              <a:ea typeface="Cambria" panose="02040503050406030204" pitchFamily="18" charset="0"/>
              <a:cs typeface="Times New Roman" panose="02020603050405020304" pitchFamily="18" charset="0"/>
            </a:endParaRPr>
          </a:p>
          <a:p>
            <a:pPr marL="158750" marR="0" lvl="0" indent="0" algn="l" defTabSz="914400" rtl="0" eaLnBrk="1" fontAlgn="auto" latinLnBrk="0" hangingPunct="1">
              <a:lnSpc>
                <a:spcPct val="100000"/>
              </a:lnSpc>
              <a:spcBef>
                <a:spcPts val="0"/>
              </a:spcBef>
              <a:spcAft>
                <a:spcPts val="0"/>
              </a:spcAft>
              <a:buClr>
                <a:schemeClr val="dk1"/>
              </a:buClr>
              <a:buSzPts val="1100"/>
              <a:buFontTx/>
              <a:buNone/>
              <a:defRPr/>
            </a:pPr>
            <a:r>
              <a:rPr lang="es-ES" sz="1800" dirty="0">
                <a:effectLst/>
                <a:latin typeface="Calibri" panose="020F0502020204030204" pitchFamily="34" charset="0"/>
                <a:ea typeface="Cambria" panose="02040503050406030204" pitchFamily="18" charset="0"/>
                <a:cs typeface="Times New Roman" panose="02020603050405020304" pitchFamily="18" charset="0"/>
              </a:rPr>
              <a:t>Salmo 27:1 </a:t>
            </a:r>
            <a:r>
              <a:rPr lang="es-ES" sz="1800" i="1" u="sng" dirty="0">
                <a:solidFill>
                  <a:srgbClr val="000000"/>
                </a:solidFill>
                <a:effectLst/>
                <a:latin typeface="Calibri" panose="020F0502020204030204" pitchFamily="34" charset="0"/>
                <a:ea typeface="Cambria" panose="02040503050406030204" pitchFamily="18" charset="0"/>
                <a:cs typeface="Times New Roman" panose="02020603050405020304" pitchFamily="18" charset="0"/>
              </a:rPr>
              <a:t>El Señor es mi luz</a:t>
            </a:r>
            <a:r>
              <a:rPr lang="es-ES" sz="1800" i="1" dirty="0">
                <a:solidFill>
                  <a:srgbClr val="000000"/>
                </a:solidFill>
                <a:effectLst/>
                <a:latin typeface="Calibri" panose="020F0502020204030204" pitchFamily="34" charset="0"/>
                <a:ea typeface="Cambria" panose="02040503050406030204" pitchFamily="18" charset="0"/>
                <a:cs typeface="Times New Roman" panose="02020603050405020304" pitchFamily="18" charset="0"/>
              </a:rPr>
              <a:t> y mi salvación; ¿a quién podría yo temer? El Señor es la fortaleza de mi vida; ¿quién podría infundirme miedo?</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457200" marR="0" lvl="0" indent="-298450" algn="l" rtl="0">
              <a:spcBef>
                <a:spcPts val="0"/>
              </a:spcBef>
              <a:spcAft>
                <a:spcPts val="0"/>
              </a:spcAft>
              <a:buClr>
                <a:schemeClr val="dk1"/>
              </a:buClr>
              <a:buSzPts val="1100"/>
              <a:buFont typeface="Calibri" panose="020F0502020204030204"/>
              <a:buAutoNum type="arabicPeriod"/>
            </a:pPr>
            <a:endParaRPr dirty="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52" name="Google Shape;15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34"/>
        <p:cNvGrpSpPr/>
        <p:nvPr/>
      </p:nvGrpSpPr>
      <p:grpSpPr>
        <a:xfrm>
          <a:off x="0" y="0"/>
          <a:ext cx="0" cy="0"/>
          <a:chOff x="0" y="0"/>
          <a:chExt cx="0" cy="0"/>
        </a:xfrm>
      </p:grpSpPr>
      <p:sp>
        <p:nvSpPr>
          <p:cNvPr id="535" name="Google Shape;535;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42900" marR="0" indent="-342900">
              <a:spcBef>
                <a:spcPts val="0"/>
              </a:spcBef>
              <a:spcAft>
                <a:spcPts val="0"/>
              </a:spcAft>
              <a:buFontTx/>
              <a:buAutoNum type="arabicPeriod"/>
            </a:pPr>
            <a:r>
              <a:rPr lang="es-ES" sz="1800" dirty="0">
                <a:effectLst/>
                <a:latin typeface="Calibri" panose="020F0502020204030204" pitchFamily="34" charset="0"/>
                <a:ea typeface="Cambria" panose="02040503050406030204" pitchFamily="18" charset="0"/>
                <a:cs typeface="Times New Roman" panose="02020603050405020304" pitchFamily="18" charset="0"/>
              </a:rPr>
              <a:t>Encargar la tarea</a:t>
            </a:r>
            <a:endParaRPr lang="es-ES" sz="1800" dirty="0">
              <a:effectLst/>
              <a:latin typeface="Calibri" panose="020F0502020204030204" pitchFamily="34" charset="0"/>
              <a:ea typeface="Cambria" panose="02040503050406030204" pitchFamily="18" charset="0"/>
              <a:cs typeface="Times New Roman" panose="02020603050405020304" pitchFamily="18" charset="0"/>
            </a:endParaRPr>
          </a:p>
          <a:p>
            <a:pPr marL="342900" marR="0" indent="-342900">
              <a:spcBef>
                <a:spcPts val="0"/>
              </a:spcBef>
              <a:spcAft>
                <a:spcPts val="0"/>
              </a:spcAft>
              <a:buFontTx/>
              <a:buAutoNum type="arabicPeriod"/>
            </a:pP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Vea el siguiente video de instrucción para la Lección 4: </a:t>
            </a:r>
            <a:r>
              <a:rPr lang="es-ES" sz="1800" u="sng" dirty="0">
                <a:solidFill>
                  <a:srgbClr val="0000FF"/>
                </a:solidFill>
                <a:effectLst/>
                <a:latin typeface="Calibri" panose="020F0502020204030204" pitchFamily="34" charset="0"/>
                <a:ea typeface="Cambria" panose="02040503050406030204" pitchFamily="18" charset="0"/>
                <a:cs typeface="Times New Roman" panose="02020603050405020304" pitchFamily="18" charset="0"/>
                <a:hlinkClick r:id="rId3"/>
              </a:rPr>
              <a:t>https://www.youtube.com/watch?v=Ms1CyOsMHuY</a:t>
            </a:r>
            <a:r>
              <a:rPr lang="es-ES" sz="1800" dirty="0">
                <a:effectLst/>
                <a:latin typeface="Calibri" panose="020F0502020204030204" pitchFamily="34" charset="0"/>
                <a:ea typeface="Cambria" panose="02040503050406030204" pitchFamily="18" charset="0"/>
                <a:cs typeface="Times New Roman" panose="02020603050405020304" pitchFamily="18" charset="0"/>
              </a:rPr>
              <a:t>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Lea Josué 6 en sus Biblias.</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a:t>
            </a:r>
            <a:r>
              <a:rPr lang="es-CO" altLang="es-ES" sz="1800" dirty="0">
                <a:effectLst/>
                <a:latin typeface="Calibri" panose="020F0502020204030204" pitchFamily="34" charset="0"/>
                <a:ea typeface="Cambria" panose="02040503050406030204" pitchFamily="18" charset="0"/>
                <a:cs typeface="Times New Roman" panose="02020603050405020304" pitchFamily="18" charset="0"/>
              </a:rPr>
              <a:t>Qué noticia tipo.-</a:t>
            </a:r>
            <a:r>
              <a:rPr lang="es-ES" sz="1800" dirty="0">
                <a:effectLst/>
                <a:latin typeface="Calibri" panose="020F0502020204030204" pitchFamily="34" charset="0"/>
                <a:ea typeface="Cambria" panose="02040503050406030204" pitchFamily="18" charset="0"/>
                <a:cs typeface="Times New Roman" panose="02020603050405020304" pitchFamily="18" charset="0"/>
              </a:rPr>
              <a:t>una última noticia</a:t>
            </a:r>
            <a:r>
              <a:rPr lang="es-CO" altLang="es-ES" sz="1800" dirty="0">
                <a:effectLst/>
                <a:latin typeface="Calibri" panose="020F0502020204030204" pitchFamily="34" charset="0"/>
                <a:ea typeface="Cambria" panose="02040503050406030204" pitchFamily="18" charset="0"/>
                <a:cs typeface="Times New Roman" panose="02020603050405020304" pitchFamily="18" charset="0"/>
              </a:rPr>
              <a:t> -</a:t>
            </a:r>
            <a:r>
              <a:rPr lang="es-ES" sz="1800" dirty="0">
                <a:effectLst/>
                <a:latin typeface="Calibri" panose="020F0502020204030204" pitchFamily="34" charset="0"/>
                <a:ea typeface="Cambria" panose="02040503050406030204" pitchFamily="18" charset="0"/>
                <a:cs typeface="Times New Roman" panose="02020603050405020304" pitchFamily="18" charset="0"/>
              </a:rPr>
              <a:t>podrías utilizar para “Captar” la atención, para luego contar la historia de la caída de Jericó?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lvl="0" indent="0" algn="l" rtl="0">
              <a:spcBef>
                <a:spcPts val="600"/>
              </a:spcBef>
              <a:spcAft>
                <a:spcPts val="0"/>
              </a:spcAft>
              <a:buNone/>
            </a:pPr>
            <a:endParaRPr dirty="0"/>
          </a:p>
        </p:txBody>
      </p:sp>
      <p:sp>
        <p:nvSpPr>
          <p:cNvPr id="536" name="Google Shape;53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46"/>
        <p:cNvGrpSpPr/>
        <p:nvPr/>
      </p:nvGrpSpPr>
      <p:grpSpPr>
        <a:xfrm>
          <a:off x="0" y="0"/>
          <a:ext cx="0" cy="0"/>
          <a:chOff x="0" y="0"/>
          <a:chExt cx="0" cy="0"/>
        </a:xfrm>
      </p:grpSpPr>
      <p:sp>
        <p:nvSpPr>
          <p:cNvPr id="547" name="Google Shape;547;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2. Compartir la oración de clausura o la bendición</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3. Despedida</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lvl="0" indent="0" algn="l" rtl="0">
              <a:spcBef>
                <a:spcPts val="0"/>
              </a:spcBef>
              <a:spcAft>
                <a:spcPts val="0"/>
              </a:spcAft>
              <a:buNone/>
            </a:pPr>
            <a:endParaRPr dirty="0"/>
          </a:p>
        </p:txBody>
      </p:sp>
      <p:sp>
        <p:nvSpPr>
          <p:cNvPr id="548" name="Google Shape;548;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0"/>
        <p:cNvGrpSpPr/>
        <p:nvPr/>
      </p:nvGrpSpPr>
      <p:grpSpPr>
        <a:xfrm>
          <a:off x="0" y="0"/>
          <a:ext cx="0" cy="0"/>
          <a:chOff x="0" y="0"/>
          <a:chExt cx="0" cy="0"/>
        </a:xfrm>
      </p:grpSpPr>
      <p:sp>
        <p:nvSpPr>
          <p:cNvPr id="191" name="Google Shape;19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None/>
            </a:pPr>
            <a:r>
              <a:rPr lang="es-ES" sz="1800" b="1" u="sng" dirty="0">
                <a:effectLst/>
                <a:latin typeface="Calibri" panose="020F0502020204030204" pitchFamily="34" charset="0"/>
                <a:ea typeface="Cambria" panose="02040503050406030204" pitchFamily="18" charset="0"/>
                <a:cs typeface="Times New Roman" panose="02020603050405020304" pitchFamily="18" charset="0"/>
              </a:rPr>
              <a:t>OBJETIVO 1:</a:t>
            </a:r>
            <a:r>
              <a:rPr lang="es-ES" sz="1800" b="1" dirty="0">
                <a:effectLst/>
                <a:latin typeface="Calibri" panose="020F0502020204030204" pitchFamily="34" charset="0"/>
                <a:ea typeface="Cambria" panose="02040503050406030204" pitchFamily="18" charset="0"/>
                <a:cs typeface="Times New Roman" panose="02020603050405020304" pitchFamily="18" charset="0"/>
              </a:rPr>
              <a:t> Compartir dichos o costumbres para poder “Captar” la atención y compartir la historia del Monte Sinaí. </a:t>
            </a:r>
            <a:r>
              <a:rPr lang="es-ES" sz="1800" i="1" dirty="0">
                <a:effectLst/>
                <a:latin typeface="Calibri" panose="020F0502020204030204" pitchFamily="34" charset="0"/>
                <a:ea typeface="Cambria" panose="02040503050406030204" pitchFamily="18" charset="0"/>
                <a:cs typeface="Times New Roman" panose="02020603050405020304" pitchFamily="18" charset="0"/>
              </a:rPr>
              <a:t>(10 minutos)</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None/>
            </a:pPr>
            <a:r>
              <a:rPr lang="es-ES" sz="1800" b="1" dirty="0">
                <a:effectLst/>
                <a:latin typeface="Calibri" panose="020F0502020204030204" pitchFamily="34" charset="0"/>
                <a:ea typeface="Cambria" panose="02040503050406030204" pitchFamily="18" charset="0"/>
                <a:cs typeface="Times New Roman" panose="02020603050405020304" pitchFamily="18" charset="0"/>
              </a:rPr>
              <a:t>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Record</a:t>
            </a:r>
            <a:r>
              <a:rPr lang="es-CO" altLang="es-ES" sz="1800" dirty="0">
                <a:effectLst/>
                <a:latin typeface="Calibri" panose="020F0502020204030204" pitchFamily="34" charset="0"/>
                <a:ea typeface="Cambria" panose="02040503050406030204" pitchFamily="18" charset="0"/>
                <a:cs typeface="Times New Roman" panose="02020603050405020304" pitchFamily="18" charset="0"/>
              </a:rPr>
              <a:t>e</a:t>
            </a:r>
            <a:r>
              <a:rPr lang="es-ES" sz="1800" dirty="0">
                <a:effectLst/>
                <a:latin typeface="Calibri" panose="020F0502020204030204" pitchFamily="34" charset="0"/>
                <a:ea typeface="Cambria" panose="02040503050406030204" pitchFamily="18" charset="0"/>
                <a:cs typeface="Times New Roman" panose="02020603050405020304" pitchFamily="18" charset="0"/>
              </a:rPr>
              <a:t>mos que un</a:t>
            </a:r>
            <a:r>
              <a:rPr lang="es-ES" sz="1800" b="1" dirty="0">
                <a:effectLst/>
                <a:latin typeface="Calibri" panose="020F0502020204030204" pitchFamily="34" charset="0"/>
                <a:ea typeface="Cambria" panose="02040503050406030204" pitchFamily="18" charset="0"/>
                <a:cs typeface="Times New Roman" panose="02020603050405020304" pitchFamily="18" charset="0"/>
              </a:rPr>
              <a:t> </a:t>
            </a:r>
            <a:r>
              <a:rPr lang="es-ES" sz="1800" dirty="0">
                <a:effectLst/>
                <a:latin typeface="Calibri" panose="020F0502020204030204" pitchFamily="34" charset="0"/>
                <a:ea typeface="Cambria" panose="02040503050406030204" pitchFamily="18" charset="0"/>
                <a:cs typeface="Times New Roman" panose="02020603050405020304" pitchFamily="18" charset="0"/>
              </a:rPr>
              <a:t>“Captar” es un gancho, un anzuelo para llamar la atención. Usamos un “Captar” para luego poder compartir una historia de la Biblia.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Durante</a:t>
            </a:r>
            <a:r>
              <a:rPr lang="es-CO" altLang="es-ES" sz="1800" dirty="0">
                <a:effectLst/>
                <a:latin typeface="Calibri" panose="020F0502020204030204" pitchFamily="34" charset="0"/>
                <a:ea typeface="Cambria" panose="02040503050406030204" pitchFamily="18" charset="0"/>
                <a:cs typeface="Times New Roman" panose="02020603050405020304" pitchFamily="18" charset="0"/>
              </a:rPr>
              <a:t> la</a:t>
            </a:r>
            <a:r>
              <a:rPr lang="es-ES" sz="1800" dirty="0">
                <a:effectLst/>
                <a:latin typeface="Calibri" panose="020F0502020204030204" pitchFamily="34" charset="0"/>
                <a:ea typeface="Cambria" panose="02040503050406030204" pitchFamily="18" charset="0"/>
                <a:cs typeface="Times New Roman" panose="02020603050405020304" pitchFamily="18" charset="0"/>
              </a:rPr>
              <a:t> Lección 1, practicamos con preguntas como métodos para “Captar” la atención de los demás, en grupos grandes o pequeños, o en momentos formales o informales. </a:t>
            </a:r>
            <a:endParaRPr lang="es-ES" sz="1800" dirty="0">
              <a:effectLst/>
              <a:latin typeface="Calibri" panose="020F0502020204030204" pitchFamily="34" charset="0"/>
              <a:ea typeface="Cambria" panose="02040503050406030204" pitchFamily="18" charset="0"/>
              <a:cs typeface="Times New Roman" panose="02020603050405020304" pitchFamily="18" charset="0"/>
            </a:endParaRPr>
          </a:p>
          <a:p>
            <a:pPr marL="0" marR="0" indent="0">
              <a:spcBef>
                <a:spcPts val="0"/>
              </a:spcBef>
              <a:spcAft>
                <a:spcPts val="0"/>
              </a:spcAft>
              <a:buNone/>
            </a:pPr>
            <a:endParaRPr lang="es-ES" sz="1800" dirty="0">
              <a:effectLst/>
              <a:latin typeface="Calibri" panose="020F0502020204030204" pitchFamily="34" charset="0"/>
              <a:ea typeface="Cambria" panose="02040503050406030204" pitchFamily="18" charset="0"/>
              <a:cs typeface="Times New Roman" panose="02020603050405020304" pitchFamily="18" charset="0"/>
            </a:endParaRPr>
          </a:p>
          <a:p>
            <a:pPr marL="0" marR="0" indent="0">
              <a:spcBef>
                <a:spcPts val="0"/>
              </a:spcBef>
              <a:spcAft>
                <a:spcPts val="0"/>
              </a:spcAft>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En</a:t>
            </a:r>
            <a:r>
              <a:rPr lang="es-CO" altLang="es-ES" sz="1800" dirty="0">
                <a:effectLst/>
                <a:latin typeface="Calibri" panose="020F0502020204030204" pitchFamily="34" charset="0"/>
                <a:ea typeface="Cambria" panose="02040503050406030204" pitchFamily="18" charset="0"/>
                <a:cs typeface="Times New Roman" panose="02020603050405020304" pitchFamily="18" charset="0"/>
              </a:rPr>
              <a:t> la</a:t>
            </a:r>
            <a:r>
              <a:rPr lang="es-ES" sz="1800" dirty="0">
                <a:effectLst/>
                <a:latin typeface="Calibri" panose="020F0502020204030204" pitchFamily="34" charset="0"/>
                <a:ea typeface="Cambria" panose="02040503050406030204" pitchFamily="18" charset="0"/>
                <a:cs typeface="Times New Roman" panose="02020603050405020304" pitchFamily="18" charset="0"/>
              </a:rPr>
              <a:t> Lección 2, compartí un ejemplo de cómo podemos usar dichos o costumbres comunes para captar la atención.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914400" lvl="0" indent="-298450" algn="l" rtl="0">
              <a:spcBef>
                <a:spcPts val="0"/>
              </a:spcBef>
              <a:spcAft>
                <a:spcPts val="0"/>
              </a:spcAft>
              <a:buClr>
                <a:schemeClr val="dk1"/>
              </a:buClr>
              <a:buSzPts val="1100"/>
              <a:buFont typeface="Calibri" panose="020F0502020204030204"/>
              <a:buAutoNum type="arabicPeriod"/>
            </a:pPr>
            <a:endParaRPr dirty="0"/>
          </a:p>
        </p:txBody>
      </p:sp>
      <p:sp>
        <p:nvSpPr>
          <p:cNvPr id="192" name="Google Shape;19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0"/>
        <p:cNvGrpSpPr/>
        <p:nvPr/>
      </p:nvGrpSpPr>
      <p:grpSpPr>
        <a:xfrm>
          <a:off x="0" y="0"/>
          <a:ext cx="0" cy="0"/>
          <a:chOff x="0" y="0"/>
          <a:chExt cx="0" cy="0"/>
        </a:xfrm>
      </p:grpSpPr>
      <p:sp>
        <p:nvSpPr>
          <p:cNvPr id="191" name="Google Shape;19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None/>
            </a:pPr>
            <a:r>
              <a:rPr lang="es-ES" sz="1100" dirty="0">
                <a:effectLst/>
                <a:latin typeface="Calibri" panose="020F0502020204030204" pitchFamily="34" charset="0"/>
                <a:ea typeface="Cambria" panose="02040503050406030204" pitchFamily="18" charset="0"/>
                <a:cs typeface="Times New Roman" panose="02020603050405020304" pitchFamily="18" charset="0"/>
              </a:rPr>
              <a:t>En la tarea para hoy día, les p</a:t>
            </a:r>
            <a:r>
              <a:rPr lang="es-CO" altLang="es-ES" sz="1100" dirty="0">
                <a:effectLst/>
                <a:latin typeface="Calibri" panose="020F0502020204030204" pitchFamily="34" charset="0"/>
                <a:ea typeface="Cambria" panose="02040503050406030204" pitchFamily="18" charset="0"/>
                <a:cs typeface="Times New Roman" panose="02020603050405020304" pitchFamily="18" charset="0"/>
              </a:rPr>
              <a:t>edi</a:t>
            </a:r>
            <a:r>
              <a:rPr lang="es-ES" sz="1100" dirty="0">
                <a:effectLst/>
                <a:latin typeface="Calibri" panose="020F0502020204030204" pitchFamily="34" charset="0"/>
                <a:ea typeface="Cambria" panose="02040503050406030204" pitchFamily="18" charset="0"/>
                <a:cs typeface="Times New Roman" panose="02020603050405020304" pitchFamily="18" charset="0"/>
              </a:rPr>
              <a:t> crear un “Captar” para la historia de Éxodo 19:1-20:11. La tarea era: </a:t>
            </a:r>
            <a:r>
              <a:rPr lang="es-ES" sz="1100" b="1" dirty="0">
                <a:effectLst/>
                <a:latin typeface="Calibri" panose="020F0502020204030204" pitchFamily="34" charset="0"/>
                <a:ea typeface="Cambria" panose="02040503050406030204" pitchFamily="18" charset="0"/>
                <a:cs typeface="Times New Roman" panose="02020603050405020304" pitchFamily="18" charset="0"/>
              </a:rPr>
              <a:t>¿</a:t>
            </a:r>
            <a:r>
              <a:rPr lang="es-CO" altLang="es-ES" sz="1100" b="1" dirty="0">
                <a:effectLst/>
                <a:latin typeface="Calibri" panose="020F0502020204030204" pitchFamily="34" charset="0"/>
                <a:ea typeface="Cambria" panose="02040503050406030204" pitchFamily="18" charset="0"/>
                <a:cs typeface="Times New Roman" panose="02020603050405020304" pitchFamily="18" charset="0"/>
              </a:rPr>
              <a:t>Qué</a:t>
            </a:r>
            <a:r>
              <a:rPr lang="es-ES" sz="1100" b="1" dirty="0">
                <a:effectLst/>
                <a:latin typeface="Calibri" panose="020F0502020204030204" pitchFamily="34" charset="0"/>
                <a:ea typeface="Cambria" panose="02040503050406030204" pitchFamily="18" charset="0"/>
                <a:cs typeface="Times New Roman" panose="02020603050405020304" pitchFamily="18" charset="0"/>
              </a:rPr>
              <a:t> dicho o costumbre común de la cultura podrías utilizar para “Captar” la atención, para luego contar la historia del Monte Sinaí? </a:t>
            </a:r>
            <a:endParaRPr lang="es-ES" sz="1100" b="1" dirty="0">
              <a:effectLst/>
              <a:latin typeface="Calibri" panose="020F0502020204030204" pitchFamily="34" charset="0"/>
              <a:ea typeface="Cambria" panose="02040503050406030204" pitchFamily="18" charset="0"/>
              <a:cs typeface="Times New Roman" panose="02020603050405020304" pitchFamily="18" charset="0"/>
            </a:endParaRPr>
          </a:p>
          <a:p>
            <a:pPr marL="0" marR="0" indent="0">
              <a:spcBef>
                <a:spcPts val="0"/>
              </a:spcBef>
              <a:spcAft>
                <a:spcPts val="0"/>
              </a:spcAft>
              <a:buNone/>
            </a:pP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None/>
            </a:pPr>
            <a:r>
              <a:rPr lang="es-ES" sz="1100" i="1" dirty="0">
                <a:solidFill>
                  <a:srgbClr val="00B050"/>
                </a:solidFill>
                <a:effectLst/>
                <a:latin typeface="Calibri" panose="020F0502020204030204" pitchFamily="34" charset="0"/>
                <a:ea typeface="Cambria" panose="02040503050406030204" pitchFamily="18" charset="0"/>
                <a:cs typeface="Times New Roman" panose="02020603050405020304" pitchFamily="18" charset="0"/>
              </a:rPr>
              <a:t>De los estudiantes un momento para reflexionar y compartir. Algunos ejemplos son: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171450" marR="0" lvl="0" indent="-171450">
              <a:spcBef>
                <a:spcPts val="0"/>
              </a:spcBef>
              <a:spcAft>
                <a:spcPts val="0"/>
              </a:spcAft>
            </a:pPr>
            <a:r>
              <a:rPr lang="es-ES" sz="1100" dirty="0">
                <a:solidFill>
                  <a:srgbClr val="00B050"/>
                </a:solidFill>
                <a:effectLst/>
                <a:latin typeface="Calibri" panose="020F0502020204030204" pitchFamily="34" charset="0"/>
                <a:ea typeface="Cambria" panose="02040503050406030204" pitchFamily="18" charset="0"/>
                <a:cs typeface="Times New Roman" panose="02020603050405020304" pitchFamily="18" charset="0"/>
              </a:rPr>
              <a:t>“No es justo” – Todos los niños de todos partes del mundo.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457200" marR="0" lvl="1" indent="0">
              <a:spcBef>
                <a:spcPts val="0"/>
              </a:spcBef>
              <a:spcAft>
                <a:spcPts val="0"/>
              </a:spcAft>
              <a:buFont typeface="Courier New" panose="02070309020205020404" pitchFamily="49" charset="0"/>
              <a:buNone/>
            </a:pPr>
            <a:r>
              <a:rPr lang="es-ES" sz="1100" dirty="0">
                <a:solidFill>
                  <a:srgbClr val="00B050"/>
                </a:solidFill>
                <a:effectLst/>
                <a:latin typeface="Calibri" panose="020F0502020204030204" pitchFamily="34" charset="0"/>
                <a:ea typeface="Cambria" panose="02040503050406030204" pitchFamily="18" charset="0"/>
                <a:cs typeface="Times New Roman" panose="02020603050405020304" pitchFamily="18" charset="0"/>
              </a:rPr>
              <a:t>Creo que este es el dicho más común sobre la ley en todo el mundo. Todos ha</a:t>
            </a:r>
            <a:r>
              <a:rPr lang="es-CO" altLang="es-ES" sz="1100" dirty="0">
                <a:solidFill>
                  <a:srgbClr val="00B050"/>
                </a:solidFill>
                <a:effectLst/>
                <a:latin typeface="Calibri" panose="020F0502020204030204" pitchFamily="34" charset="0"/>
                <a:ea typeface="Cambria" panose="02040503050406030204" pitchFamily="18" charset="0"/>
                <a:cs typeface="Times New Roman" panose="02020603050405020304" pitchFamily="18" charset="0"/>
              </a:rPr>
              <a:t>n</a:t>
            </a:r>
            <a:r>
              <a:rPr lang="es-ES" sz="1100" dirty="0">
                <a:solidFill>
                  <a:srgbClr val="00B050"/>
                </a:solidFill>
                <a:effectLst/>
                <a:latin typeface="Calibri" panose="020F0502020204030204" pitchFamily="34" charset="0"/>
                <a:ea typeface="Cambria" panose="02040503050406030204" pitchFamily="18" charset="0"/>
                <a:cs typeface="Times New Roman" panose="02020603050405020304" pitchFamily="18" charset="0"/>
              </a:rPr>
              <a:t> dicho estas palabras, especialmente como niño. Esta es la evidencia de que tenemos elementos de la ley en nuestros corazones. Sabemos distinguir el bien del mal. ¿Sabías que existe una ley moral, una ley que se aplica a todos? Me encantaría contarte una historia sobre la ley de Dios, la ley dada al pueblo de Israel y la ley dada a todos nosotros. </a:t>
            </a:r>
            <a:endParaRPr lang="es-ES" sz="1100" dirty="0">
              <a:solidFill>
                <a:srgbClr val="00B050"/>
              </a:solidFill>
              <a:effectLst/>
              <a:latin typeface="Calibri" panose="020F0502020204030204" pitchFamily="34" charset="0"/>
              <a:ea typeface="Cambria" panose="02040503050406030204" pitchFamily="18" charset="0"/>
              <a:cs typeface="Times New Roman" panose="02020603050405020304" pitchFamily="18" charset="0"/>
            </a:endParaRPr>
          </a:p>
          <a:p>
            <a:pPr marL="457200" marR="0" lvl="1" indent="0">
              <a:spcBef>
                <a:spcPts val="0"/>
              </a:spcBef>
              <a:spcAft>
                <a:spcPts val="0"/>
              </a:spcAft>
              <a:buFont typeface="Courier New" panose="02070309020205020404" pitchFamily="49" charset="0"/>
              <a:buNone/>
            </a:pP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171450" marR="0" lvl="0" indent="-171450">
              <a:spcBef>
                <a:spcPts val="0"/>
              </a:spcBef>
              <a:spcAft>
                <a:spcPts val="0"/>
              </a:spcAft>
            </a:pPr>
            <a:r>
              <a:rPr lang="es-ES" sz="1100" dirty="0">
                <a:solidFill>
                  <a:srgbClr val="00B050"/>
                </a:solidFill>
                <a:effectLst/>
                <a:latin typeface="Calibri" panose="020F0502020204030204" pitchFamily="34" charset="0"/>
                <a:ea typeface="Cambria" panose="02040503050406030204" pitchFamily="18" charset="0"/>
                <a:cs typeface="Times New Roman" panose="02020603050405020304" pitchFamily="18" charset="0"/>
              </a:rPr>
              <a:t>La constitución es el alma de los Estados. – Isócrates.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457200" marR="0" lvl="1" indent="0">
              <a:spcBef>
                <a:spcPts val="0"/>
              </a:spcBef>
              <a:spcAft>
                <a:spcPts val="0"/>
              </a:spcAft>
              <a:buFont typeface="Courier New" panose="02070309020205020404" pitchFamily="49" charset="0"/>
              <a:buNone/>
            </a:pPr>
            <a:r>
              <a:rPr lang="es-ES" sz="1100" dirty="0">
                <a:solidFill>
                  <a:srgbClr val="00B050"/>
                </a:solidFill>
                <a:effectLst/>
                <a:latin typeface="Calibri" panose="020F0502020204030204" pitchFamily="34" charset="0"/>
                <a:ea typeface="Cambria" panose="02040503050406030204" pitchFamily="18" charset="0"/>
                <a:cs typeface="Times New Roman" panose="02020603050405020304" pitchFamily="18" charset="0"/>
              </a:rPr>
              <a:t>Cada país del mundo tiene una estructura basada en leyes. Así es como un país cuida de sus ciudadanos y establece el orden. ¿Sabías que esto fue lo mismo para el pueblo de Dios en el Antiguo Testamento? Dios les dio leyes para guiarlos y separarlos como una nación elegida. Me gustaría contarles la historia de cómo Dios le dio la ley a su pueblo y que significa esa ley para nosotros.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158750" marR="0" indent="0">
              <a:spcBef>
                <a:spcPts val="0"/>
              </a:spcBef>
              <a:spcAft>
                <a:spcPts val="0"/>
              </a:spcAft>
              <a:buNone/>
            </a:pPr>
            <a:r>
              <a:rPr lang="es-ES" sz="1100" dirty="0">
                <a:solidFill>
                  <a:srgbClr val="000000"/>
                </a:solidFill>
                <a:effectLst/>
                <a:latin typeface="Calibri" panose="020F0502020204030204" pitchFamily="34" charset="0"/>
                <a:ea typeface="Cambria" panose="02040503050406030204" pitchFamily="18" charset="0"/>
                <a:cs typeface="Times New Roman" panose="02020603050405020304" pitchFamily="18" charset="0"/>
              </a:rPr>
              <a:t>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None/>
            </a:pPr>
            <a:r>
              <a:rPr lang="es-ES" sz="1100" dirty="0">
                <a:effectLst/>
                <a:latin typeface="Calibri" panose="020F0502020204030204" pitchFamily="34" charset="0"/>
                <a:ea typeface="Cambria" panose="02040503050406030204" pitchFamily="18" charset="0"/>
                <a:cs typeface="Times New Roman" panose="02020603050405020304" pitchFamily="18" charset="0"/>
              </a:rPr>
              <a:t>Un dicho o costumbre común nos ayuda abordar un tema de la Palabra de Dios con los demás. Después de conversar sobre el dicho o costumbre, menciona que deseas compartir una historia con ellos que corresponde con la pregunta.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914400" lvl="0" indent="-298450" algn="l" rtl="0">
              <a:spcBef>
                <a:spcPts val="0"/>
              </a:spcBef>
              <a:spcAft>
                <a:spcPts val="0"/>
              </a:spcAft>
              <a:buClr>
                <a:schemeClr val="dk1"/>
              </a:buClr>
              <a:buSzPts val="1100"/>
              <a:buFont typeface="Calibri" panose="020F0502020204030204"/>
              <a:buAutoNum type="arabicPeriod"/>
            </a:pPr>
            <a:endParaRPr dirty="0"/>
          </a:p>
        </p:txBody>
      </p:sp>
      <p:sp>
        <p:nvSpPr>
          <p:cNvPr id="192" name="Google Shape;19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8"/>
        <p:cNvGrpSpPr/>
        <p:nvPr/>
      </p:nvGrpSpPr>
      <p:grpSpPr>
        <a:xfrm>
          <a:off x="0" y="0"/>
          <a:ext cx="0" cy="0"/>
          <a:chOff x="0" y="0"/>
          <a:chExt cx="0" cy="0"/>
        </a:xfrm>
      </p:grpSpPr>
      <p:sp>
        <p:nvSpPr>
          <p:cNvPr id="129" name="Google Shape;12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None/>
            </a:pPr>
            <a:r>
              <a:rPr lang="es-ES" sz="1100" b="1" u="sng" dirty="0">
                <a:effectLst/>
                <a:latin typeface="Calibri" panose="020F0502020204030204" pitchFamily="34" charset="0"/>
                <a:ea typeface="Cambria" panose="02040503050406030204" pitchFamily="18" charset="0"/>
                <a:cs typeface="Times New Roman" panose="02020603050405020304" pitchFamily="18" charset="0"/>
              </a:rPr>
              <a:t>OBJETIVOS DE LA LECCIÓN </a:t>
            </a:r>
            <a:r>
              <a:rPr lang="es-ES" sz="1100" i="1" dirty="0">
                <a:effectLst/>
                <a:latin typeface="Calibri" panose="020F0502020204030204" pitchFamily="34" charset="0"/>
                <a:ea typeface="Cambria" panose="02040503050406030204" pitchFamily="18" charset="0"/>
                <a:cs typeface="Times New Roman" panose="02020603050405020304" pitchFamily="18" charset="0"/>
              </a:rPr>
              <a:t>(1 minuto)</a:t>
            </a:r>
            <a:endParaRPr lang="en-US" sz="11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None/>
            </a:pPr>
            <a:r>
              <a:rPr lang="es-ES" sz="1100" i="1" dirty="0">
                <a:effectLst/>
                <a:latin typeface="Calibri" panose="020F0502020204030204" pitchFamily="34" charset="0"/>
                <a:ea typeface="Cambria" panose="02040503050406030204" pitchFamily="18" charset="0"/>
                <a:cs typeface="Times New Roman" panose="02020603050405020304" pitchFamily="18" charset="0"/>
              </a:rPr>
              <a:t>Toma </a:t>
            </a:r>
            <a:r>
              <a:rPr lang="es-ES" sz="1100" b="0" i="1" dirty="0">
                <a:effectLst/>
                <a:latin typeface="Calibri" panose="020F0502020204030204" pitchFamily="34" charset="0"/>
                <a:ea typeface="Cambria" panose="02040503050406030204" pitchFamily="18" charset="0"/>
                <a:cs typeface="Times New Roman" panose="02020603050405020304" pitchFamily="18" charset="0"/>
              </a:rPr>
              <a:t>un minuto para presentarles los objetivos de la </a:t>
            </a:r>
            <a:r>
              <a:rPr lang="es-CO" altLang="es-ES" sz="1100" b="0" i="1" dirty="0">
                <a:effectLst/>
                <a:latin typeface="Calibri" panose="020F0502020204030204" pitchFamily="34" charset="0"/>
                <a:ea typeface="Cambria" panose="02040503050406030204" pitchFamily="18" charset="0"/>
                <a:cs typeface="Times New Roman" panose="02020603050405020304" pitchFamily="18" charset="0"/>
              </a:rPr>
              <a:t>tercera</a:t>
            </a:r>
            <a:r>
              <a:rPr lang="es-ES" sz="1100" b="0" i="1" dirty="0">
                <a:effectLst/>
                <a:latin typeface="Calibri" panose="020F0502020204030204" pitchFamily="34" charset="0"/>
                <a:ea typeface="Cambria" panose="02040503050406030204" pitchFamily="18" charset="0"/>
                <a:cs typeface="Times New Roman" panose="02020603050405020304" pitchFamily="18" charset="0"/>
              </a:rPr>
              <a:t> lección.</a:t>
            </a:r>
            <a:endParaRPr lang="es-ES" sz="1100" b="0" i="1" dirty="0">
              <a:effectLst/>
              <a:latin typeface="Calibri" panose="020F0502020204030204" pitchFamily="34" charset="0"/>
              <a:ea typeface="Cambria" panose="02040503050406030204" pitchFamily="18" charset="0"/>
              <a:cs typeface="Times New Roman" panose="02020603050405020304" pitchFamily="18" charset="0"/>
            </a:endParaRPr>
          </a:p>
          <a:p>
            <a:pPr marL="0" marR="0" indent="0">
              <a:spcBef>
                <a:spcPts val="0"/>
              </a:spcBef>
              <a:spcAft>
                <a:spcPts val="0"/>
              </a:spcAft>
              <a:buNone/>
            </a:pPr>
            <a:endParaRPr lang="es-ES" sz="1100" b="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spcBef>
                <a:spcPts val="0"/>
              </a:spcBef>
              <a:spcAft>
                <a:spcPts val="0"/>
              </a:spcAft>
              <a:buAutoNum type="arabicPeriod"/>
            </a:pPr>
            <a:r>
              <a:rPr lang="es-ES" sz="1100" b="0" dirty="0">
                <a:solidFill>
                  <a:srgbClr val="000000"/>
                </a:solidFill>
                <a:effectLst/>
                <a:latin typeface="Calibri" panose="020F0502020204030204" pitchFamily="34" charset="0"/>
                <a:ea typeface="Calibri" panose="020F0502020204030204" pitchFamily="34" charset="0"/>
              </a:rPr>
              <a:t>Compartir dichos o costumbres para poder “Captar” la atención y compartir la historia del Monte Sinaí. </a:t>
            </a:r>
            <a:endParaRPr lang="es-ES" sz="1100" b="0" dirty="0">
              <a:solidFill>
                <a:srgbClr val="000000"/>
              </a:solidFill>
              <a:effectLst/>
              <a:latin typeface="Calibri" panose="020F0502020204030204" pitchFamily="34" charset="0"/>
              <a:ea typeface="Calibri" panose="020F0502020204030204" pitchFamily="34" charset="0"/>
            </a:endParaRPr>
          </a:p>
          <a:p>
            <a:pPr marL="342900" marR="0" indent="-342900">
              <a:spcBef>
                <a:spcPts val="0"/>
              </a:spcBef>
              <a:spcAft>
                <a:spcPts val="0"/>
              </a:spcAft>
              <a:buAutoNum type="arabicPeriod"/>
            </a:pPr>
            <a:r>
              <a:rPr lang="es-ES" sz="1100" b="0" dirty="0">
                <a:solidFill>
                  <a:srgbClr val="000000"/>
                </a:solidFill>
                <a:effectLst/>
                <a:latin typeface="Calibri" panose="020F0502020204030204" pitchFamily="34" charset="0"/>
                <a:ea typeface="Calibri" panose="020F0502020204030204" pitchFamily="34" charset="0"/>
              </a:rPr>
              <a:t>Usar el método de las 4 “C” para leer y entender Éxodo 19:1-20:21.</a:t>
            </a:r>
            <a:endParaRPr lang="en-US" sz="1100" b="0" dirty="0">
              <a:solidFill>
                <a:srgbClr val="000000"/>
              </a:solidFill>
              <a:effectLst/>
              <a:latin typeface="Calibri" panose="020F0502020204030204" pitchFamily="34" charset="0"/>
              <a:ea typeface="Calibri" panose="020F0502020204030204" pitchFamily="34" charset="0"/>
            </a:endParaRPr>
          </a:p>
          <a:p>
            <a:pPr marL="342900" marR="0" indent="-342900">
              <a:spcBef>
                <a:spcPts val="0"/>
              </a:spcBef>
              <a:spcAft>
                <a:spcPts val="0"/>
              </a:spcAft>
              <a:buAutoNum type="arabicPeriod"/>
            </a:pPr>
            <a:r>
              <a:rPr lang="es-ES" sz="1100" b="0" dirty="0">
                <a:solidFill>
                  <a:srgbClr val="000000"/>
                </a:solidFill>
                <a:effectLst/>
                <a:latin typeface="Calibri" panose="020F0502020204030204" pitchFamily="34" charset="0"/>
                <a:ea typeface="Calibri" panose="020F0502020204030204" pitchFamily="34" charset="0"/>
              </a:rPr>
              <a:t>Identificar el papel de los 10 mandamientos en nuestras vidas. </a:t>
            </a:r>
            <a:endParaRPr lang="en-US" sz="1100" b="0" dirty="0">
              <a:effectLst/>
              <a:latin typeface="Calibri" panose="020F0502020204030204" pitchFamily="34" charset="0"/>
              <a:ea typeface="Calibri" panose="020F0502020204030204" pitchFamily="34" charset="0"/>
            </a:endParaRPr>
          </a:p>
          <a:p>
            <a:pPr marL="0" lvl="0" indent="0" algn="l" rtl="0">
              <a:spcBef>
                <a:spcPts val="600"/>
              </a:spcBef>
              <a:spcAft>
                <a:spcPts val="0"/>
              </a:spcAft>
              <a:buNone/>
            </a:pPr>
            <a:endParaRPr dirty="0"/>
          </a:p>
        </p:txBody>
      </p:sp>
      <p:sp>
        <p:nvSpPr>
          <p:cNvPr id="130" name="Google Shape;13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02"/>
        <p:cNvGrpSpPr/>
        <p:nvPr/>
      </p:nvGrpSpPr>
      <p:grpSpPr>
        <a:xfrm>
          <a:off x="0" y="0"/>
          <a:ext cx="0" cy="0"/>
          <a:chOff x="0" y="0"/>
          <a:chExt cx="0" cy="0"/>
        </a:xfrm>
      </p:grpSpPr>
      <p:sp>
        <p:nvSpPr>
          <p:cNvPr id="203" name="Google Shape;203;g2ac1ba269c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60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 </a:t>
            </a:r>
            <a:r>
              <a:rPr lang="es-ES" sz="1800" b="1" u="sng" dirty="0">
                <a:effectLst/>
                <a:latin typeface="Calibri" panose="020F0502020204030204" pitchFamily="34" charset="0"/>
                <a:ea typeface="Calibri" panose="020F0502020204030204" pitchFamily="34" charset="0"/>
              </a:rPr>
              <a:t>OBJETIVO 2</a:t>
            </a:r>
            <a:r>
              <a:rPr lang="es-ES" sz="1800" b="1" dirty="0">
                <a:effectLst/>
                <a:latin typeface="Calibri" panose="020F0502020204030204" pitchFamily="34" charset="0"/>
                <a:ea typeface="Calibri" panose="020F0502020204030204" pitchFamily="34" charset="0"/>
              </a:rPr>
              <a:t>: Usar el método de las 4 “C” para leer y entender Éxodo 10:23-12:47.</a:t>
            </a:r>
            <a:endParaRPr lang="en-US" sz="1800" dirty="0">
              <a:effectLst/>
              <a:latin typeface="Calibri" panose="020F0502020204030204" pitchFamily="34" charset="0"/>
              <a:ea typeface="Calibri" panose="020F0502020204030204" pitchFamily="34" charset="0"/>
            </a:endParaRPr>
          </a:p>
          <a:p>
            <a:pPr marL="0" marR="0" indent="0">
              <a:spcBef>
                <a:spcPts val="0"/>
              </a:spcBef>
              <a:spcAft>
                <a:spcPts val="0"/>
              </a:spcAft>
              <a:buFontTx/>
              <a:buNone/>
            </a:pPr>
            <a:r>
              <a:rPr lang="es-ES" sz="1800" b="1" dirty="0">
                <a:effectLst/>
                <a:latin typeface="Calibri" panose="020F0502020204030204" pitchFamily="34" charset="0"/>
                <a:ea typeface="Cambria" panose="02040503050406030204" pitchFamily="18" charset="0"/>
                <a:cs typeface="Times New Roman" panose="02020603050405020304" pitchFamily="18" charset="0"/>
              </a:rPr>
              <a:t>Captar </a:t>
            </a:r>
            <a:r>
              <a:rPr lang="es-ES" sz="1800" i="1" dirty="0">
                <a:effectLst/>
                <a:latin typeface="Calibri" panose="020F0502020204030204" pitchFamily="34" charset="0"/>
                <a:ea typeface="Cambria" panose="02040503050406030204" pitchFamily="18" charset="0"/>
                <a:cs typeface="Times New Roman" panose="02020603050405020304" pitchFamily="18" charset="0"/>
              </a:rPr>
              <a:t>(5 minutos) </a:t>
            </a:r>
            <a:endParaRPr lang="es-ES" sz="1800" i="1" dirty="0">
              <a:effectLst/>
              <a:latin typeface="Calibri" panose="020F0502020204030204" pitchFamily="34"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i="1" dirty="0">
                <a:solidFill>
                  <a:srgbClr val="00B050"/>
                </a:solidFill>
                <a:effectLst/>
                <a:latin typeface="Calibri" panose="020F0502020204030204" pitchFamily="34" charset="0"/>
                <a:ea typeface="Cambria" panose="02040503050406030204" pitchFamily="18" charset="0"/>
                <a:cs typeface="Times New Roman" panose="02020603050405020304" pitchFamily="18" charset="0"/>
              </a:rPr>
              <a:t>Explique que, en Academia Cristo, usamos el método de las 4 “C” para leer, entender, aplicar, y compartir la Palabra de una forma </a:t>
            </a:r>
            <a:r>
              <a:rPr lang="es-ES" sz="1800" i="1" dirty="0" err="1">
                <a:solidFill>
                  <a:srgbClr val="00B050"/>
                </a:solidFill>
                <a:effectLst/>
                <a:latin typeface="Calibri" panose="020F0502020204030204" pitchFamily="34" charset="0"/>
                <a:ea typeface="Cambria" panose="02040503050406030204" pitchFamily="18" charset="0"/>
                <a:cs typeface="Times New Roman" panose="02020603050405020304" pitchFamily="18" charset="0"/>
              </a:rPr>
              <a:t>Cristocéntrica</a:t>
            </a:r>
            <a:r>
              <a:rPr lang="es-ES" sz="1800" i="1" dirty="0">
                <a:solidFill>
                  <a:srgbClr val="00B050"/>
                </a:solidFill>
                <a:effectLst/>
                <a:latin typeface="Calibri" panose="020F0502020204030204" pitchFamily="34" charset="0"/>
                <a:ea typeface="Cambria" panose="02040503050406030204" pitchFamily="18" charset="0"/>
                <a:cs typeface="Times New Roman" panose="02020603050405020304" pitchFamily="18" charset="0"/>
              </a:rPr>
              <a:t>. El primer paso del método de las 4 “C” es Captar.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228600" lvl="0" indent="0" algn="l" rtl="0">
              <a:spcBef>
                <a:spcPts val="0"/>
              </a:spcBef>
              <a:spcAft>
                <a:spcPts val="0"/>
              </a:spcAft>
              <a:buClr>
                <a:schemeClr val="dk1"/>
              </a:buClr>
              <a:buSzPts val="1100"/>
              <a:buFont typeface="Arial" panose="020B0604020202020204"/>
              <a:buNone/>
            </a:pPr>
            <a:endParaRPr dirty="0"/>
          </a:p>
        </p:txBody>
      </p:sp>
      <p:sp>
        <p:nvSpPr>
          <p:cNvPr id="204" name="Google Shape;204;g2ac1ba269c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0"/>
        <p:cNvGrpSpPr/>
        <p:nvPr/>
      </p:nvGrpSpPr>
      <p:grpSpPr>
        <a:xfrm>
          <a:off x="0" y="0"/>
          <a:ext cx="0" cy="0"/>
          <a:chOff x="0" y="0"/>
          <a:chExt cx="0" cy="0"/>
        </a:xfrm>
      </p:grpSpPr>
      <p:sp>
        <p:nvSpPr>
          <p:cNvPr id="191" name="Google Shape;19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800" dirty="0">
                <a:solidFill>
                  <a:srgbClr val="000000"/>
                </a:solidFill>
                <a:effectLst/>
                <a:latin typeface="Calibri" panose="020F0502020204030204" pitchFamily="34" charset="0"/>
                <a:ea typeface="Cambria" panose="02040503050406030204" pitchFamily="18" charset="0"/>
                <a:cs typeface="Times New Roman" panose="02020603050405020304" pitchFamily="18" charset="0"/>
              </a:rPr>
              <a:t>Hemos visto ya dos formas de hacer un Captar: por </a:t>
            </a:r>
            <a:r>
              <a:rPr lang="es-CO" altLang="es-ES" sz="1800" dirty="0">
                <a:solidFill>
                  <a:srgbClr val="000000"/>
                </a:solidFill>
                <a:effectLst/>
                <a:latin typeface="Calibri" panose="020F0502020204030204" pitchFamily="34" charset="0"/>
                <a:ea typeface="Cambria" panose="02040503050406030204" pitchFamily="18" charset="0"/>
                <a:cs typeface="Times New Roman" panose="02020603050405020304" pitchFamily="18" charset="0"/>
              </a:rPr>
              <a:t>medio de</a:t>
            </a:r>
            <a:r>
              <a:rPr lang="es-ES" sz="1800" dirty="0">
                <a:solidFill>
                  <a:srgbClr val="000000"/>
                </a:solidFill>
                <a:effectLst/>
                <a:latin typeface="Calibri" panose="020F0502020204030204" pitchFamily="34" charset="0"/>
                <a:ea typeface="Cambria" panose="02040503050406030204" pitchFamily="18" charset="0"/>
                <a:cs typeface="Times New Roman" panose="02020603050405020304" pitchFamily="18" charset="0"/>
              </a:rPr>
              <a:t>preguntas y por dichos o costumbres comunes.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914400" lvl="0" indent="-298450" algn="l" rtl="0">
              <a:spcBef>
                <a:spcPts val="0"/>
              </a:spcBef>
              <a:spcAft>
                <a:spcPts val="0"/>
              </a:spcAft>
              <a:buClr>
                <a:schemeClr val="dk1"/>
              </a:buClr>
              <a:buSzPts val="1100"/>
              <a:buFont typeface="Calibri" panose="020F0502020204030204"/>
              <a:buAutoNum type="arabicPeriod"/>
            </a:pPr>
            <a:endParaRPr lang="en-US" dirty="0"/>
          </a:p>
        </p:txBody>
      </p:sp>
      <p:sp>
        <p:nvSpPr>
          <p:cNvPr id="192" name="Google Shape;19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11"/>
        <p:cNvGrpSpPr/>
        <p:nvPr/>
      </p:nvGrpSpPr>
      <p:grpSpPr>
        <a:xfrm>
          <a:off x="0" y="0"/>
          <a:ext cx="0" cy="0"/>
          <a:chOff x="0" y="0"/>
          <a:chExt cx="0" cy="0"/>
        </a:xfrm>
      </p:grpSpPr>
      <p:sp>
        <p:nvSpPr>
          <p:cNvPr id="12" name="Google Shape;12;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matchingName="Vertical Title and Text">
  <p:cSld name="VERTICAL_TITLE_AND_VERTICAL_TEXT">
    <p:spTree>
      <p:nvGrpSpPr>
        <p:cNvPr id="1" name="Shape 74"/>
        <p:cNvGrpSpPr/>
        <p:nvPr/>
      </p:nvGrpSpPr>
      <p:grpSpPr>
        <a:xfrm>
          <a:off x="0" y="0"/>
          <a:ext cx="0" cy="0"/>
          <a:chOff x="0" y="0"/>
          <a:chExt cx="0" cy="0"/>
        </a:xfrm>
      </p:grpSpPr>
      <p:sp>
        <p:nvSpPr>
          <p:cNvPr id="75" name="Google Shape;75;p4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4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77" name="Google Shape;77;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1" name="Shape 15"/>
        <p:cNvGrpSpPr/>
        <p:nvPr/>
      </p:nvGrpSpPr>
      <p:grpSpPr>
        <a:xfrm>
          <a:off x="0" y="0"/>
          <a:ext cx="0" cy="0"/>
          <a:chOff x="0" y="0"/>
          <a:chExt cx="0" cy="0"/>
        </a:xfrm>
      </p:grpSpPr>
      <p:sp>
        <p:nvSpPr>
          <p:cNvPr id="16" name="Google Shape;16;p3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panose="020F0502020204030204"/>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spTree>
      <p:nvGrpSpPr>
        <p:cNvPr id="1" name="Shape 27"/>
        <p:cNvGrpSpPr/>
        <p:nvPr/>
      </p:nvGrpSpPr>
      <p:grpSpPr>
        <a:xfrm>
          <a:off x="0" y="0"/>
          <a:ext cx="0" cy="0"/>
          <a:chOff x="0" y="0"/>
          <a:chExt cx="0" cy="0"/>
        </a:xfrm>
      </p:grpSpPr>
      <p:sp>
        <p:nvSpPr>
          <p:cNvPr id="28" name="Google Shape;28;p3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panose="020F0502020204030204"/>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3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matchingName="Two Content">
  <p:cSld name="TWO_OBJECTS">
    <p:spTree>
      <p:nvGrpSpPr>
        <p:cNvPr id="1" name="Shape 33"/>
        <p:cNvGrpSpPr/>
        <p:nvPr/>
      </p:nvGrpSpPr>
      <p:grpSpPr>
        <a:xfrm>
          <a:off x="0" y="0"/>
          <a:ext cx="0" cy="0"/>
          <a:chOff x="0" y="0"/>
          <a:chExt cx="0" cy="0"/>
        </a:xfrm>
      </p:grpSpPr>
      <p:sp>
        <p:nvSpPr>
          <p:cNvPr id="34" name="Google Shape;34;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3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36" name="Google Shape;36;p3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37" name="Google Shape;37;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matchingName="Comparison">
  <p:cSld name="TWO_OBJECTS_WITH_TEXT">
    <p:spTree>
      <p:nvGrpSpPr>
        <p:cNvPr id="1" name="Shape 40"/>
        <p:cNvGrpSpPr/>
        <p:nvPr/>
      </p:nvGrpSpPr>
      <p:grpSpPr>
        <a:xfrm>
          <a:off x="0" y="0"/>
          <a:ext cx="0" cy="0"/>
          <a:chOff x="0" y="0"/>
          <a:chExt cx="0" cy="0"/>
        </a:xfrm>
      </p:grpSpPr>
      <p:sp>
        <p:nvSpPr>
          <p:cNvPr id="41" name="Google Shape;41;p4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4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p:txBody>
      </p:sp>
      <p:sp>
        <p:nvSpPr>
          <p:cNvPr id="43" name="Google Shape;43;p4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44" name="Google Shape;44;p4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p:txBody>
      </p:sp>
      <p:sp>
        <p:nvSpPr>
          <p:cNvPr id="45" name="Google Shape;45;p4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46" name="Google Shape;46;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1" name="Shape 49"/>
        <p:cNvGrpSpPr/>
        <p:nvPr/>
      </p:nvGrpSpPr>
      <p:grpSpPr>
        <a:xfrm>
          <a:off x="0" y="0"/>
          <a:ext cx="0" cy="0"/>
          <a:chOff x="0" y="0"/>
          <a:chExt cx="0" cy="0"/>
        </a:xfrm>
      </p:grpSpPr>
      <p:sp>
        <p:nvSpPr>
          <p:cNvPr id="50" name="Google Shape;50;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matchingName="Content with Caption">
  <p:cSld name="OBJECT_WITH_CAPTION_TEXT">
    <p:spTree>
      <p:nvGrpSpPr>
        <p:cNvPr id="1" name="Shape 54"/>
        <p:cNvGrpSpPr/>
        <p:nvPr/>
      </p:nvGrpSpPr>
      <p:grpSpPr>
        <a:xfrm>
          <a:off x="0" y="0"/>
          <a:ext cx="0" cy="0"/>
          <a:chOff x="0" y="0"/>
          <a:chExt cx="0" cy="0"/>
        </a:xfrm>
      </p:grpSpPr>
      <p:sp>
        <p:nvSpPr>
          <p:cNvPr id="55" name="Google Shape;55;p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panose="020F0502020204030204"/>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4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p:txBody>
      </p:sp>
      <p:sp>
        <p:nvSpPr>
          <p:cNvPr id="57" name="Google Shape;57;p4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p:txBody>
      </p:sp>
      <p:sp>
        <p:nvSpPr>
          <p:cNvPr id="58" name="Google Shape;58;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matchingName="Picture with Caption">
  <p:cSld name="PICTURE_WITH_CAPTION_TEXT">
    <p:spTree>
      <p:nvGrpSpPr>
        <p:cNvPr id="1" name="Shape 61"/>
        <p:cNvGrpSpPr/>
        <p:nvPr/>
      </p:nvGrpSpPr>
      <p:grpSpPr>
        <a:xfrm>
          <a:off x="0" y="0"/>
          <a:ext cx="0" cy="0"/>
          <a:chOff x="0" y="0"/>
          <a:chExt cx="0" cy="0"/>
        </a:xfrm>
      </p:grpSpPr>
      <p:sp>
        <p:nvSpPr>
          <p:cNvPr id="62" name="Google Shape;62;p4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panose="020F0502020204030204"/>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43"/>
          <p:cNvSpPr>
            <a:spLocks noGrp="1"/>
          </p:cNvSpPr>
          <p:nvPr>
            <p:ph type="pic" idx="2"/>
          </p:nvPr>
        </p:nvSpPr>
        <p:spPr>
          <a:xfrm>
            <a:off x="5183188" y="987425"/>
            <a:ext cx="6172200" cy="4873625"/>
          </a:xfrm>
          <a:prstGeom prst="rect">
            <a:avLst/>
          </a:prstGeom>
          <a:noFill/>
          <a:ln>
            <a:noFill/>
          </a:ln>
        </p:spPr>
      </p:sp>
      <p:sp>
        <p:nvSpPr>
          <p:cNvPr id="64" name="Google Shape;64;p4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p:txBody>
      </p:sp>
      <p:sp>
        <p:nvSpPr>
          <p:cNvPr id="65" name="Google Shape;65;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matchingName="Title and Vertical Text">
  <p:cSld name="VERTICAL_TEXT">
    <p:spTree>
      <p:nvGrpSpPr>
        <p:cNvPr id="1" name="Shape 68"/>
        <p:cNvGrpSpPr/>
        <p:nvPr/>
      </p:nvGrpSpPr>
      <p:grpSpPr>
        <a:xfrm>
          <a:off x="0" y="0"/>
          <a:ext cx="0" cy="0"/>
          <a:chOff x="0" y="0"/>
          <a:chExt cx="0" cy="0"/>
        </a:xfrm>
      </p:grpSpPr>
      <p:sp>
        <p:nvSpPr>
          <p:cNvPr id="69" name="Google Shape;69;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4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71" name="Google Shape;71;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panose="020F0502020204030204"/>
              <a:buNone/>
              <a:defRPr sz="4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panose="020B0604020202020204"/>
              <a:buChar char="•"/>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381000" algn="l" rtl="0">
              <a:lnSpc>
                <a:spcPct val="90000"/>
              </a:lnSpc>
              <a:spcBef>
                <a:spcPts val="500"/>
              </a:spcBef>
              <a:spcAft>
                <a:spcPts val="0"/>
              </a:spcAft>
              <a:buClr>
                <a:schemeClr val="dk1"/>
              </a:buClr>
              <a:buSzPts val="2400"/>
              <a:buFont typeface="Arial" panose="020B0604020202020204"/>
              <a:buChar char="•"/>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355600" algn="l" rtl="0">
              <a:lnSpc>
                <a:spcPct val="90000"/>
              </a:lnSpc>
              <a:spcBef>
                <a:spcPts val="5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8" name="Google Shape;8;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9" name="Google Shape;9;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10" name="Google Shape;10;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1.xml"/><Relationship Id="rId2" Type="http://schemas.openxmlformats.org/officeDocument/2006/relationships/image" Target="../media/image9.png"/><Relationship Id="rId1"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image" Target="../media/image13.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image" Target="../media/image14.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1.xml"/><Relationship Id="rId2" Type="http://schemas.openxmlformats.org/officeDocument/2006/relationships/image" Target="../media/image15.png"/><Relationship Id="rId1" Type="http://schemas.openxmlformats.org/officeDocument/2006/relationships/image" Target="../media/image14.pn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1.xml"/><Relationship Id="rId2" Type="http://schemas.openxmlformats.org/officeDocument/2006/relationships/image" Target="../media/image16.png"/><Relationship Id="rId1"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5" Type="http://schemas.openxmlformats.org/officeDocument/2006/relationships/notesSlide" Target="../notesSlides/notesSlide39.xml"/><Relationship Id="rId4" Type="http://schemas.openxmlformats.org/officeDocument/2006/relationships/slideLayout" Target="../slideLayouts/slideLayout1.xml"/><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4" Type="http://schemas.openxmlformats.org/officeDocument/2006/relationships/notesSlide" Target="../notesSlides/notesSlide41.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0.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43.xml.rels><?xml version="1.0" encoding="UTF-8" standalone="yes"?>
<Relationships xmlns="http://schemas.openxmlformats.org/package/2006/relationships"><Relationship Id="rId4" Type="http://schemas.openxmlformats.org/officeDocument/2006/relationships/notesSlide" Target="../notesSlides/notesSlide43.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1.xml"/><Relationship Id="rId2" Type="http://schemas.openxmlformats.org/officeDocument/2006/relationships/image" Target="../media/image7.png"/><Relationship Id="rId1"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nature, sign&#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662940"/>
            <a:ext cx="12192000"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3"/>
        <p:cNvGrpSpPr/>
        <p:nvPr/>
      </p:nvGrpSpPr>
      <p:grpSpPr>
        <a:xfrm>
          <a:off x="0" y="0"/>
          <a:ext cx="0" cy="0"/>
          <a:chOff x="0" y="0"/>
          <a:chExt cx="0" cy="0"/>
        </a:xfrm>
      </p:grpSpPr>
      <p:sp>
        <p:nvSpPr>
          <p:cNvPr id="194" name="Google Shape;194;p8"/>
          <p:cNvSpPr txBox="1"/>
          <p:nvPr/>
        </p:nvSpPr>
        <p:spPr>
          <a:xfrm>
            <a:off x="2368672" y="466248"/>
            <a:ext cx="7189367"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panose="020F0502020204030203"/>
                <a:ea typeface="Lato" panose="020F0502020204030203"/>
                <a:cs typeface="Lato" panose="020F0502020204030203"/>
                <a:sym typeface="Lato" panose="020F0502020204030203"/>
              </a:rPr>
              <a:t>CAPTAR </a:t>
            </a:r>
            <a:endParaRPr sz="3600" dirty="0">
              <a:solidFill>
                <a:schemeClr val="tx1"/>
              </a:solidFill>
              <a:latin typeface="Lato" panose="020F0502020204030203"/>
              <a:ea typeface="Lato" panose="020F0502020204030203"/>
              <a:cs typeface="Lato" panose="020F0502020204030203"/>
              <a:sym typeface="Lato" panose="020F0502020204030203"/>
            </a:endParaRPr>
          </a:p>
        </p:txBody>
      </p:sp>
      <p:cxnSp>
        <p:nvCxnSpPr>
          <p:cNvPr id="195" name="Google Shape;195;p8"/>
          <p:cNvCxnSpPr/>
          <p:nvPr/>
        </p:nvCxnSpPr>
        <p:spPr>
          <a:xfrm>
            <a:off x="2368672" y="1464053"/>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198" name="Google Shape;198;p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4" name="Picture 3"/>
          <p:cNvPicPr>
            <a:picLocks noChangeAspect="1"/>
          </p:cNvPicPr>
          <p:nvPr/>
        </p:nvPicPr>
        <p:blipFill>
          <a:blip r:embed="rId1"/>
          <a:stretch>
            <a:fillRect/>
          </a:stretch>
        </p:blipFill>
        <p:spPr>
          <a:xfrm>
            <a:off x="4419600" y="1385077"/>
            <a:ext cx="7772400" cy="932295"/>
          </a:xfrm>
          <a:prstGeom prst="rect">
            <a:avLst/>
          </a:prstGeom>
        </p:spPr>
      </p:pic>
      <p:pic>
        <p:nvPicPr>
          <p:cNvPr id="6" name="Picture 5" descr="A screenshot of a phone&#10;&#10;Description automatically generated"/>
          <p:cNvPicPr>
            <a:picLocks noChangeAspect="1"/>
          </p:cNvPicPr>
          <p:nvPr/>
        </p:nvPicPr>
        <p:blipFill>
          <a:blip r:embed="rId2"/>
          <a:stretch>
            <a:fillRect/>
          </a:stretch>
        </p:blipFill>
        <p:spPr>
          <a:xfrm>
            <a:off x="355990" y="1851224"/>
            <a:ext cx="4590003" cy="460352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grpSp>
        <p:nvGrpSpPr>
          <p:cNvPr id="208" name="Google Shape;208;g2ac1ba269cb_0_0"/>
          <p:cNvGrpSpPr/>
          <p:nvPr/>
        </p:nvGrpSpPr>
        <p:grpSpPr>
          <a:xfrm>
            <a:off x="4073242" y="545190"/>
            <a:ext cx="5958205" cy="5415279"/>
            <a:chOff x="1084897" y="1693"/>
            <a:chExt cx="5958205" cy="5415279"/>
          </a:xfrm>
        </p:grpSpPr>
        <p:sp>
          <p:nvSpPr>
            <p:cNvPr id="209" name="Google Shape;209;g2ac1ba269cb_0_0"/>
            <p:cNvSpPr/>
            <p:nvPr/>
          </p:nvSpPr>
          <p:spPr>
            <a:xfrm rot="10800000">
              <a:off x="1638002" y="1762"/>
              <a:ext cx="5405100" cy="1106100"/>
            </a:xfrm>
            <a:prstGeom prst="homePlate">
              <a:avLst>
                <a:gd name="adj" fmla="val 50000"/>
              </a:avLst>
            </a:prstGeom>
            <a:gradFill>
              <a:gsLst>
                <a:gs pos="0">
                  <a:srgbClr val="FFDD8B"/>
                </a:gs>
                <a:gs pos="50000">
                  <a:srgbClr val="FFE8B8"/>
                </a:gs>
                <a:gs pos="100000">
                  <a:srgbClr val="FFF2DC"/>
                </a:gs>
              </a:gsLst>
              <a:lin ang="5400012" scaled="0"/>
            </a:gra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210" name="Google Shape;210;g2ac1ba269cb_0_0"/>
            <p:cNvSpPr txBox="1"/>
            <p:nvPr/>
          </p:nvSpPr>
          <p:spPr>
            <a:xfrm>
              <a:off x="1914524" y="1693"/>
              <a:ext cx="5128500" cy="1106100"/>
            </a:xfrm>
            <a:prstGeom prst="rect">
              <a:avLst/>
            </a:prstGeom>
            <a:noFill/>
            <a:ln>
              <a:noFill/>
            </a:ln>
          </p:spPr>
          <p:txBody>
            <a:bodyPr spcFirstLastPara="1" wrap="square" lIns="487775" tIns="160000" rIns="298700" bIns="160000" anchor="ctr" anchorCtr="0">
              <a:noAutofit/>
            </a:bodyPr>
            <a:lstStyle/>
            <a:p>
              <a:pPr marL="0" marR="0" lvl="0" indent="0" algn="ctr" rtl="0">
                <a:lnSpc>
                  <a:spcPct val="90000"/>
                </a:lnSpc>
                <a:spcBef>
                  <a:spcPts val="0"/>
                </a:spcBef>
                <a:spcAft>
                  <a:spcPts val="0"/>
                </a:spcAft>
                <a:buClr>
                  <a:srgbClr val="009444"/>
                </a:buClr>
                <a:buSzPts val="4200"/>
                <a:buFont typeface="Overlock" panose="020F0502020204030204"/>
                <a:buNone/>
              </a:pPr>
              <a:r>
                <a:rPr lang="en-US" sz="4200">
                  <a:solidFill>
                    <a:srgbClr val="009444"/>
                  </a:solidFill>
                  <a:latin typeface="Lato" panose="020F0502020204030203"/>
                  <a:ea typeface="Lato" panose="020F0502020204030203"/>
                  <a:cs typeface="Lato" panose="020F0502020204030203"/>
                  <a:sym typeface="Lato" panose="020F0502020204030203"/>
                </a:rPr>
                <a:t>CAPTAR</a:t>
              </a:r>
              <a:endParaRPr sz="4200">
                <a:solidFill>
                  <a:schemeClr val="dk1"/>
                </a:solidFill>
                <a:latin typeface="Lato" panose="020F0502020204030203"/>
                <a:ea typeface="Lato" panose="020F0502020204030203"/>
                <a:cs typeface="Lato" panose="020F0502020204030203"/>
                <a:sym typeface="Lato" panose="020F0502020204030203"/>
              </a:endParaRPr>
            </a:p>
          </p:txBody>
        </p:sp>
        <p:sp>
          <p:nvSpPr>
            <p:cNvPr id="211" name="Google Shape;211;g2ac1ba269cb_0_0"/>
            <p:cNvSpPr/>
            <p:nvPr/>
          </p:nvSpPr>
          <p:spPr>
            <a:xfrm>
              <a:off x="1084897" y="1693"/>
              <a:ext cx="1106100" cy="1106100"/>
            </a:xfrm>
            <a:prstGeom prst="ellipse">
              <a:avLst/>
            </a:prstGeom>
            <a:solidFill>
              <a:srgbClr val="595959"/>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212" name="Google Shape;212;g2ac1ba269cb_0_0"/>
            <p:cNvSpPr/>
            <p:nvPr/>
          </p:nvSpPr>
          <p:spPr>
            <a:xfrm rot="10800000">
              <a:off x="1638002" y="1438132"/>
              <a:ext cx="5405100" cy="1106100"/>
            </a:xfrm>
            <a:prstGeom prst="homePlate">
              <a:avLst>
                <a:gd name="adj" fmla="val 50000"/>
              </a:avLst>
            </a:prstGeom>
            <a:gradFill>
              <a:gsLst>
                <a:gs pos="0">
                  <a:srgbClr val="FFDD8B"/>
                </a:gs>
                <a:gs pos="50000">
                  <a:srgbClr val="FFE8B8"/>
                </a:gs>
                <a:gs pos="100000">
                  <a:srgbClr val="FFF2DC"/>
                </a:gs>
              </a:gsLst>
              <a:lin ang="5400012" scaled="0"/>
            </a:gra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213" name="Google Shape;213;g2ac1ba269cb_0_0"/>
            <p:cNvSpPr txBox="1"/>
            <p:nvPr/>
          </p:nvSpPr>
          <p:spPr>
            <a:xfrm>
              <a:off x="1914524" y="1438063"/>
              <a:ext cx="5128500" cy="1106100"/>
            </a:xfrm>
            <a:prstGeom prst="rect">
              <a:avLst/>
            </a:prstGeom>
            <a:noFill/>
            <a:ln>
              <a:noFill/>
            </a:ln>
          </p:spPr>
          <p:txBody>
            <a:bodyPr spcFirstLastPara="1" wrap="square" lIns="487775" tIns="160000" rIns="298700" bIns="160000" anchor="ctr" anchorCtr="0">
              <a:noAutofit/>
            </a:bodyPr>
            <a:lstStyle/>
            <a:p>
              <a:pPr marL="0" marR="0" lvl="0" indent="0" algn="ctr" rtl="0">
                <a:lnSpc>
                  <a:spcPct val="90000"/>
                </a:lnSpc>
                <a:spcBef>
                  <a:spcPts val="0"/>
                </a:spcBef>
                <a:spcAft>
                  <a:spcPts val="0"/>
                </a:spcAft>
                <a:buClr>
                  <a:srgbClr val="009444"/>
                </a:buClr>
                <a:buSzPts val="4200"/>
                <a:buFont typeface="Overlock" panose="020F0502020204030204"/>
                <a:buNone/>
              </a:pPr>
              <a:r>
                <a:rPr lang="en-US" sz="4200" dirty="0">
                  <a:solidFill>
                    <a:srgbClr val="009444"/>
                  </a:solidFill>
                  <a:latin typeface="Lato" panose="020F0502020204030203"/>
                  <a:ea typeface="Lato" panose="020F0502020204030203"/>
                  <a:cs typeface="Lato" panose="020F0502020204030203"/>
                  <a:sym typeface="Lato" panose="020F0502020204030203"/>
                </a:rPr>
                <a:t>CONTAR</a:t>
              </a:r>
              <a:endParaRPr sz="4200" dirty="0">
                <a:solidFill>
                  <a:srgbClr val="000000"/>
                </a:solidFill>
                <a:latin typeface="Lato" panose="020F0502020204030203"/>
                <a:ea typeface="Lato" panose="020F0502020204030203"/>
                <a:cs typeface="Lato" panose="020F0502020204030203"/>
                <a:sym typeface="Lato" panose="020F0502020204030203"/>
              </a:endParaRPr>
            </a:p>
          </p:txBody>
        </p:sp>
        <p:sp>
          <p:nvSpPr>
            <p:cNvPr id="214" name="Google Shape;214;g2ac1ba269cb_0_0"/>
            <p:cNvSpPr/>
            <p:nvPr/>
          </p:nvSpPr>
          <p:spPr>
            <a:xfrm>
              <a:off x="1084897" y="1438063"/>
              <a:ext cx="1106100" cy="1106100"/>
            </a:xfrm>
            <a:prstGeom prst="ellipse">
              <a:avLst/>
            </a:prstGeom>
            <a:solidFill>
              <a:srgbClr val="595959"/>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215" name="Google Shape;215;g2ac1ba269cb_0_0"/>
            <p:cNvSpPr/>
            <p:nvPr/>
          </p:nvSpPr>
          <p:spPr>
            <a:xfrm rot="10800000">
              <a:off x="1638002" y="2874502"/>
              <a:ext cx="5405100" cy="1106100"/>
            </a:xfrm>
            <a:prstGeom prst="homePlate">
              <a:avLst>
                <a:gd name="adj" fmla="val 50000"/>
              </a:avLst>
            </a:prstGeom>
            <a:gradFill>
              <a:gsLst>
                <a:gs pos="0">
                  <a:srgbClr val="FFDD8B"/>
                </a:gs>
                <a:gs pos="50000">
                  <a:srgbClr val="FFE8B8"/>
                </a:gs>
                <a:gs pos="100000">
                  <a:srgbClr val="FFF2DC"/>
                </a:gs>
              </a:gsLst>
              <a:lin ang="5400012" scaled="0"/>
            </a:gra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217" name="Google Shape;217;g2ac1ba269cb_0_0"/>
            <p:cNvSpPr/>
            <p:nvPr/>
          </p:nvSpPr>
          <p:spPr>
            <a:xfrm>
              <a:off x="1084897" y="2874433"/>
              <a:ext cx="1106100" cy="1106100"/>
            </a:xfrm>
            <a:prstGeom prst="ellipse">
              <a:avLst/>
            </a:prstGeom>
            <a:solidFill>
              <a:srgbClr val="595959"/>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218" name="Google Shape;218;g2ac1ba269cb_0_0"/>
            <p:cNvSpPr/>
            <p:nvPr/>
          </p:nvSpPr>
          <p:spPr>
            <a:xfrm rot="10800000">
              <a:off x="1638002" y="4310872"/>
              <a:ext cx="5405100" cy="1106100"/>
            </a:xfrm>
            <a:prstGeom prst="homePlate">
              <a:avLst>
                <a:gd name="adj" fmla="val 50000"/>
              </a:avLst>
            </a:prstGeom>
            <a:gradFill>
              <a:gsLst>
                <a:gs pos="0">
                  <a:srgbClr val="FFDD8B"/>
                </a:gs>
                <a:gs pos="50000">
                  <a:srgbClr val="FFE8B8"/>
                </a:gs>
                <a:gs pos="100000">
                  <a:srgbClr val="FFF2DC"/>
                </a:gs>
              </a:gsLst>
              <a:lin ang="5400012" scaled="0"/>
            </a:gra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220" name="Google Shape;220;g2ac1ba269cb_0_0"/>
            <p:cNvSpPr/>
            <p:nvPr/>
          </p:nvSpPr>
          <p:spPr>
            <a:xfrm>
              <a:off x="1084897" y="4310803"/>
              <a:ext cx="1106100" cy="1106100"/>
            </a:xfrm>
            <a:prstGeom prst="ellipse">
              <a:avLst/>
            </a:prstGeom>
            <a:solidFill>
              <a:srgbClr val="595959"/>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grpSp>
      <p:sp>
        <p:nvSpPr>
          <p:cNvPr id="221" name="Google Shape;221;g2ac1ba269cb_0_0"/>
          <p:cNvSpPr/>
          <p:nvPr/>
        </p:nvSpPr>
        <p:spPr>
          <a:xfrm>
            <a:off x="887993" y="1015809"/>
            <a:ext cx="3047100" cy="4585500"/>
          </a:xfrm>
          <a:prstGeom prst="rightArrow">
            <a:avLst>
              <a:gd name="adj1" fmla="val 50000"/>
              <a:gd name="adj2" fmla="val 50000"/>
            </a:avLst>
          </a:prstGeom>
          <a:gradFill>
            <a:gsLst>
              <a:gs pos="0">
                <a:srgbClr val="005B26"/>
              </a:gs>
              <a:gs pos="50000">
                <a:srgbClr val="008437"/>
              </a:gs>
              <a:gs pos="100000">
                <a:srgbClr val="009F43"/>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7200">
                <a:solidFill>
                  <a:srgbClr val="E3BB3D"/>
                </a:solidFill>
                <a:latin typeface="Lato" panose="020F0502020204030203"/>
                <a:ea typeface="Lato" panose="020F0502020204030203"/>
                <a:cs typeface="Lato" panose="020F0502020204030203"/>
                <a:sym typeface="Lato" panose="020F0502020204030203"/>
              </a:rPr>
              <a:t>Las</a:t>
            </a:r>
            <a:endParaRPr>
              <a:latin typeface="Lato" panose="020F0502020204030203"/>
              <a:ea typeface="Lato" panose="020F0502020204030203"/>
              <a:cs typeface="Lato" panose="020F0502020204030203"/>
              <a:sym typeface="Lato" panose="020F0502020204030203"/>
            </a:endParaRPr>
          </a:p>
          <a:p>
            <a:pPr marL="0" marR="0" lvl="0" indent="0" algn="ctr" rtl="0">
              <a:spcBef>
                <a:spcPts val="0"/>
              </a:spcBef>
              <a:spcAft>
                <a:spcPts val="0"/>
              </a:spcAft>
              <a:buNone/>
            </a:pPr>
            <a:r>
              <a:rPr lang="en-US" sz="7200">
                <a:solidFill>
                  <a:srgbClr val="E3BB3D"/>
                </a:solidFill>
                <a:latin typeface="Lato" panose="020F0502020204030203"/>
                <a:ea typeface="Lato" panose="020F0502020204030203"/>
                <a:cs typeface="Lato" panose="020F0502020204030203"/>
                <a:sym typeface="Lato" panose="020F0502020204030203"/>
              </a:rPr>
              <a:t>4 C</a:t>
            </a:r>
            <a:endParaRPr>
              <a:latin typeface="Lato" panose="020F0502020204030203"/>
              <a:ea typeface="Lato" panose="020F0502020204030203"/>
              <a:cs typeface="Lato" panose="020F0502020204030203"/>
              <a:sym typeface="Lato" panose="020F0502020204030203"/>
            </a:endParaRPr>
          </a:p>
        </p:txBody>
      </p:sp>
      <p:sp>
        <p:nvSpPr>
          <p:cNvPr id="222" name="Google Shape;222;g2ac1ba269cb_0_0"/>
          <p:cNvSpPr txBox="1"/>
          <p:nvPr/>
        </p:nvSpPr>
        <p:spPr>
          <a:xfrm>
            <a:off x="4243431" y="461210"/>
            <a:ext cx="6711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a:solidFill>
                  <a:srgbClr val="E3BB3D"/>
                </a:solidFill>
                <a:latin typeface="Lato" panose="020F0502020204030203"/>
                <a:ea typeface="Lato" panose="020F0502020204030203"/>
                <a:cs typeface="Lato" panose="020F0502020204030203"/>
                <a:sym typeface="Lato" panose="020F0502020204030203"/>
              </a:rPr>
              <a:t>1</a:t>
            </a:r>
            <a:endParaRPr>
              <a:latin typeface="Lato" panose="020F0502020204030203"/>
              <a:ea typeface="Lato" panose="020F0502020204030203"/>
              <a:cs typeface="Lato" panose="020F0502020204030203"/>
              <a:sym typeface="Lato" panose="020F0502020204030203"/>
            </a:endParaRPr>
          </a:p>
        </p:txBody>
      </p:sp>
      <p:sp>
        <p:nvSpPr>
          <p:cNvPr id="223" name="Google Shape;223;g2ac1ba269cb_0_0"/>
          <p:cNvSpPr txBox="1"/>
          <p:nvPr/>
        </p:nvSpPr>
        <p:spPr>
          <a:xfrm>
            <a:off x="4264338" y="1931381"/>
            <a:ext cx="6711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a:solidFill>
                  <a:srgbClr val="E3BB3D"/>
                </a:solidFill>
                <a:latin typeface="Lato" panose="020F0502020204030203"/>
                <a:ea typeface="Lato" panose="020F0502020204030203"/>
                <a:cs typeface="Lato" panose="020F0502020204030203"/>
                <a:sym typeface="Lato" panose="020F0502020204030203"/>
              </a:rPr>
              <a:t>2</a:t>
            </a:r>
            <a:endParaRPr>
              <a:latin typeface="Lato" panose="020F0502020204030203"/>
              <a:ea typeface="Lato" panose="020F0502020204030203"/>
              <a:cs typeface="Lato" panose="020F0502020204030203"/>
              <a:sym typeface="Lato" panose="020F0502020204030203"/>
            </a:endParaRPr>
          </a:p>
        </p:txBody>
      </p:sp>
      <p:sp>
        <p:nvSpPr>
          <p:cNvPr id="224" name="Google Shape;224;g2ac1ba269cb_0_0"/>
          <p:cNvSpPr txBox="1"/>
          <p:nvPr/>
        </p:nvSpPr>
        <p:spPr>
          <a:xfrm>
            <a:off x="4264337" y="3384707"/>
            <a:ext cx="6711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a:solidFill>
                  <a:srgbClr val="E3BB3D"/>
                </a:solidFill>
                <a:latin typeface="Lato" panose="020F0502020204030203"/>
                <a:ea typeface="Lato" panose="020F0502020204030203"/>
                <a:cs typeface="Lato" panose="020F0502020204030203"/>
                <a:sym typeface="Lato" panose="020F0502020204030203"/>
              </a:rPr>
              <a:t>3</a:t>
            </a:r>
            <a:endParaRPr>
              <a:latin typeface="Lato" panose="020F0502020204030203"/>
              <a:ea typeface="Lato" panose="020F0502020204030203"/>
              <a:cs typeface="Lato" panose="020F0502020204030203"/>
              <a:sym typeface="Lato" panose="020F0502020204030203"/>
            </a:endParaRPr>
          </a:p>
        </p:txBody>
      </p:sp>
      <p:sp>
        <p:nvSpPr>
          <p:cNvPr id="225" name="Google Shape;225;g2ac1ba269cb_0_0"/>
          <p:cNvSpPr txBox="1"/>
          <p:nvPr/>
        </p:nvSpPr>
        <p:spPr>
          <a:xfrm>
            <a:off x="4265036" y="4838033"/>
            <a:ext cx="6711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a:solidFill>
                  <a:srgbClr val="E3BB3D"/>
                </a:solidFill>
                <a:latin typeface="Lato" panose="020F0502020204030203"/>
                <a:ea typeface="Lato" panose="020F0502020204030203"/>
                <a:cs typeface="Lato" panose="020F0502020204030203"/>
                <a:sym typeface="Lato" panose="020F0502020204030203"/>
              </a:rPr>
              <a:t>4</a:t>
            </a:r>
            <a:endParaRPr>
              <a:latin typeface="Lato" panose="020F0502020204030203"/>
              <a:ea typeface="Lato" panose="020F0502020204030203"/>
              <a:cs typeface="Lato" panose="020F0502020204030203"/>
              <a:sym typeface="Lato" panose="020F0502020204030203"/>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3"/>
        <p:cNvGrpSpPr/>
        <p:nvPr/>
      </p:nvGrpSpPr>
      <p:grpSpPr>
        <a:xfrm>
          <a:off x="0" y="0"/>
          <a:ext cx="0" cy="0"/>
          <a:chOff x="0" y="0"/>
          <a:chExt cx="0" cy="0"/>
        </a:xfrm>
      </p:grpSpPr>
      <p:sp>
        <p:nvSpPr>
          <p:cNvPr id="198" name="Google Shape;198;p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1026" name="Picture 2" descr="Monte Sinaí - Wikipedia, la enciclopedia libr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643738" y="0"/>
            <a:ext cx="10244137"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3"/>
        <p:cNvGrpSpPr/>
        <p:nvPr/>
      </p:nvGrpSpPr>
      <p:grpSpPr>
        <a:xfrm>
          <a:off x="0" y="0"/>
          <a:ext cx="0" cy="0"/>
          <a:chOff x="0" y="0"/>
          <a:chExt cx="0" cy="0"/>
        </a:xfrm>
      </p:grpSpPr>
      <p:sp>
        <p:nvSpPr>
          <p:cNvPr id="198" name="Google Shape;198;p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3074" name="Picture 2" descr="5. The Covenant at Mount Sinai (Exodus 19-24). Moses Bible Study."/>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368950" y="14024"/>
            <a:ext cx="8919159" cy="68747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3"/>
        <p:cNvGrpSpPr/>
        <p:nvPr/>
      </p:nvGrpSpPr>
      <p:grpSpPr>
        <a:xfrm>
          <a:off x="0" y="0"/>
          <a:ext cx="0" cy="0"/>
          <a:chOff x="0" y="0"/>
          <a:chExt cx="0" cy="0"/>
        </a:xfrm>
      </p:grpSpPr>
      <p:sp>
        <p:nvSpPr>
          <p:cNvPr id="198" name="Google Shape;198;p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5122" name="Picture 2" descr="Exodus 19: Lessons from the Prelude to The Ten Commandment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081338" y="0"/>
            <a:ext cx="6027737"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3"/>
        <p:cNvGrpSpPr/>
        <p:nvPr/>
      </p:nvGrpSpPr>
      <p:grpSpPr>
        <a:xfrm>
          <a:off x="0" y="0"/>
          <a:ext cx="0" cy="0"/>
          <a:chOff x="0" y="0"/>
          <a:chExt cx="0" cy="0"/>
        </a:xfrm>
      </p:grpSpPr>
      <p:sp>
        <p:nvSpPr>
          <p:cNvPr id="198" name="Google Shape;198;p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7170" name="Picture 2" descr="Cuáles son los 10 mandamientos - Descubre cuál es el significado de las  leyes de la Iglesia Católica"/>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64311" y="220717"/>
            <a:ext cx="10486861" cy="64309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grpSp>
        <p:nvGrpSpPr>
          <p:cNvPr id="208" name="Google Shape;208;g2ac1ba269cb_0_0"/>
          <p:cNvGrpSpPr/>
          <p:nvPr/>
        </p:nvGrpSpPr>
        <p:grpSpPr>
          <a:xfrm>
            <a:off x="4073242" y="545190"/>
            <a:ext cx="5958205" cy="5415279"/>
            <a:chOff x="1084897" y="1693"/>
            <a:chExt cx="5958205" cy="5415279"/>
          </a:xfrm>
        </p:grpSpPr>
        <p:sp>
          <p:nvSpPr>
            <p:cNvPr id="209" name="Google Shape;209;g2ac1ba269cb_0_0"/>
            <p:cNvSpPr/>
            <p:nvPr/>
          </p:nvSpPr>
          <p:spPr>
            <a:xfrm rot="10800000">
              <a:off x="1638002" y="1762"/>
              <a:ext cx="5405100" cy="1106100"/>
            </a:xfrm>
            <a:prstGeom prst="homePlate">
              <a:avLst>
                <a:gd name="adj" fmla="val 50000"/>
              </a:avLst>
            </a:prstGeom>
            <a:gradFill>
              <a:gsLst>
                <a:gs pos="0">
                  <a:srgbClr val="FFDD8B"/>
                </a:gs>
                <a:gs pos="50000">
                  <a:srgbClr val="FFE8B8"/>
                </a:gs>
                <a:gs pos="100000">
                  <a:srgbClr val="FFF2DC"/>
                </a:gs>
              </a:gsLst>
              <a:lin ang="5400012" scaled="0"/>
            </a:gra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210" name="Google Shape;210;g2ac1ba269cb_0_0"/>
            <p:cNvSpPr txBox="1"/>
            <p:nvPr/>
          </p:nvSpPr>
          <p:spPr>
            <a:xfrm>
              <a:off x="1914524" y="1693"/>
              <a:ext cx="5128500" cy="1106100"/>
            </a:xfrm>
            <a:prstGeom prst="rect">
              <a:avLst/>
            </a:prstGeom>
            <a:noFill/>
            <a:ln>
              <a:noFill/>
            </a:ln>
          </p:spPr>
          <p:txBody>
            <a:bodyPr spcFirstLastPara="1" wrap="square" lIns="487775" tIns="160000" rIns="298700" bIns="160000" anchor="ctr" anchorCtr="0">
              <a:noAutofit/>
            </a:bodyPr>
            <a:lstStyle/>
            <a:p>
              <a:pPr marL="0" marR="0" lvl="0" indent="0" algn="ctr" rtl="0">
                <a:lnSpc>
                  <a:spcPct val="90000"/>
                </a:lnSpc>
                <a:spcBef>
                  <a:spcPts val="0"/>
                </a:spcBef>
                <a:spcAft>
                  <a:spcPts val="0"/>
                </a:spcAft>
                <a:buClr>
                  <a:srgbClr val="009444"/>
                </a:buClr>
                <a:buSzPts val="4200"/>
                <a:buFont typeface="Overlock" panose="020F0502020204030204"/>
                <a:buNone/>
              </a:pPr>
              <a:r>
                <a:rPr lang="en-US" sz="4200">
                  <a:solidFill>
                    <a:srgbClr val="009444"/>
                  </a:solidFill>
                  <a:latin typeface="Lato" panose="020F0502020204030203"/>
                  <a:ea typeface="Lato" panose="020F0502020204030203"/>
                  <a:cs typeface="Lato" panose="020F0502020204030203"/>
                  <a:sym typeface="Lato" panose="020F0502020204030203"/>
                </a:rPr>
                <a:t>CAPTAR</a:t>
              </a:r>
              <a:endParaRPr sz="4200">
                <a:solidFill>
                  <a:schemeClr val="dk1"/>
                </a:solidFill>
                <a:latin typeface="Lato" panose="020F0502020204030203"/>
                <a:ea typeface="Lato" panose="020F0502020204030203"/>
                <a:cs typeface="Lato" panose="020F0502020204030203"/>
                <a:sym typeface="Lato" panose="020F0502020204030203"/>
              </a:endParaRPr>
            </a:p>
          </p:txBody>
        </p:sp>
        <p:sp>
          <p:nvSpPr>
            <p:cNvPr id="211" name="Google Shape;211;g2ac1ba269cb_0_0"/>
            <p:cNvSpPr/>
            <p:nvPr/>
          </p:nvSpPr>
          <p:spPr>
            <a:xfrm>
              <a:off x="1084897" y="1693"/>
              <a:ext cx="1106100" cy="1106100"/>
            </a:xfrm>
            <a:prstGeom prst="ellipse">
              <a:avLst/>
            </a:prstGeom>
            <a:solidFill>
              <a:srgbClr val="595959"/>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212" name="Google Shape;212;g2ac1ba269cb_0_0"/>
            <p:cNvSpPr/>
            <p:nvPr/>
          </p:nvSpPr>
          <p:spPr>
            <a:xfrm rot="10800000">
              <a:off x="1638002" y="1438132"/>
              <a:ext cx="5405100" cy="1106100"/>
            </a:xfrm>
            <a:prstGeom prst="homePlate">
              <a:avLst>
                <a:gd name="adj" fmla="val 50000"/>
              </a:avLst>
            </a:prstGeom>
            <a:gradFill>
              <a:gsLst>
                <a:gs pos="0">
                  <a:srgbClr val="FFDD8B"/>
                </a:gs>
                <a:gs pos="50000">
                  <a:srgbClr val="FFE8B8"/>
                </a:gs>
                <a:gs pos="100000">
                  <a:srgbClr val="FFF2DC"/>
                </a:gs>
              </a:gsLst>
              <a:lin ang="5400012" scaled="0"/>
            </a:gra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213" name="Google Shape;213;g2ac1ba269cb_0_0"/>
            <p:cNvSpPr txBox="1"/>
            <p:nvPr/>
          </p:nvSpPr>
          <p:spPr>
            <a:xfrm>
              <a:off x="1914524" y="1438063"/>
              <a:ext cx="5128500" cy="1106100"/>
            </a:xfrm>
            <a:prstGeom prst="rect">
              <a:avLst/>
            </a:prstGeom>
            <a:noFill/>
            <a:ln>
              <a:noFill/>
            </a:ln>
          </p:spPr>
          <p:txBody>
            <a:bodyPr spcFirstLastPara="1" wrap="square" lIns="487775" tIns="160000" rIns="298700" bIns="160000" anchor="ctr" anchorCtr="0">
              <a:noAutofit/>
            </a:bodyPr>
            <a:lstStyle/>
            <a:p>
              <a:pPr marL="0" marR="0" lvl="0" indent="0" algn="ctr" rtl="0">
                <a:lnSpc>
                  <a:spcPct val="90000"/>
                </a:lnSpc>
                <a:spcBef>
                  <a:spcPts val="0"/>
                </a:spcBef>
                <a:spcAft>
                  <a:spcPts val="0"/>
                </a:spcAft>
                <a:buClr>
                  <a:srgbClr val="009444"/>
                </a:buClr>
                <a:buSzPts val="4200"/>
                <a:buFont typeface="Overlock" panose="020F0502020204030204"/>
                <a:buNone/>
              </a:pPr>
              <a:r>
                <a:rPr lang="en-US" sz="4200" dirty="0">
                  <a:solidFill>
                    <a:srgbClr val="009444"/>
                  </a:solidFill>
                  <a:latin typeface="Lato" panose="020F0502020204030203"/>
                  <a:ea typeface="Lato" panose="020F0502020204030203"/>
                  <a:cs typeface="Lato" panose="020F0502020204030203"/>
                  <a:sym typeface="Lato" panose="020F0502020204030203"/>
                </a:rPr>
                <a:t>CONTAR</a:t>
              </a:r>
              <a:endParaRPr sz="4200" dirty="0">
                <a:solidFill>
                  <a:srgbClr val="000000"/>
                </a:solidFill>
                <a:latin typeface="Lato" panose="020F0502020204030203"/>
                <a:ea typeface="Lato" panose="020F0502020204030203"/>
                <a:cs typeface="Lato" panose="020F0502020204030203"/>
                <a:sym typeface="Lato" panose="020F0502020204030203"/>
              </a:endParaRPr>
            </a:p>
          </p:txBody>
        </p:sp>
        <p:sp>
          <p:nvSpPr>
            <p:cNvPr id="214" name="Google Shape;214;g2ac1ba269cb_0_0"/>
            <p:cNvSpPr/>
            <p:nvPr/>
          </p:nvSpPr>
          <p:spPr>
            <a:xfrm>
              <a:off x="1084897" y="1438063"/>
              <a:ext cx="1106100" cy="1106100"/>
            </a:xfrm>
            <a:prstGeom prst="ellipse">
              <a:avLst/>
            </a:prstGeom>
            <a:solidFill>
              <a:srgbClr val="595959"/>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215" name="Google Shape;215;g2ac1ba269cb_0_0"/>
            <p:cNvSpPr/>
            <p:nvPr/>
          </p:nvSpPr>
          <p:spPr>
            <a:xfrm rot="10800000">
              <a:off x="1638002" y="2874502"/>
              <a:ext cx="5405100" cy="1106100"/>
            </a:xfrm>
            <a:prstGeom prst="homePlate">
              <a:avLst>
                <a:gd name="adj" fmla="val 50000"/>
              </a:avLst>
            </a:prstGeom>
            <a:gradFill>
              <a:gsLst>
                <a:gs pos="0">
                  <a:srgbClr val="FFDD8B"/>
                </a:gs>
                <a:gs pos="50000">
                  <a:srgbClr val="FFE8B8"/>
                </a:gs>
                <a:gs pos="100000">
                  <a:srgbClr val="FFF2DC"/>
                </a:gs>
              </a:gsLst>
              <a:lin ang="5400012" scaled="0"/>
            </a:gra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216" name="Google Shape;216;g2ac1ba269cb_0_0"/>
            <p:cNvSpPr txBox="1"/>
            <p:nvPr/>
          </p:nvSpPr>
          <p:spPr>
            <a:xfrm>
              <a:off x="1914524" y="2874433"/>
              <a:ext cx="5128500" cy="1106100"/>
            </a:xfrm>
            <a:prstGeom prst="rect">
              <a:avLst/>
            </a:prstGeom>
            <a:noFill/>
            <a:ln>
              <a:noFill/>
            </a:ln>
          </p:spPr>
          <p:txBody>
            <a:bodyPr spcFirstLastPara="1" wrap="square" lIns="487775" tIns="160000" rIns="298700" bIns="160000" anchor="ctr" anchorCtr="0">
              <a:noAutofit/>
            </a:bodyPr>
            <a:lstStyle/>
            <a:p>
              <a:pPr marL="0" marR="0" lvl="0" indent="0" algn="ctr" rtl="0">
                <a:lnSpc>
                  <a:spcPct val="90000"/>
                </a:lnSpc>
                <a:spcBef>
                  <a:spcPts val="0"/>
                </a:spcBef>
                <a:spcAft>
                  <a:spcPts val="0"/>
                </a:spcAft>
                <a:buClr>
                  <a:srgbClr val="009444"/>
                </a:buClr>
                <a:buSzPts val="4200"/>
                <a:buFont typeface="Overlock" panose="020F0502020204030204"/>
                <a:buNone/>
              </a:pPr>
              <a:r>
                <a:rPr lang="en-US" sz="4200">
                  <a:solidFill>
                    <a:srgbClr val="009444"/>
                  </a:solidFill>
                  <a:latin typeface="Lato" panose="020F0502020204030203"/>
                  <a:ea typeface="Lato" panose="020F0502020204030203"/>
                  <a:cs typeface="Lato" panose="020F0502020204030203"/>
                  <a:sym typeface="Lato" panose="020F0502020204030203"/>
                </a:rPr>
                <a:t>CONSIDERAR</a:t>
              </a:r>
              <a:endParaRPr sz="4200">
                <a:solidFill>
                  <a:schemeClr val="dk1"/>
                </a:solidFill>
                <a:latin typeface="Lato" panose="020F0502020204030203"/>
                <a:ea typeface="Lato" panose="020F0502020204030203"/>
                <a:cs typeface="Lato" panose="020F0502020204030203"/>
                <a:sym typeface="Lato" panose="020F0502020204030203"/>
              </a:endParaRPr>
            </a:p>
          </p:txBody>
        </p:sp>
        <p:sp>
          <p:nvSpPr>
            <p:cNvPr id="217" name="Google Shape;217;g2ac1ba269cb_0_0"/>
            <p:cNvSpPr/>
            <p:nvPr/>
          </p:nvSpPr>
          <p:spPr>
            <a:xfrm>
              <a:off x="1084897" y="2874433"/>
              <a:ext cx="1106100" cy="1106100"/>
            </a:xfrm>
            <a:prstGeom prst="ellipse">
              <a:avLst/>
            </a:prstGeom>
            <a:solidFill>
              <a:srgbClr val="595959"/>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218" name="Google Shape;218;g2ac1ba269cb_0_0"/>
            <p:cNvSpPr/>
            <p:nvPr/>
          </p:nvSpPr>
          <p:spPr>
            <a:xfrm rot="10800000">
              <a:off x="1638002" y="4310872"/>
              <a:ext cx="5405100" cy="1106100"/>
            </a:xfrm>
            <a:prstGeom prst="homePlate">
              <a:avLst>
                <a:gd name="adj" fmla="val 50000"/>
              </a:avLst>
            </a:prstGeom>
            <a:gradFill>
              <a:gsLst>
                <a:gs pos="0">
                  <a:srgbClr val="FFDD8B"/>
                </a:gs>
                <a:gs pos="50000">
                  <a:srgbClr val="FFE8B8"/>
                </a:gs>
                <a:gs pos="100000">
                  <a:srgbClr val="FFF2DC"/>
                </a:gs>
              </a:gsLst>
              <a:lin ang="5400012" scaled="0"/>
            </a:gra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220" name="Google Shape;220;g2ac1ba269cb_0_0"/>
            <p:cNvSpPr/>
            <p:nvPr/>
          </p:nvSpPr>
          <p:spPr>
            <a:xfrm>
              <a:off x="1084897" y="4310803"/>
              <a:ext cx="1106100" cy="1106100"/>
            </a:xfrm>
            <a:prstGeom prst="ellipse">
              <a:avLst/>
            </a:prstGeom>
            <a:solidFill>
              <a:srgbClr val="595959"/>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grpSp>
      <p:sp>
        <p:nvSpPr>
          <p:cNvPr id="221" name="Google Shape;221;g2ac1ba269cb_0_0"/>
          <p:cNvSpPr/>
          <p:nvPr/>
        </p:nvSpPr>
        <p:spPr>
          <a:xfrm>
            <a:off x="887993" y="1015809"/>
            <a:ext cx="3047100" cy="4585500"/>
          </a:xfrm>
          <a:prstGeom prst="rightArrow">
            <a:avLst>
              <a:gd name="adj1" fmla="val 50000"/>
              <a:gd name="adj2" fmla="val 50000"/>
            </a:avLst>
          </a:prstGeom>
          <a:gradFill>
            <a:gsLst>
              <a:gs pos="0">
                <a:srgbClr val="005B26"/>
              </a:gs>
              <a:gs pos="50000">
                <a:srgbClr val="008437"/>
              </a:gs>
              <a:gs pos="100000">
                <a:srgbClr val="009F43"/>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7200">
                <a:solidFill>
                  <a:srgbClr val="E3BB3D"/>
                </a:solidFill>
                <a:latin typeface="Lato" panose="020F0502020204030203"/>
                <a:ea typeface="Lato" panose="020F0502020204030203"/>
                <a:cs typeface="Lato" panose="020F0502020204030203"/>
                <a:sym typeface="Lato" panose="020F0502020204030203"/>
              </a:rPr>
              <a:t>Las</a:t>
            </a:r>
            <a:endParaRPr>
              <a:latin typeface="Lato" panose="020F0502020204030203"/>
              <a:ea typeface="Lato" panose="020F0502020204030203"/>
              <a:cs typeface="Lato" panose="020F0502020204030203"/>
              <a:sym typeface="Lato" panose="020F0502020204030203"/>
            </a:endParaRPr>
          </a:p>
          <a:p>
            <a:pPr marL="0" marR="0" lvl="0" indent="0" algn="ctr" rtl="0">
              <a:spcBef>
                <a:spcPts val="0"/>
              </a:spcBef>
              <a:spcAft>
                <a:spcPts val="0"/>
              </a:spcAft>
              <a:buNone/>
            </a:pPr>
            <a:r>
              <a:rPr lang="en-US" sz="7200">
                <a:solidFill>
                  <a:srgbClr val="E3BB3D"/>
                </a:solidFill>
                <a:latin typeface="Lato" panose="020F0502020204030203"/>
                <a:ea typeface="Lato" panose="020F0502020204030203"/>
                <a:cs typeface="Lato" panose="020F0502020204030203"/>
                <a:sym typeface="Lato" panose="020F0502020204030203"/>
              </a:rPr>
              <a:t>4 C</a:t>
            </a:r>
            <a:endParaRPr>
              <a:latin typeface="Lato" panose="020F0502020204030203"/>
              <a:ea typeface="Lato" panose="020F0502020204030203"/>
              <a:cs typeface="Lato" panose="020F0502020204030203"/>
              <a:sym typeface="Lato" panose="020F0502020204030203"/>
            </a:endParaRPr>
          </a:p>
        </p:txBody>
      </p:sp>
      <p:sp>
        <p:nvSpPr>
          <p:cNvPr id="222" name="Google Shape;222;g2ac1ba269cb_0_0"/>
          <p:cNvSpPr txBox="1"/>
          <p:nvPr/>
        </p:nvSpPr>
        <p:spPr>
          <a:xfrm>
            <a:off x="4243431" y="461210"/>
            <a:ext cx="6711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a:solidFill>
                  <a:srgbClr val="E3BB3D"/>
                </a:solidFill>
                <a:latin typeface="Lato" panose="020F0502020204030203"/>
                <a:ea typeface="Lato" panose="020F0502020204030203"/>
                <a:cs typeface="Lato" panose="020F0502020204030203"/>
                <a:sym typeface="Lato" panose="020F0502020204030203"/>
              </a:rPr>
              <a:t>1</a:t>
            </a:r>
            <a:endParaRPr>
              <a:latin typeface="Lato" panose="020F0502020204030203"/>
              <a:ea typeface="Lato" panose="020F0502020204030203"/>
              <a:cs typeface="Lato" panose="020F0502020204030203"/>
              <a:sym typeface="Lato" panose="020F0502020204030203"/>
            </a:endParaRPr>
          </a:p>
        </p:txBody>
      </p:sp>
      <p:sp>
        <p:nvSpPr>
          <p:cNvPr id="223" name="Google Shape;223;g2ac1ba269cb_0_0"/>
          <p:cNvSpPr txBox="1"/>
          <p:nvPr/>
        </p:nvSpPr>
        <p:spPr>
          <a:xfrm>
            <a:off x="4264338" y="1931381"/>
            <a:ext cx="6711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a:solidFill>
                  <a:srgbClr val="E3BB3D"/>
                </a:solidFill>
                <a:latin typeface="Lato" panose="020F0502020204030203"/>
                <a:ea typeface="Lato" panose="020F0502020204030203"/>
                <a:cs typeface="Lato" panose="020F0502020204030203"/>
                <a:sym typeface="Lato" panose="020F0502020204030203"/>
              </a:rPr>
              <a:t>2</a:t>
            </a:r>
            <a:endParaRPr>
              <a:latin typeface="Lato" panose="020F0502020204030203"/>
              <a:ea typeface="Lato" panose="020F0502020204030203"/>
              <a:cs typeface="Lato" panose="020F0502020204030203"/>
              <a:sym typeface="Lato" panose="020F0502020204030203"/>
            </a:endParaRPr>
          </a:p>
        </p:txBody>
      </p:sp>
      <p:sp>
        <p:nvSpPr>
          <p:cNvPr id="224" name="Google Shape;224;g2ac1ba269cb_0_0"/>
          <p:cNvSpPr txBox="1"/>
          <p:nvPr/>
        </p:nvSpPr>
        <p:spPr>
          <a:xfrm>
            <a:off x="4264337" y="3384707"/>
            <a:ext cx="6711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a:solidFill>
                  <a:srgbClr val="E3BB3D"/>
                </a:solidFill>
                <a:latin typeface="Lato" panose="020F0502020204030203"/>
                <a:ea typeface="Lato" panose="020F0502020204030203"/>
                <a:cs typeface="Lato" panose="020F0502020204030203"/>
                <a:sym typeface="Lato" panose="020F0502020204030203"/>
              </a:rPr>
              <a:t>3</a:t>
            </a:r>
            <a:endParaRPr>
              <a:latin typeface="Lato" panose="020F0502020204030203"/>
              <a:ea typeface="Lato" panose="020F0502020204030203"/>
              <a:cs typeface="Lato" panose="020F0502020204030203"/>
              <a:sym typeface="Lato" panose="020F0502020204030203"/>
            </a:endParaRPr>
          </a:p>
        </p:txBody>
      </p:sp>
      <p:sp>
        <p:nvSpPr>
          <p:cNvPr id="225" name="Google Shape;225;g2ac1ba269cb_0_0"/>
          <p:cNvSpPr txBox="1"/>
          <p:nvPr/>
        </p:nvSpPr>
        <p:spPr>
          <a:xfrm>
            <a:off x="4265036" y="4838033"/>
            <a:ext cx="6711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a:solidFill>
                  <a:srgbClr val="E3BB3D"/>
                </a:solidFill>
                <a:latin typeface="Lato" panose="020F0502020204030203"/>
                <a:ea typeface="Lato" panose="020F0502020204030203"/>
                <a:cs typeface="Lato" panose="020F0502020204030203"/>
                <a:sym typeface="Lato" panose="020F0502020204030203"/>
              </a:rPr>
              <a:t>4</a:t>
            </a:r>
            <a:endParaRPr>
              <a:latin typeface="Lato" panose="020F0502020204030203"/>
              <a:ea typeface="Lato" panose="020F0502020204030203"/>
              <a:cs typeface="Lato" panose="020F0502020204030203"/>
              <a:sym typeface="Lato" panose="020F0502020204030203"/>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3"/>
        <p:cNvGrpSpPr/>
        <p:nvPr/>
      </p:nvGrpSpPr>
      <p:grpSpPr>
        <a:xfrm>
          <a:off x="0" y="0"/>
          <a:ext cx="0" cy="0"/>
          <a:chOff x="0" y="0"/>
          <a:chExt cx="0" cy="0"/>
        </a:xfrm>
      </p:grpSpPr>
      <p:sp>
        <p:nvSpPr>
          <p:cNvPr id="194" name="Google Shape;194;p8"/>
          <p:cNvSpPr txBox="1"/>
          <p:nvPr/>
        </p:nvSpPr>
        <p:spPr>
          <a:xfrm>
            <a:off x="2368672" y="466248"/>
            <a:ext cx="7689728"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panose="020F0502020204030203"/>
                <a:ea typeface="Lato" panose="020F0502020204030203"/>
                <a:cs typeface="Lato" panose="020F0502020204030203"/>
                <a:sym typeface="Lato" panose="020F0502020204030203"/>
              </a:rPr>
              <a:t>CONSIDERAR </a:t>
            </a:r>
            <a:r>
              <a:rPr lang="en-US" sz="3600" dirty="0">
                <a:solidFill>
                  <a:schemeClr val="tx1"/>
                </a:solidFill>
                <a:latin typeface="Lato" panose="020F0502020204030203"/>
                <a:ea typeface="Lato" panose="020F0502020204030203"/>
                <a:cs typeface="Lato" panose="020F0502020204030203"/>
                <a:sym typeface="Lato" panose="020F0502020204030203"/>
              </a:rPr>
              <a:t> </a:t>
            </a:r>
            <a:endParaRPr sz="3600" dirty="0">
              <a:solidFill>
                <a:srgbClr val="009444"/>
              </a:solidFill>
              <a:latin typeface="Lato" panose="020F0502020204030203"/>
              <a:ea typeface="Lato" panose="020F0502020204030203"/>
              <a:cs typeface="Lato" panose="020F0502020204030203"/>
              <a:sym typeface="Lato" panose="020F0502020204030203"/>
            </a:endParaRPr>
          </a:p>
        </p:txBody>
      </p:sp>
      <p:cxnSp>
        <p:nvCxnSpPr>
          <p:cNvPr id="195" name="Google Shape;195;p8"/>
          <p:cNvCxnSpPr/>
          <p:nvPr/>
        </p:nvCxnSpPr>
        <p:spPr>
          <a:xfrm>
            <a:off x="2368672" y="1464053"/>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196" name="Google Shape;196;p8"/>
          <p:cNvSpPr txBox="1"/>
          <p:nvPr/>
        </p:nvSpPr>
        <p:spPr>
          <a:xfrm>
            <a:off x="1905445" y="2013268"/>
            <a:ext cx="9994079" cy="1415732"/>
          </a:xfrm>
          <a:prstGeom prst="rect">
            <a:avLst/>
          </a:prstGeom>
          <a:noFill/>
          <a:ln>
            <a:noFill/>
          </a:ln>
        </p:spPr>
        <p:txBody>
          <a:bodyPr spcFirstLastPara="1" wrap="square" lIns="91425" tIns="45700" rIns="91425" bIns="45700" anchor="t" anchorCtr="0">
            <a:spAutoFit/>
          </a:bodyPr>
          <a:lstStyle/>
          <a:p>
            <a:pPr>
              <a:spcBef>
                <a:spcPts val="600"/>
              </a:spcBef>
            </a:pPr>
            <a:r>
              <a:rPr lang="en-US" sz="3600" b="1" dirty="0">
                <a:solidFill>
                  <a:schemeClr val="dk1"/>
                </a:solidFill>
                <a:latin typeface="Lato" panose="020F0502020204030203"/>
                <a:ea typeface="Lato" panose="020F0502020204030203"/>
                <a:cs typeface="Lato" panose="020F0502020204030203"/>
                <a:sym typeface="Lato" panose="020F0502020204030203"/>
              </a:rPr>
              <a:t>1. ¿</a:t>
            </a:r>
            <a:r>
              <a:rPr lang="en-US" sz="3600" b="1" dirty="0" err="1">
                <a:solidFill>
                  <a:schemeClr val="dk1"/>
                </a:solidFill>
                <a:latin typeface="Lato" panose="020F0502020204030203"/>
                <a:ea typeface="Lato" panose="020F0502020204030203"/>
                <a:cs typeface="Lato" panose="020F0502020204030203"/>
                <a:sym typeface="Lato" panose="020F0502020204030203"/>
              </a:rPr>
              <a:t>Quiénes</a:t>
            </a:r>
            <a:r>
              <a:rPr lang="en-US" sz="3600" b="1" dirty="0">
                <a:solidFill>
                  <a:schemeClr val="dk1"/>
                </a:solidFill>
                <a:latin typeface="Lato" panose="020F0502020204030203"/>
                <a:ea typeface="Lato" panose="020F0502020204030203"/>
                <a:cs typeface="Lato" panose="020F0502020204030203"/>
                <a:sym typeface="Lato" panose="020F0502020204030203"/>
              </a:rPr>
              <a:t> son </a:t>
            </a:r>
            <a:r>
              <a:rPr lang="en-US" sz="3600" b="1" dirty="0" err="1">
                <a:solidFill>
                  <a:schemeClr val="dk1"/>
                </a:solidFill>
                <a:latin typeface="Lato" panose="020F0502020204030203"/>
                <a:ea typeface="Lato" panose="020F0502020204030203"/>
                <a:cs typeface="Lato" panose="020F0502020204030203"/>
                <a:sym typeface="Lato" panose="020F0502020204030203"/>
              </a:rPr>
              <a:t>los</a:t>
            </a:r>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personajes</a:t>
            </a:r>
            <a:r>
              <a:rPr lang="en-US" sz="3600" b="1" dirty="0">
                <a:solidFill>
                  <a:schemeClr val="dk1"/>
                </a:solidFill>
                <a:latin typeface="Lato" panose="020F0502020204030203"/>
                <a:ea typeface="Lato" panose="020F0502020204030203"/>
                <a:cs typeface="Lato" panose="020F0502020204030203"/>
                <a:sym typeface="Lato" panose="020F0502020204030203"/>
              </a:rPr>
              <a:t> de </a:t>
            </a:r>
            <a:r>
              <a:rPr lang="en-US" sz="3600" b="1" dirty="0" err="1">
                <a:solidFill>
                  <a:schemeClr val="dk1"/>
                </a:solidFill>
                <a:latin typeface="Lato" panose="020F0502020204030203"/>
                <a:ea typeface="Lato" panose="020F0502020204030203"/>
                <a:cs typeface="Lato" panose="020F0502020204030203"/>
                <a:sym typeface="Lato" panose="020F0502020204030203"/>
              </a:rPr>
              <a:t>esta</a:t>
            </a:r>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historia</a:t>
            </a:r>
            <a:r>
              <a:rPr lang="en-US" sz="3600" b="1" dirty="0">
                <a:solidFill>
                  <a:schemeClr val="dk1"/>
                </a:solidFill>
                <a:latin typeface="Lato" panose="020F0502020204030203"/>
                <a:ea typeface="Lato" panose="020F0502020204030203"/>
                <a:cs typeface="Lato" panose="020F0502020204030203"/>
                <a:sym typeface="Lato" panose="020F0502020204030203"/>
              </a:rPr>
              <a:t>?</a:t>
            </a:r>
            <a:endParaRPr lang="en-US" sz="3600" b="1" dirty="0">
              <a:solidFill>
                <a:schemeClr val="dk1"/>
              </a:solidFill>
              <a:latin typeface="Lato" panose="020F0502020204030203"/>
              <a:ea typeface="Lato" panose="020F0502020204030203"/>
              <a:cs typeface="Lato" panose="020F0502020204030203"/>
              <a:sym typeface="Lato" panose="020F0502020204030203"/>
            </a:endParaRPr>
          </a:p>
          <a:p>
            <a:pPr marL="0" marR="0" lvl="0" indent="0" rtl="0">
              <a:spcBef>
                <a:spcPts val="600"/>
              </a:spcBef>
              <a:spcAft>
                <a:spcPts val="0"/>
              </a:spcAft>
              <a:buNone/>
            </a:pPr>
            <a:endParaRPr sz="4000" dirty="0">
              <a:solidFill>
                <a:schemeClr val="dk1"/>
              </a:solidFill>
              <a:latin typeface="Lato" panose="020F0502020204030203"/>
              <a:ea typeface="Lato" panose="020F0502020204030203"/>
              <a:cs typeface="Lato" panose="020F0502020204030203"/>
              <a:sym typeface="Lato" panose="020F0502020204030203"/>
            </a:endParaRPr>
          </a:p>
        </p:txBody>
      </p:sp>
      <p:sp>
        <p:nvSpPr>
          <p:cNvPr id="198" name="Google Shape;198;p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201" name="Google Shape;201;p8" descr="A green bird with leaves&#10;&#10;Description automatically generated"/>
          <p:cNvPicPr preferRelativeResize="0"/>
          <p:nvPr/>
        </p:nvPicPr>
        <p:blipFill rotWithShape="1">
          <a:blip r:embed="rId1"/>
          <a:srcRect/>
          <a:stretch>
            <a:fillRect/>
          </a:stretch>
        </p:blipFill>
        <p:spPr>
          <a:xfrm>
            <a:off x="10500489" y="289924"/>
            <a:ext cx="1399035" cy="117043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3"/>
        <p:cNvGrpSpPr/>
        <p:nvPr/>
      </p:nvGrpSpPr>
      <p:grpSpPr>
        <a:xfrm>
          <a:off x="0" y="0"/>
          <a:ext cx="0" cy="0"/>
          <a:chOff x="0" y="0"/>
          <a:chExt cx="0" cy="0"/>
        </a:xfrm>
      </p:grpSpPr>
      <p:sp>
        <p:nvSpPr>
          <p:cNvPr id="194" name="Google Shape;194;p8"/>
          <p:cNvSpPr txBox="1"/>
          <p:nvPr/>
        </p:nvSpPr>
        <p:spPr>
          <a:xfrm>
            <a:off x="2368672" y="466248"/>
            <a:ext cx="7689728"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panose="020F0502020204030203"/>
                <a:ea typeface="Lato" panose="020F0502020204030203"/>
                <a:cs typeface="Lato" panose="020F0502020204030203"/>
                <a:sym typeface="Lato" panose="020F0502020204030203"/>
              </a:rPr>
              <a:t>CONSIDERAR </a:t>
            </a:r>
            <a:r>
              <a:rPr lang="en-US" sz="3600" dirty="0">
                <a:solidFill>
                  <a:schemeClr val="tx1"/>
                </a:solidFill>
                <a:latin typeface="Lato" panose="020F0502020204030203"/>
                <a:ea typeface="Lato" panose="020F0502020204030203"/>
                <a:cs typeface="Lato" panose="020F0502020204030203"/>
                <a:sym typeface="Lato" panose="020F0502020204030203"/>
              </a:rPr>
              <a:t> </a:t>
            </a:r>
            <a:endParaRPr sz="3600" dirty="0">
              <a:solidFill>
                <a:srgbClr val="009444"/>
              </a:solidFill>
              <a:latin typeface="Lato" panose="020F0502020204030203"/>
              <a:ea typeface="Lato" panose="020F0502020204030203"/>
              <a:cs typeface="Lato" panose="020F0502020204030203"/>
              <a:sym typeface="Lato" panose="020F0502020204030203"/>
            </a:endParaRPr>
          </a:p>
        </p:txBody>
      </p:sp>
      <p:cxnSp>
        <p:nvCxnSpPr>
          <p:cNvPr id="195" name="Google Shape;195;p8"/>
          <p:cNvCxnSpPr/>
          <p:nvPr/>
        </p:nvCxnSpPr>
        <p:spPr>
          <a:xfrm>
            <a:off x="2368672" y="1464053"/>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196" name="Google Shape;196;p8"/>
          <p:cNvSpPr txBox="1"/>
          <p:nvPr/>
        </p:nvSpPr>
        <p:spPr>
          <a:xfrm>
            <a:off x="1905445" y="2013268"/>
            <a:ext cx="9994079" cy="3231614"/>
          </a:xfrm>
          <a:prstGeom prst="rect">
            <a:avLst/>
          </a:prstGeom>
          <a:noFill/>
          <a:ln>
            <a:noFill/>
          </a:ln>
        </p:spPr>
        <p:txBody>
          <a:bodyPr spcFirstLastPara="1" wrap="square" lIns="91425" tIns="45700" rIns="91425" bIns="45700" anchor="t" anchorCtr="0">
            <a:spAutoFit/>
          </a:bodyPr>
          <a:lstStyle/>
          <a:p>
            <a:pPr marL="742950" indent="-742950">
              <a:spcBef>
                <a:spcPts val="600"/>
              </a:spcBef>
              <a:buAutoNum type="arabicPeriod"/>
            </a:pPr>
            <a:r>
              <a:rPr lang="en-US" sz="3600" dirty="0">
                <a:solidFill>
                  <a:schemeClr val="dk1"/>
                </a:solidFill>
                <a:latin typeface="Lato" panose="020F0502020204030203"/>
                <a:ea typeface="Lato" panose="020F0502020204030203"/>
                <a:cs typeface="Lato" panose="020F0502020204030203"/>
                <a:sym typeface="Lato" panose="020F0502020204030203"/>
              </a:rPr>
              <a:t>¿</a:t>
            </a:r>
            <a:r>
              <a:rPr lang="en-US" sz="3600" dirty="0" err="1">
                <a:solidFill>
                  <a:schemeClr val="dk1"/>
                </a:solidFill>
                <a:latin typeface="Lato" panose="020F0502020204030203"/>
                <a:ea typeface="Lato" panose="020F0502020204030203"/>
                <a:cs typeface="Lato" panose="020F0502020204030203"/>
                <a:sym typeface="Lato" panose="020F0502020204030203"/>
              </a:rPr>
              <a:t>Quiénes</a:t>
            </a:r>
            <a:r>
              <a:rPr lang="en-US" sz="3600" dirty="0">
                <a:solidFill>
                  <a:schemeClr val="dk1"/>
                </a:solidFill>
                <a:latin typeface="Lato" panose="020F0502020204030203"/>
                <a:ea typeface="Lato" panose="020F0502020204030203"/>
                <a:cs typeface="Lato" panose="020F0502020204030203"/>
                <a:sym typeface="Lato" panose="020F0502020204030203"/>
              </a:rPr>
              <a:t> son </a:t>
            </a:r>
            <a:r>
              <a:rPr lang="en-US" sz="3600" dirty="0" err="1">
                <a:solidFill>
                  <a:schemeClr val="dk1"/>
                </a:solidFill>
                <a:latin typeface="Lato" panose="020F0502020204030203"/>
                <a:ea typeface="Lato" panose="020F0502020204030203"/>
                <a:cs typeface="Lato" panose="020F0502020204030203"/>
                <a:sym typeface="Lato" panose="020F0502020204030203"/>
              </a:rPr>
              <a:t>los</a:t>
            </a:r>
            <a:r>
              <a:rPr lang="en-US" sz="3600" dirty="0">
                <a:solidFill>
                  <a:schemeClr val="dk1"/>
                </a:solidFill>
                <a:latin typeface="Lato" panose="020F0502020204030203"/>
                <a:ea typeface="Lato" panose="020F0502020204030203"/>
                <a:cs typeface="Lato" panose="020F0502020204030203"/>
                <a:sym typeface="Lato" panose="020F0502020204030203"/>
              </a:rPr>
              <a:t> </a:t>
            </a:r>
            <a:r>
              <a:rPr lang="en-US" sz="3600" dirty="0" err="1">
                <a:solidFill>
                  <a:schemeClr val="dk1"/>
                </a:solidFill>
                <a:latin typeface="Lato" panose="020F0502020204030203"/>
                <a:ea typeface="Lato" panose="020F0502020204030203"/>
                <a:cs typeface="Lato" panose="020F0502020204030203"/>
                <a:sym typeface="Lato" panose="020F0502020204030203"/>
              </a:rPr>
              <a:t>personajes</a:t>
            </a:r>
            <a:r>
              <a:rPr lang="en-US" sz="3600" dirty="0">
                <a:solidFill>
                  <a:schemeClr val="dk1"/>
                </a:solidFill>
                <a:latin typeface="Lato" panose="020F0502020204030203"/>
                <a:ea typeface="Lato" panose="020F0502020204030203"/>
                <a:cs typeface="Lato" panose="020F0502020204030203"/>
                <a:sym typeface="Lato" panose="020F0502020204030203"/>
              </a:rPr>
              <a:t> de </a:t>
            </a:r>
            <a:r>
              <a:rPr lang="en-US" sz="3600" dirty="0" err="1">
                <a:solidFill>
                  <a:schemeClr val="dk1"/>
                </a:solidFill>
                <a:latin typeface="Lato" panose="020F0502020204030203"/>
                <a:ea typeface="Lato" panose="020F0502020204030203"/>
                <a:cs typeface="Lato" panose="020F0502020204030203"/>
                <a:sym typeface="Lato" panose="020F0502020204030203"/>
              </a:rPr>
              <a:t>esta</a:t>
            </a:r>
            <a:r>
              <a:rPr lang="en-US" sz="3600" dirty="0">
                <a:solidFill>
                  <a:schemeClr val="dk1"/>
                </a:solidFill>
                <a:latin typeface="Lato" panose="020F0502020204030203"/>
                <a:ea typeface="Lato" panose="020F0502020204030203"/>
                <a:cs typeface="Lato" panose="020F0502020204030203"/>
                <a:sym typeface="Lato" panose="020F0502020204030203"/>
              </a:rPr>
              <a:t> </a:t>
            </a:r>
            <a:r>
              <a:rPr lang="en-US" sz="3600" dirty="0" err="1">
                <a:solidFill>
                  <a:schemeClr val="dk1"/>
                </a:solidFill>
                <a:latin typeface="Lato" panose="020F0502020204030203"/>
                <a:ea typeface="Lato" panose="020F0502020204030203"/>
                <a:cs typeface="Lato" panose="020F0502020204030203"/>
                <a:sym typeface="Lato" panose="020F0502020204030203"/>
              </a:rPr>
              <a:t>historia</a:t>
            </a:r>
            <a:r>
              <a:rPr lang="en-US" sz="3600" dirty="0">
                <a:solidFill>
                  <a:schemeClr val="dk1"/>
                </a:solidFill>
                <a:latin typeface="Lato" panose="020F0502020204030203"/>
                <a:ea typeface="Lato" panose="020F0502020204030203"/>
                <a:cs typeface="Lato" panose="020F0502020204030203"/>
                <a:sym typeface="Lato" panose="020F0502020204030203"/>
              </a:rPr>
              <a:t>?</a:t>
            </a:r>
            <a:endParaRPr lang="en-US" sz="3600" dirty="0">
              <a:solidFill>
                <a:schemeClr val="dk1"/>
              </a:solidFill>
              <a:latin typeface="Lato" panose="020F0502020204030203"/>
              <a:ea typeface="Lato" panose="020F0502020204030203"/>
              <a:cs typeface="Lato" panose="020F0502020204030203"/>
              <a:sym typeface="Lato" panose="020F0502020204030203"/>
            </a:endParaRPr>
          </a:p>
          <a:p>
            <a:pPr marL="742950" indent="-742950">
              <a:spcBef>
                <a:spcPts val="600"/>
              </a:spcBef>
              <a:buFont typeface="Arial" panose="020B0604020202020204"/>
              <a:buAutoNum type="arabicPeriod"/>
            </a:pPr>
            <a:r>
              <a:rPr lang="es-ES" sz="3600" b="1" dirty="0">
                <a:solidFill>
                  <a:srgbClr val="000000"/>
                </a:solidFill>
                <a:effectLst/>
                <a:latin typeface="Calibri" panose="020F0502020204030204" pitchFamily="34" charset="0"/>
                <a:ea typeface="Times New Roman" panose="02020603050405020304" pitchFamily="18" charset="0"/>
              </a:rPr>
              <a:t>¿Cuáles son los objetos (o animales) de esta historia? </a:t>
            </a:r>
            <a:endParaRPr lang="es-ES" sz="3600" b="1" dirty="0">
              <a:solidFill>
                <a:srgbClr val="000000"/>
              </a:solidFill>
              <a:effectLst/>
              <a:latin typeface="Calibri" panose="020F0502020204030204" pitchFamily="34" charset="0"/>
              <a:ea typeface="Times New Roman" panose="02020603050405020304" pitchFamily="18" charset="0"/>
            </a:endParaRPr>
          </a:p>
          <a:p>
            <a:pPr>
              <a:spcBef>
                <a:spcPts val="600"/>
              </a:spcBef>
            </a:pPr>
            <a:endParaRPr lang="en-US" sz="3600" b="1" dirty="0">
              <a:solidFill>
                <a:schemeClr val="dk1"/>
              </a:solidFill>
              <a:latin typeface="Lato" panose="020F0502020204030203"/>
              <a:ea typeface="Lato" panose="020F0502020204030203"/>
              <a:cs typeface="Lato" panose="020F0502020204030203"/>
              <a:sym typeface="Lato" panose="020F0502020204030203"/>
            </a:endParaRPr>
          </a:p>
          <a:p>
            <a:pPr marL="0" marR="0" lvl="0" indent="0" rtl="0">
              <a:spcBef>
                <a:spcPts val="600"/>
              </a:spcBef>
              <a:spcAft>
                <a:spcPts val="0"/>
              </a:spcAft>
              <a:buNone/>
            </a:pPr>
            <a:endParaRPr sz="4000" dirty="0">
              <a:solidFill>
                <a:schemeClr val="dk1"/>
              </a:solidFill>
              <a:latin typeface="Lato" panose="020F0502020204030203"/>
              <a:ea typeface="Lato" panose="020F0502020204030203"/>
              <a:cs typeface="Lato" panose="020F0502020204030203"/>
              <a:sym typeface="Lato" panose="020F0502020204030203"/>
            </a:endParaRPr>
          </a:p>
        </p:txBody>
      </p:sp>
      <p:sp>
        <p:nvSpPr>
          <p:cNvPr id="198" name="Google Shape;198;p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201" name="Google Shape;201;p8" descr="A green bird with leaves&#10;&#10;Description automatically generated"/>
          <p:cNvPicPr preferRelativeResize="0"/>
          <p:nvPr/>
        </p:nvPicPr>
        <p:blipFill rotWithShape="1">
          <a:blip r:embed="rId1"/>
          <a:srcRect/>
          <a:stretch>
            <a:fillRect/>
          </a:stretch>
        </p:blipFill>
        <p:spPr>
          <a:xfrm>
            <a:off x="10500489" y="289924"/>
            <a:ext cx="1399035" cy="117043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3"/>
        <p:cNvGrpSpPr/>
        <p:nvPr/>
      </p:nvGrpSpPr>
      <p:grpSpPr>
        <a:xfrm>
          <a:off x="0" y="0"/>
          <a:ext cx="0" cy="0"/>
          <a:chOff x="0" y="0"/>
          <a:chExt cx="0" cy="0"/>
        </a:xfrm>
      </p:grpSpPr>
      <p:sp>
        <p:nvSpPr>
          <p:cNvPr id="194" name="Google Shape;194;p8"/>
          <p:cNvSpPr txBox="1"/>
          <p:nvPr/>
        </p:nvSpPr>
        <p:spPr>
          <a:xfrm>
            <a:off x="2368672" y="466248"/>
            <a:ext cx="7689728"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panose="020F0502020204030203"/>
                <a:ea typeface="Lato" panose="020F0502020204030203"/>
                <a:cs typeface="Lato" panose="020F0502020204030203"/>
                <a:sym typeface="Lato" panose="020F0502020204030203"/>
              </a:rPr>
              <a:t>CONSIDERAR</a:t>
            </a:r>
            <a:r>
              <a:rPr lang="en-US" sz="3600" dirty="0">
                <a:solidFill>
                  <a:schemeClr val="tx1"/>
                </a:solidFill>
                <a:latin typeface="Lato" panose="020F0502020204030203"/>
                <a:ea typeface="Lato" panose="020F0502020204030203"/>
                <a:cs typeface="Lato" panose="020F0502020204030203"/>
                <a:sym typeface="Lato" panose="020F0502020204030203"/>
              </a:rPr>
              <a:t> </a:t>
            </a:r>
            <a:endParaRPr sz="3600" dirty="0">
              <a:solidFill>
                <a:srgbClr val="009444"/>
              </a:solidFill>
              <a:latin typeface="Lato" panose="020F0502020204030203"/>
              <a:ea typeface="Lato" panose="020F0502020204030203"/>
              <a:cs typeface="Lato" panose="020F0502020204030203"/>
              <a:sym typeface="Lato" panose="020F0502020204030203"/>
            </a:endParaRPr>
          </a:p>
        </p:txBody>
      </p:sp>
      <p:cxnSp>
        <p:nvCxnSpPr>
          <p:cNvPr id="195" name="Google Shape;195;p8"/>
          <p:cNvCxnSpPr/>
          <p:nvPr/>
        </p:nvCxnSpPr>
        <p:spPr>
          <a:xfrm>
            <a:off x="2368672" y="1464053"/>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196" name="Google Shape;196;p8"/>
          <p:cNvSpPr txBox="1"/>
          <p:nvPr/>
        </p:nvSpPr>
        <p:spPr>
          <a:xfrm>
            <a:off x="1905445" y="2013268"/>
            <a:ext cx="9994079" cy="3862555"/>
          </a:xfrm>
          <a:prstGeom prst="rect">
            <a:avLst/>
          </a:prstGeom>
          <a:noFill/>
          <a:ln>
            <a:noFill/>
          </a:ln>
        </p:spPr>
        <p:txBody>
          <a:bodyPr spcFirstLastPara="1" wrap="square" lIns="91425" tIns="45700" rIns="91425" bIns="45700" anchor="t" anchorCtr="0">
            <a:spAutoFit/>
          </a:bodyPr>
          <a:lstStyle/>
          <a:p>
            <a:pPr marL="742950" indent="-742950">
              <a:spcBef>
                <a:spcPts val="600"/>
              </a:spcBef>
              <a:buAutoNum type="arabicPeriod"/>
            </a:pPr>
            <a:r>
              <a:rPr lang="en-US" sz="3600" dirty="0">
                <a:solidFill>
                  <a:schemeClr val="dk1"/>
                </a:solidFill>
                <a:latin typeface="Lato" panose="020F0502020204030203"/>
                <a:ea typeface="Lato" panose="020F0502020204030203"/>
                <a:cs typeface="Lato" panose="020F0502020204030203"/>
                <a:sym typeface="Lato" panose="020F0502020204030203"/>
              </a:rPr>
              <a:t>¿</a:t>
            </a:r>
            <a:r>
              <a:rPr lang="en-US" sz="3600" dirty="0" err="1">
                <a:solidFill>
                  <a:schemeClr val="dk1"/>
                </a:solidFill>
                <a:latin typeface="Lato" panose="020F0502020204030203"/>
                <a:ea typeface="Lato" panose="020F0502020204030203"/>
                <a:cs typeface="Lato" panose="020F0502020204030203"/>
                <a:sym typeface="Lato" panose="020F0502020204030203"/>
              </a:rPr>
              <a:t>Quiénes</a:t>
            </a:r>
            <a:r>
              <a:rPr lang="en-US" sz="3600" dirty="0">
                <a:solidFill>
                  <a:schemeClr val="dk1"/>
                </a:solidFill>
                <a:latin typeface="Lato" panose="020F0502020204030203"/>
                <a:ea typeface="Lato" panose="020F0502020204030203"/>
                <a:cs typeface="Lato" panose="020F0502020204030203"/>
                <a:sym typeface="Lato" panose="020F0502020204030203"/>
              </a:rPr>
              <a:t> son </a:t>
            </a:r>
            <a:r>
              <a:rPr lang="en-US" sz="3600" dirty="0" err="1">
                <a:solidFill>
                  <a:schemeClr val="dk1"/>
                </a:solidFill>
                <a:latin typeface="Lato" panose="020F0502020204030203"/>
                <a:ea typeface="Lato" panose="020F0502020204030203"/>
                <a:cs typeface="Lato" panose="020F0502020204030203"/>
                <a:sym typeface="Lato" panose="020F0502020204030203"/>
              </a:rPr>
              <a:t>los</a:t>
            </a:r>
            <a:r>
              <a:rPr lang="en-US" sz="3600" dirty="0">
                <a:solidFill>
                  <a:schemeClr val="dk1"/>
                </a:solidFill>
                <a:latin typeface="Lato" panose="020F0502020204030203"/>
                <a:ea typeface="Lato" panose="020F0502020204030203"/>
                <a:cs typeface="Lato" panose="020F0502020204030203"/>
                <a:sym typeface="Lato" panose="020F0502020204030203"/>
              </a:rPr>
              <a:t> </a:t>
            </a:r>
            <a:r>
              <a:rPr lang="en-US" sz="3600" dirty="0" err="1">
                <a:solidFill>
                  <a:schemeClr val="dk1"/>
                </a:solidFill>
                <a:latin typeface="Lato" panose="020F0502020204030203"/>
                <a:ea typeface="Lato" panose="020F0502020204030203"/>
                <a:cs typeface="Lato" panose="020F0502020204030203"/>
                <a:sym typeface="Lato" panose="020F0502020204030203"/>
              </a:rPr>
              <a:t>personajes</a:t>
            </a:r>
            <a:r>
              <a:rPr lang="en-US" sz="3600" dirty="0">
                <a:solidFill>
                  <a:schemeClr val="dk1"/>
                </a:solidFill>
                <a:latin typeface="Lato" panose="020F0502020204030203"/>
                <a:ea typeface="Lato" panose="020F0502020204030203"/>
                <a:cs typeface="Lato" panose="020F0502020204030203"/>
                <a:sym typeface="Lato" panose="020F0502020204030203"/>
              </a:rPr>
              <a:t> de </a:t>
            </a:r>
            <a:r>
              <a:rPr lang="en-US" sz="3600" dirty="0" err="1">
                <a:solidFill>
                  <a:schemeClr val="dk1"/>
                </a:solidFill>
                <a:latin typeface="Lato" panose="020F0502020204030203"/>
                <a:ea typeface="Lato" panose="020F0502020204030203"/>
                <a:cs typeface="Lato" panose="020F0502020204030203"/>
                <a:sym typeface="Lato" panose="020F0502020204030203"/>
              </a:rPr>
              <a:t>esta</a:t>
            </a:r>
            <a:r>
              <a:rPr lang="en-US" sz="3600" dirty="0">
                <a:solidFill>
                  <a:schemeClr val="dk1"/>
                </a:solidFill>
                <a:latin typeface="Lato" panose="020F0502020204030203"/>
                <a:ea typeface="Lato" panose="020F0502020204030203"/>
                <a:cs typeface="Lato" panose="020F0502020204030203"/>
                <a:sym typeface="Lato" panose="020F0502020204030203"/>
              </a:rPr>
              <a:t> </a:t>
            </a:r>
            <a:r>
              <a:rPr lang="en-US" sz="3600" dirty="0" err="1">
                <a:solidFill>
                  <a:schemeClr val="dk1"/>
                </a:solidFill>
                <a:latin typeface="Lato" panose="020F0502020204030203"/>
                <a:ea typeface="Lato" panose="020F0502020204030203"/>
                <a:cs typeface="Lato" panose="020F0502020204030203"/>
                <a:sym typeface="Lato" panose="020F0502020204030203"/>
              </a:rPr>
              <a:t>historia</a:t>
            </a:r>
            <a:r>
              <a:rPr lang="en-US" sz="3600" dirty="0">
                <a:solidFill>
                  <a:schemeClr val="dk1"/>
                </a:solidFill>
                <a:latin typeface="Lato" panose="020F0502020204030203"/>
                <a:ea typeface="Lato" panose="020F0502020204030203"/>
                <a:cs typeface="Lato" panose="020F0502020204030203"/>
                <a:sym typeface="Lato" panose="020F0502020204030203"/>
              </a:rPr>
              <a:t>?</a:t>
            </a:r>
            <a:endParaRPr lang="en-US" sz="3600" dirty="0">
              <a:solidFill>
                <a:schemeClr val="dk1"/>
              </a:solidFill>
              <a:latin typeface="Lato" panose="020F0502020204030203"/>
              <a:ea typeface="Lato" panose="020F0502020204030203"/>
              <a:cs typeface="Lato" panose="020F0502020204030203"/>
              <a:sym typeface="Lato" panose="020F0502020204030203"/>
            </a:endParaRPr>
          </a:p>
          <a:p>
            <a:pPr marL="742950" indent="-742950">
              <a:spcBef>
                <a:spcPts val="600"/>
              </a:spcBef>
              <a:buFont typeface="Arial" panose="020B0604020202020204"/>
              <a:buAutoNum type="arabicPeriod"/>
            </a:pPr>
            <a:r>
              <a:rPr lang="es-ES" sz="3600" dirty="0">
                <a:solidFill>
                  <a:srgbClr val="000000"/>
                </a:solidFill>
                <a:effectLst/>
                <a:latin typeface="Calibri" panose="020F0502020204030204" pitchFamily="34" charset="0"/>
                <a:ea typeface="Times New Roman" panose="02020603050405020304" pitchFamily="18" charset="0"/>
              </a:rPr>
              <a:t>¿Cuáles son los objetos (o animales) de esta historia? </a:t>
            </a:r>
            <a:endParaRPr lang="es-ES" sz="3600" dirty="0">
              <a:solidFill>
                <a:srgbClr val="000000"/>
              </a:solidFill>
              <a:effectLst/>
              <a:latin typeface="Calibri" panose="020F0502020204030204" pitchFamily="34" charset="0"/>
              <a:ea typeface="Times New Roman" panose="02020603050405020304" pitchFamily="18" charset="0"/>
            </a:endParaRPr>
          </a:p>
          <a:p>
            <a:pPr marL="742950" indent="-742950">
              <a:spcBef>
                <a:spcPts val="600"/>
              </a:spcBef>
              <a:buFont typeface="Arial" panose="020B0604020202020204"/>
              <a:buAutoNum type="arabicPeriod"/>
            </a:pPr>
            <a:r>
              <a:rPr lang="es-ES" sz="3600" b="1" dirty="0">
                <a:solidFill>
                  <a:srgbClr val="000000"/>
                </a:solidFill>
                <a:effectLst/>
                <a:latin typeface="Calibri" panose="020F0502020204030204" pitchFamily="34" charset="0"/>
                <a:ea typeface="Times New Roman" panose="02020603050405020304" pitchFamily="18" charset="0"/>
              </a:rPr>
              <a:t>¿Dónde ocurrió la historia? </a:t>
            </a:r>
            <a:endParaRPr lang="en-US" sz="3600" dirty="0">
              <a:effectLst/>
              <a:latin typeface="Times New Roman" panose="02020603050405020304" pitchFamily="18" charset="0"/>
              <a:ea typeface="Times New Roman" panose="02020603050405020304" pitchFamily="18" charset="0"/>
            </a:endParaRPr>
          </a:p>
          <a:p>
            <a:pPr marL="742950" indent="-742950">
              <a:spcBef>
                <a:spcPts val="600"/>
              </a:spcBef>
              <a:buFont typeface="Arial" panose="020B0604020202020204"/>
              <a:buAutoNum type="arabicPeriod"/>
            </a:pPr>
            <a:endParaRPr lang="en-US" sz="3600" b="1" dirty="0">
              <a:solidFill>
                <a:schemeClr val="dk1"/>
              </a:solidFill>
              <a:latin typeface="Lato" panose="020F0502020204030203"/>
              <a:ea typeface="Lato" panose="020F0502020204030203"/>
              <a:cs typeface="Lato" panose="020F0502020204030203"/>
              <a:sym typeface="Lato" panose="020F0502020204030203"/>
            </a:endParaRPr>
          </a:p>
          <a:p>
            <a:pPr marL="0" marR="0" lvl="0" indent="0" rtl="0">
              <a:spcBef>
                <a:spcPts val="600"/>
              </a:spcBef>
              <a:spcAft>
                <a:spcPts val="0"/>
              </a:spcAft>
              <a:buNone/>
            </a:pPr>
            <a:endParaRPr sz="4000" dirty="0">
              <a:solidFill>
                <a:schemeClr val="dk1"/>
              </a:solidFill>
              <a:latin typeface="Lato" panose="020F0502020204030203"/>
              <a:ea typeface="Lato" panose="020F0502020204030203"/>
              <a:cs typeface="Lato" panose="020F0502020204030203"/>
              <a:sym typeface="Lato" panose="020F0502020204030203"/>
            </a:endParaRPr>
          </a:p>
        </p:txBody>
      </p:sp>
      <p:sp>
        <p:nvSpPr>
          <p:cNvPr id="198" name="Google Shape;198;p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201" name="Google Shape;201;p8" descr="A green bird with leaves&#10;&#10;Description automatically generated"/>
          <p:cNvPicPr preferRelativeResize="0"/>
          <p:nvPr/>
        </p:nvPicPr>
        <p:blipFill rotWithShape="1">
          <a:blip r:embed="rId1"/>
          <a:srcRect/>
          <a:stretch>
            <a:fillRect/>
          </a:stretch>
        </p:blipFill>
        <p:spPr>
          <a:xfrm>
            <a:off x="10500489" y="289924"/>
            <a:ext cx="1399035" cy="117043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
        <p:cNvGrpSpPr/>
        <p:nvPr/>
      </p:nvGrpSpPr>
      <p:grpSpPr>
        <a:xfrm>
          <a:off x="0" y="0"/>
          <a:ext cx="0" cy="0"/>
          <a:chOff x="0" y="0"/>
          <a:chExt cx="0" cy="0"/>
        </a:xfrm>
      </p:grpSpPr>
      <p:sp>
        <p:nvSpPr>
          <p:cNvPr id="120" name="Google Shape;120;p4"/>
          <p:cNvSpPr txBox="1"/>
          <p:nvPr/>
        </p:nvSpPr>
        <p:spPr>
          <a:xfrm>
            <a:off x="3602241" y="819595"/>
            <a:ext cx="7152445" cy="8402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a:solidFill>
                  <a:srgbClr val="009444"/>
                </a:solidFill>
                <a:latin typeface="Lato" panose="020F0502020204030203"/>
                <a:ea typeface="Lato" panose="020F0502020204030203"/>
                <a:cs typeface="Lato" panose="020F0502020204030203"/>
                <a:sym typeface="Lato" panose="020F0502020204030203"/>
              </a:rPr>
              <a:t>Oración</a:t>
            </a:r>
            <a:endParaRPr sz="6000">
              <a:solidFill>
                <a:srgbClr val="009444"/>
              </a:solidFill>
              <a:latin typeface="Lato" panose="020F0502020204030203"/>
              <a:ea typeface="Lato" panose="020F0502020204030203"/>
              <a:cs typeface="Lato" panose="020F0502020204030203"/>
              <a:sym typeface="Lato" panose="020F0502020204030203"/>
            </a:endParaRPr>
          </a:p>
        </p:txBody>
      </p:sp>
      <p:cxnSp>
        <p:nvCxnSpPr>
          <p:cNvPr id="121" name="Google Shape;121;p4"/>
          <p:cNvCxnSpPr/>
          <p:nvPr/>
        </p:nvCxnSpPr>
        <p:spPr>
          <a:xfrm>
            <a:off x="3602241" y="2074387"/>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122" name="Google Shape;122;p4"/>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124" name="Google Shape;124;p4"/>
          <p:cNvPicPr preferRelativeResize="0"/>
          <p:nvPr/>
        </p:nvPicPr>
        <p:blipFill rotWithShape="1">
          <a:blip r:embed="rId1"/>
          <a:srcRect/>
          <a:stretch>
            <a:fillRect/>
          </a:stretch>
        </p:blipFill>
        <p:spPr>
          <a:xfrm>
            <a:off x="476645" y="1552538"/>
            <a:ext cx="3125596" cy="3218436"/>
          </a:xfrm>
          <a:prstGeom prst="rect">
            <a:avLst/>
          </a:prstGeom>
          <a:noFill/>
          <a:ln>
            <a:noFill/>
          </a:ln>
          <a:effectLst>
            <a:outerShdw blurRad="50800" dist="38100" dir="2700000" algn="tl" rotWithShape="0">
              <a:srgbClr val="000000">
                <a:alpha val="40000"/>
              </a:srgbClr>
            </a:outerShdw>
          </a:effectLst>
        </p:spPr>
      </p:pic>
      <p:pic>
        <p:nvPicPr>
          <p:cNvPr id="126" name="Google Shape;126;p4" descr="A green bird with leaves&#10;&#10;Description automatically generated"/>
          <p:cNvPicPr preferRelativeResize="0"/>
          <p:nvPr/>
        </p:nvPicPr>
        <p:blipFill rotWithShape="1">
          <a:blip r:embed="rId2"/>
          <a:srcRect/>
          <a:stretch>
            <a:fillRect/>
          </a:stretch>
        </p:blipFill>
        <p:spPr>
          <a:xfrm>
            <a:off x="10500489" y="289924"/>
            <a:ext cx="1399035" cy="117043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3"/>
        <p:cNvGrpSpPr/>
        <p:nvPr/>
      </p:nvGrpSpPr>
      <p:grpSpPr>
        <a:xfrm>
          <a:off x="0" y="0"/>
          <a:ext cx="0" cy="0"/>
          <a:chOff x="0" y="0"/>
          <a:chExt cx="0" cy="0"/>
        </a:xfrm>
      </p:grpSpPr>
      <p:sp>
        <p:nvSpPr>
          <p:cNvPr id="194" name="Google Shape;194;p8"/>
          <p:cNvSpPr txBox="1"/>
          <p:nvPr/>
        </p:nvSpPr>
        <p:spPr>
          <a:xfrm>
            <a:off x="2368672" y="466248"/>
            <a:ext cx="7689728"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panose="020F0502020204030203"/>
                <a:ea typeface="Lato" panose="020F0502020204030203"/>
                <a:cs typeface="Lato" panose="020F0502020204030203"/>
                <a:sym typeface="Lato" panose="020F0502020204030203"/>
              </a:rPr>
              <a:t>CONSIDERAR </a:t>
            </a:r>
            <a:r>
              <a:rPr lang="en-US" sz="3600" dirty="0">
                <a:solidFill>
                  <a:schemeClr val="tx1"/>
                </a:solidFill>
                <a:latin typeface="Lato" panose="020F0502020204030203"/>
                <a:ea typeface="Lato" panose="020F0502020204030203"/>
                <a:cs typeface="Lato" panose="020F0502020204030203"/>
                <a:sym typeface="Lato" panose="020F0502020204030203"/>
              </a:rPr>
              <a:t> </a:t>
            </a:r>
            <a:endParaRPr sz="3600" dirty="0">
              <a:solidFill>
                <a:srgbClr val="009444"/>
              </a:solidFill>
              <a:latin typeface="Lato" panose="020F0502020204030203"/>
              <a:ea typeface="Lato" panose="020F0502020204030203"/>
              <a:cs typeface="Lato" panose="020F0502020204030203"/>
              <a:sym typeface="Lato" panose="020F0502020204030203"/>
            </a:endParaRPr>
          </a:p>
        </p:txBody>
      </p:sp>
      <p:cxnSp>
        <p:nvCxnSpPr>
          <p:cNvPr id="195" name="Google Shape;195;p8"/>
          <p:cNvCxnSpPr/>
          <p:nvPr/>
        </p:nvCxnSpPr>
        <p:spPr>
          <a:xfrm>
            <a:off x="2368672" y="1464053"/>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196" name="Google Shape;196;p8"/>
          <p:cNvSpPr txBox="1"/>
          <p:nvPr/>
        </p:nvSpPr>
        <p:spPr>
          <a:xfrm>
            <a:off x="1905445" y="2013268"/>
            <a:ext cx="9994079" cy="5124439"/>
          </a:xfrm>
          <a:prstGeom prst="rect">
            <a:avLst/>
          </a:prstGeom>
          <a:noFill/>
          <a:ln>
            <a:noFill/>
          </a:ln>
        </p:spPr>
        <p:txBody>
          <a:bodyPr spcFirstLastPara="1" wrap="square" lIns="91425" tIns="45700" rIns="91425" bIns="45700" anchor="t" anchorCtr="0">
            <a:spAutoFit/>
          </a:bodyPr>
          <a:lstStyle/>
          <a:p>
            <a:pPr marL="742950" indent="-742950">
              <a:spcBef>
                <a:spcPts val="600"/>
              </a:spcBef>
              <a:buAutoNum type="arabicPeriod"/>
            </a:pP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Quiénes</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 son </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los</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 </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personajes</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 de </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esta</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 </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historia</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a:t>
            </a:r>
            <a:endPar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endParaRPr>
          </a:p>
          <a:p>
            <a:pPr marL="742950" indent="-742950">
              <a:spcBef>
                <a:spcPts val="600"/>
              </a:spcBef>
              <a:buFont typeface="Arial" panose="020B0604020202020204"/>
              <a:buAutoNum type="arabicPeriod"/>
            </a:pPr>
            <a:r>
              <a:rPr lang="es-ES" sz="3600" dirty="0">
                <a:solidFill>
                  <a:srgbClr val="000000"/>
                </a:solidFill>
                <a:effectLst/>
                <a:latin typeface="Lato" panose="020F0502020204030203" pitchFamily="34" charset="0"/>
                <a:ea typeface="Lato" panose="020F0502020204030203" pitchFamily="34" charset="0"/>
                <a:cs typeface="Lato" panose="020F0502020204030203" pitchFamily="34" charset="0"/>
              </a:rPr>
              <a:t>¿Cuáles son los objetos (o animales) de esta historia? </a:t>
            </a:r>
            <a:endParaRPr lang="es-ES" sz="36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p>
            <a:pPr marL="742950" indent="-742950">
              <a:spcBef>
                <a:spcPts val="600"/>
              </a:spcBef>
              <a:buFont typeface="Arial" panose="020B0604020202020204"/>
              <a:buAutoNum type="arabicPeriod"/>
            </a:pPr>
            <a:r>
              <a:rPr lang="es-ES" sz="3600" dirty="0">
                <a:solidFill>
                  <a:srgbClr val="000000"/>
                </a:solidFill>
                <a:effectLst/>
                <a:latin typeface="Lato" panose="020F0502020204030203" pitchFamily="34" charset="0"/>
                <a:ea typeface="Lato" panose="020F0502020204030203" pitchFamily="34" charset="0"/>
                <a:cs typeface="Lato" panose="020F0502020204030203" pitchFamily="34" charset="0"/>
              </a:rPr>
              <a:t>¿Dónde ocurrió la historia? </a:t>
            </a:r>
            <a:endParaRPr lang="es-ES" sz="36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p>
            <a:pPr marL="742950" indent="-742950">
              <a:spcBef>
                <a:spcPts val="600"/>
              </a:spcBef>
              <a:buFont typeface="Arial" panose="020B0604020202020204"/>
              <a:buAutoNum type="arabicPeriod"/>
            </a:pPr>
            <a:r>
              <a:rPr lang="en-US" sz="3600" b="1"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a:t>
            </a:r>
            <a:r>
              <a:rPr lang="en-US" sz="3600" b="1" dirty="0" err="1">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Cuándo</a:t>
            </a:r>
            <a:r>
              <a:rPr lang="en-US" sz="3600" b="1"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 </a:t>
            </a:r>
            <a:r>
              <a:rPr lang="en-US" sz="3600" b="1" dirty="0" err="1">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ocurrió</a:t>
            </a:r>
            <a:r>
              <a:rPr lang="en-US" sz="3600" b="1"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 la </a:t>
            </a:r>
            <a:r>
              <a:rPr lang="en-US" sz="3600" b="1" dirty="0" err="1">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historia</a:t>
            </a:r>
            <a:r>
              <a:rPr lang="en-US" sz="3600" b="1"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a:t>
            </a:r>
            <a:endParaRPr lang="en-US" sz="3600" b="1"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endParaRPr>
          </a:p>
          <a:p>
            <a:pPr marL="742950" indent="-742950">
              <a:spcBef>
                <a:spcPts val="600"/>
              </a:spcBef>
              <a:buFont typeface="Arial" panose="020B0604020202020204"/>
              <a:buAutoNum type="arabicPeriod"/>
            </a:pPr>
            <a:endParaRPr lang="en-US" sz="3600" dirty="0">
              <a:effectLst/>
              <a:latin typeface="Times New Roman" panose="02020603050405020304" pitchFamily="18" charset="0"/>
              <a:ea typeface="Times New Roman" panose="02020603050405020304" pitchFamily="18" charset="0"/>
            </a:endParaRPr>
          </a:p>
          <a:p>
            <a:pPr marL="742950" indent="-742950">
              <a:spcBef>
                <a:spcPts val="600"/>
              </a:spcBef>
              <a:buFont typeface="Arial" panose="020B0604020202020204"/>
              <a:buAutoNum type="arabicPeriod"/>
            </a:pPr>
            <a:endParaRPr lang="en-US" sz="3600" b="1" dirty="0">
              <a:solidFill>
                <a:schemeClr val="dk1"/>
              </a:solidFill>
              <a:latin typeface="Lato" panose="020F0502020204030203"/>
              <a:ea typeface="Lato" panose="020F0502020204030203"/>
              <a:cs typeface="Lato" panose="020F0502020204030203"/>
              <a:sym typeface="Lato" panose="020F0502020204030203"/>
            </a:endParaRPr>
          </a:p>
          <a:p>
            <a:pPr marL="0" marR="0" lvl="0" indent="0" rtl="0">
              <a:spcBef>
                <a:spcPts val="600"/>
              </a:spcBef>
              <a:spcAft>
                <a:spcPts val="0"/>
              </a:spcAft>
              <a:buNone/>
            </a:pPr>
            <a:endParaRPr sz="4000" dirty="0">
              <a:solidFill>
                <a:schemeClr val="dk1"/>
              </a:solidFill>
              <a:latin typeface="Lato" panose="020F0502020204030203"/>
              <a:ea typeface="Lato" panose="020F0502020204030203"/>
              <a:cs typeface="Lato" panose="020F0502020204030203"/>
              <a:sym typeface="Lato" panose="020F0502020204030203"/>
            </a:endParaRPr>
          </a:p>
        </p:txBody>
      </p:sp>
      <p:sp>
        <p:nvSpPr>
          <p:cNvPr id="198" name="Google Shape;198;p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201" name="Google Shape;201;p8" descr="A green bird with leaves&#10;&#10;Description automatically generated"/>
          <p:cNvPicPr preferRelativeResize="0"/>
          <p:nvPr/>
        </p:nvPicPr>
        <p:blipFill rotWithShape="1">
          <a:blip r:embed="rId1"/>
          <a:srcRect/>
          <a:stretch>
            <a:fillRect/>
          </a:stretch>
        </p:blipFill>
        <p:spPr>
          <a:xfrm>
            <a:off x="10500489" y="289924"/>
            <a:ext cx="1399035" cy="117043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3"/>
        <p:cNvGrpSpPr/>
        <p:nvPr/>
      </p:nvGrpSpPr>
      <p:grpSpPr>
        <a:xfrm>
          <a:off x="0" y="0"/>
          <a:ext cx="0" cy="0"/>
          <a:chOff x="0" y="0"/>
          <a:chExt cx="0" cy="0"/>
        </a:xfrm>
      </p:grpSpPr>
      <p:sp>
        <p:nvSpPr>
          <p:cNvPr id="194" name="Google Shape;194;p8"/>
          <p:cNvSpPr txBox="1"/>
          <p:nvPr/>
        </p:nvSpPr>
        <p:spPr>
          <a:xfrm>
            <a:off x="2368672" y="466248"/>
            <a:ext cx="7689728"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panose="020F0502020204030203"/>
                <a:ea typeface="Lato" panose="020F0502020204030203"/>
                <a:cs typeface="Lato" panose="020F0502020204030203"/>
                <a:sym typeface="Lato" panose="020F0502020204030203"/>
              </a:rPr>
              <a:t>CONSIDERAR </a:t>
            </a:r>
            <a:endParaRPr sz="3600" dirty="0">
              <a:solidFill>
                <a:srgbClr val="009444"/>
              </a:solidFill>
              <a:latin typeface="Lato" panose="020F0502020204030203"/>
              <a:ea typeface="Lato" panose="020F0502020204030203"/>
              <a:cs typeface="Lato" panose="020F0502020204030203"/>
              <a:sym typeface="Lato" panose="020F0502020204030203"/>
            </a:endParaRPr>
          </a:p>
        </p:txBody>
      </p:sp>
      <p:cxnSp>
        <p:nvCxnSpPr>
          <p:cNvPr id="195" name="Google Shape;195;p8"/>
          <p:cNvCxnSpPr/>
          <p:nvPr/>
        </p:nvCxnSpPr>
        <p:spPr>
          <a:xfrm>
            <a:off x="2368672" y="1464053"/>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196" name="Google Shape;196;p8"/>
          <p:cNvSpPr txBox="1"/>
          <p:nvPr/>
        </p:nvSpPr>
        <p:spPr>
          <a:xfrm>
            <a:off x="1905445" y="2013268"/>
            <a:ext cx="9994079" cy="6386323"/>
          </a:xfrm>
          <a:prstGeom prst="rect">
            <a:avLst/>
          </a:prstGeom>
          <a:noFill/>
          <a:ln>
            <a:noFill/>
          </a:ln>
        </p:spPr>
        <p:txBody>
          <a:bodyPr spcFirstLastPara="1" wrap="square" lIns="91425" tIns="45700" rIns="91425" bIns="45700" anchor="t" anchorCtr="0">
            <a:spAutoFit/>
          </a:bodyPr>
          <a:lstStyle/>
          <a:p>
            <a:pPr marL="742950" indent="-742950">
              <a:spcBef>
                <a:spcPts val="600"/>
              </a:spcBef>
              <a:buAutoNum type="arabicPeriod"/>
            </a:pP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Quiénes</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 son </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los</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 </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personajes</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 de </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esta</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 </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historia</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a:t>
            </a:r>
            <a:endPar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endParaRPr>
          </a:p>
          <a:p>
            <a:pPr marL="742950" indent="-742950">
              <a:spcBef>
                <a:spcPts val="600"/>
              </a:spcBef>
              <a:buFont typeface="Arial" panose="020B0604020202020204"/>
              <a:buAutoNum type="arabicPeriod"/>
            </a:pPr>
            <a:r>
              <a:rPr lang="es-ES" sz="3600" dirty="0">
                <a:solidFill>
                  <a:srgbClr val="000000"/>
                </a:solidFill>
                <a:effectLst/>
                <a:latin typeface="Lato" panose="020F0502020204030203" pitchFamily="34" charset="0"/>
                <a:ea typeface="Lato" panose="020F0502020204030203" pitchFamily="34" charset="0"/>
                <a:cs typeface="Lato" panose="020F0502020204030203" pitchFamily="34" charset="0"/>
              </a:rPr>
              <a:t>¿Cuáles son los objetos (o animales) de esta historia? </a:t>
            </a:r>
            <a:endParaRPr lang="es-ES" sz="36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p>
            <a:pPr marL="742950" indent="-742950">
              <a:spcBef>
                <a:spcPts val="600"/>
              </a:spcBef>
              <a:buFont typeface="Arial" panose="020B0604020202020204"/>
              <a:buAutoNum type="arabicPeriod"/>
            </a:pPr>
            <a:r>
              <a:rPr lang="es-ES" sz="3600" dirty="0">
                <a:solidFill>
                  <a:srgbClr val="000000"/>
                </a:solidFill>
                <a:effectLst/>
                <a:latin typeface="Lato" panose="020F0502020204030203" pitchFamily="34" charset="0"/>
                <a:ea typeface="Lato" panose="020F0502020204030203" pitchFamily="34" charset="0"/>
                <a:cs typeface="Lato" panose="020F0502020204030203" pitchFamily="34" charset="0"/>
              </a:rPr>
              <a:t>¿Dónde ocurrió la historia? </a:t>
            </a:r>
            <a:endParaRPr lang="es-ES" sz="36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p>
            <a:pPr marL="742950" indent="-742950">
              <a:spcBef>
                <a:spcPts val="600"/>
              </a:spcBef>
              <a:buFont typeface="Arial" panose="020B0604020202020204"/>
              <a:buAutoNum type="arabicPeriod"/>
            </a:pP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Cuándo</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 </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ocurrió</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 la </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historia</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a:t>
            </a:r>
            <a:endPar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endParaRPr>
          </a:p>
          <a:p>
            <a:pPr marL="742950" indent="-742950">
              <a:spcBef>
                <a:spcPts val="600"/>
              </a:spcBef>
              <a:buFont typeface="Arial" panose="020B0604020202020204"/>
              <a:buAutoNum type="arabicPeriod"/>
            </a:pPr>
            <a:r>
              <a:rPr lang="en-US" sz="3600" b="1" dirty="0">
                <a:solidFill>
                  <a:schemeClr val="dk1"/>
                </a:solidFill>
                <a:latin typeface="Lato" panose="020F0502020204030203"/>
                <a:ea typeface="Lato" panose="020F0502020204030203"/>
                <a:cs typeface="Lato" panose="020F0502020204030203"/>
                <a:sym typeface="Lato" panose="020F0502020204030203"/>
              </a:rPr>
              <a:t>¿</a:t>
            </a:r>
            <a:r>
              <a:rPr lang="en-US" sz="3600" b="1" dirty="0" err="1">
                <a:solidFill>
                  <a:schemeClr val="dk1"/>
                </a:solidFill>
                <a:latin typeface="Lato" panose="020F0502020204030203"/>
                <a:ea typeface="Lato" panose="020F0502020204030203"/>
                <a:cs typeface="Lato" panose="020F0502020204030203"/>
                <a:sym typeface="Lato" panose="020F0502020204030203"/>
              </a:rPr>
              <a:t>Cuál</a:t>
            </a:r>
            <a:r>
              <a:rPr lang="en-US" sz="3600" b="1" dirty="0">
                <a:solidFill>
                  <a:schemeClr val="dk1"/>
                </a:solidFill>
                <a:latin typeface="Lato" panose="020F0502020204030203"/>
                <a:ea typeface="Lato" panose="020F0502020204030203"/>
                <a:cs typeface="Lato" panose="020F0502020204030203"/>
                <a:sym typeface="Lato" panose="020F0502020204030203"/>
              </a:rPr>
              <a:t> es </a:t>
            </a:r>
            <a:r>
              <a:rPr lang="en-US" sz="3600" b="1" dirty="0" err="1">
                <a:solidFill>
                  <a:schemeClr val="dk1"/>
                </a:solidFill>
                <a:latin typeface="Lato" panose="020F0502020204030203"/>
                <a:ea typeface="Lato" panose="020F0502020204030203"/>
                <a:cs typeface="Lato" panose="020F0502020204030203"/>
                <a:sym typeface="Lato" panose="020F0502020204030203"/>
              </a:rPr>
              <a:t>el</a:t>
            </a:r>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problema</a:t>
            </a:r>
            <a:r>
              <a:rPr lang="en-US" sz="3600" b="1" dirty="0">
                <a:solidFill>
                  <a:schemeClr val="dk1"/>
                </a:solidFill>
                <a:latin typeface="Lato" panose="020F0502020204030203"/>
                <a:ea typeface="Lato" panose="020F0502020204030203"/>
                <a:cs typeface="Lato" panose="020F0502020204030203"/>
                <a:sym typeface="Lato" panose="020F0502020204030203"/>
              </a:rPr>
              <a:t>?</a:t>
            </a:r>
            <a:endParaRPr lang="en-US" sz="3600" b="1" dirty="0">
              <a:solidFill>
                <a:schemeClr val="dk1"/>
              </a:solidFill>
              <a:latin typeface="Lato" panose="020F0502020204030203"/>
              <a:ea typeface="Lato" panose="020F0502020204030203"/>
              <a:cs typeface="Lato" panose="020F0502020204030203"/>
              <a:sym typeface="Lato" panose="020F0502020204030203"/>
            </a:endParaRPr>
          </a:p>
          <a:p>
            <a:pPr>
              <a:spcBef>
                <a:spcPts val="600"/>
              </a:spcBef>
            </a:pPr>
            <a:endParaRPr lang="en-US" sz="3600" b="1"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endParaRPr>
          </a:p>
          <a:p>
            <a:pPr marL="742950" indent="-742950">
              <a:spcBef>
                <a:spcPts val="600"/>
              </a:spcBef>
              <a:buFont typeface="Arial" panose="020B0604020202020204"/>
              <a:buAutoNum type="arabicPeriod"/>
            </a:pPr>
            <a:endParaRPr lang="en-US" sz="3600" dirty="0">
              <a:effectLst/>
              <a:latin typeface="Times New Roman" panose="02020603050405020304" pitchFamily="18" charset="0"/>
              <a:ea typeface="Times New Roman" panose="02020603050405020304" pitchFamily="18" charset="0"/>
            </a:endParaRPr>
          </a:p>
          <a:p>
            <a:pPr marL="742950" indent="-742950">
              <a:spcBef>
                <a:spcPts val="600"/>
              </a:spcBef>
              <a:buFont typeface="Arial" panose="020B0604020202020204"/>
              <a:buAutoNum type="arabicPeriod"/>
            </a:pPr>
            <a:endParaRPr lang="en-US" sz="3600" b="1" dirty="0">
              <a:solidFill>
                <a:schemeClr val="dk1"/>
              </a:solidFill>
              <a:latin typeface="Lato" panose="020F0502020204030203"/>
              <a:ea typeface="Lato" panose="020F0502020204030203"/>
              <a:cs typeface="Lato" panose="020F0502020204030203"/>
              <a:sym typeface="Lato" panose="020F0502020204030203"/>
            </a:endParaRPr>
          </a:p>
          <a:p>
            <a:pPr marL="0" marR="0" lvl="0" indent="0" rtl="0">
              <a:spcBef>
                <a:spcPts val="600"/>
              </a:spcBef>
              <a:spcAft>
                <a:spcPts val="0"/>
              </a:spcAft>
              <a:buNone/>
            </a:pPr>
            <a:endParaRPr sz="4000" dirty="0">
              <a:solidFill>
                <a:schemeClr val="dk1"/>
              </a:solidFill>
              <a:latin typeface="Lato" panose="020F0502020204030203"/>
              <a:ea typeface="Lato" panose="020F0502020204030203"/>
              <a:cs typeface="Lato" panose="020F0502020204030203"/>
              <a:sym typeface="Lato" panose="020F0502020204030203"/>
            </a:endParaRPr>
          </a:p>
        </p:txBody>
      </p:sp>
      <p:sp>
        <p:nvSpPr>
          <p:cNvPr id="198" name="Google Shape;198;p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201" name="Google Shape;201;p8" descr="A green bird with leaves&#10;&#10;Description automatically generated"/>
          <p:cNvPicPr preferRelativeResize="0"/>
          <p:nvPr/>
        </p:nvPicPr>
        <p:blipFill rotWithShape="1">
          <a:blip r:embed="rId1"/>
          <a:srcRect/>
          <a:stretch>
            <a:fillRect/>
          </a:stretch>
        </p:blipFill>
        <p:spPr>
          <a:xfrm>
            <a:off x="10500489" y="289924"/>
            <a:ext cx="1399035" cy="117043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3"/>
        <p:cNvGrpSpPr/>
        <p:nvPr/>
      </p:nvGrpSpPr>
      <p:grpSpPr>
        <a:xfrm>
          <a:off x="0" y="0"/>
          <a:ext cx="0" cy="0"/>
          <a:chOff x="0" y="0"/>
          <a:chExt cx="0" cy="0"/>
        </a:xfrm>
      </p:grpSpPr>
      <p:sp>
        <p:nvSpPr>
          <p:cNvPr id="194" name="Google Shape;194;p8"/>
          <p:cNvSpPr txBox="1"/>
          <p:nvPr/>
        </p:nvSpPr>
        <p:spPr>
          <a:xfrm>
            <a:off x="2368672" y="466248"/>
            <a:ext cx="7689728"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panose="020F0502020204030203"/>
                <a:ea typeface="Lato" panose="020F0502020204030203"/>
                <a:cs typeface="Lato" panose="020F0502020204030203"/>
                <a:sym typeface="Lato" panose="020F0502020204030203"/>
              </a:rPr>
              <a:t>CONSIDERAR </a:t>
            </a:r>
            <a:r>
              <a:rPr lang="en-US" sz="3600" dirty="0">
                <a:solidFill>
                  <a:schemeClr val="tx1"/>
                </a:solidFill>
                <a:latin typeface="Lato" panose="020F0502020204030203"/>
                <a:ea typeface="Lato" panose="020F0502020204030203"/>
                <a:cs typeface="Lato" panose="020F0502020204030203"/>
                <a:sym typeface="Lato" panose="020F0502020204030203"/>
              </a:rPr>
              <a:t> </a:t>
            </a:r>
            <a:endParaRPr sz="3600" dirty="0">
              <a:solidFill>
                <a:srgbClr val="009444"/>
              </a:solidFill>
              <a:latin typeface="Lato" panose="020F0502020204030203"/>
              <a:ea typeface="Lato" panose="020F0502020204030203"/>
              <a:cs typeface="Lato" panose="020F0502020204030203"/>
              <a:sym typeface="Lato" panose="020F0502020204030203"/>
            </a:endParaRPr>
          </a:p>
        </p:txBody>
      </p:sp>
      <p:cxnSp>
        <p:nvCxnSpPr>
          <p:cNvPr id="195" name="Google Shape;195;p8"/>
          <p:cNvCxnSpPr/>
          <p:nvPr/>
        </p:nvCxnSpPr>
        <p:spPr>
          <a:xfrm>
            <a:off x="2368672" y="1464053"/>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196" name="Google Shape;196;p8"/>
          <p:cNvSpPr txBox="1"/>
          <p:nvPr/>
        </p:nvSpPr>
        <p:spPr>
          <a:xfrm>
            <a:off x="1905445" y="1902432"/>
            <a:ext cx="9994079" cy="7017265"/>
          </a:xfrm>
          <a:prstGeom prst="rect">
            <a:avLst/>
          </a:prstGeom>
          <a:noFill/>
          <a:ln>
            <a:noFill/>
          </a:ln>
        </p:spPr>
        <p:txBody>
          <a:bodyPr spcFirstLastPara="1" wrap="square" lIns="91425" tIns="45700" rIns="91425" bIns="45700" anchor="t" anchorCtr="0">
            <a:spAutoFit/>
          </a:bodyPr>
          <a:lstStyle/>
          <a:p>
            <a:pPr marL="742950" indent="-742950">
              <a:spcBef>
                <a:spcPts val="600"/>
              </a:spcBef>
              <a:buAutoNum type="arabicPeriod"/>
            </a:pP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Quiénes</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 son </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los</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 </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personajes</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 de </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esta</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 </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historia</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a:t>
            </a:r>
            <a:endPar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endParaRPr>
          </a:p>
          <a:p>
            <a:pPr marL="742950" indent="-742950">
              <a:spcBef>
                <a:spcPts val="600"/>
              </a:spcBef>
              <a:buFont typeface="Arial" panose="020B0604020202020204"/>
              <a:buAutoNum type="arabicPeriod"/>
            </a:pPr>
            <a:r>
              <a:rPr lang="es-ES" sz="3600" dirty="0">
                <a:solidFill>
                  <a:srgbClr val="000000"/>
                </a:solidFill>
                <a:effectLst/>
                <a:latin typeface="Lato" panose="020F0502020204030203" pitchFamily="34" charset="0"/>
                <a:ea typeface="Lato" panose="020F0502020204030203" pitchFamily="34" charset="0"/>
                <a:cs typeface="Lato" panose="020F0502020204030203" pitchFamily="34" charset="0"/>
              </a:rPr>
              <a:t>¿Cuáles son los objetos (o animales) de esta historia? </a:t>
            </a:r>
            <a:endParaRPr lang="es-ES" sz="36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p>
            <a:pPr marL="742950" indent="-742950">
              <a:spcBef>
                <a:spcPts val="600"/>
              </a:spcBef>
              <a:buFont typeface="Arial" panose="020B0604020202020204"/>
              <a:buAutoNum type="arabicPeriod"/>
            </a:pPr>
            <a:r>
              <a:rPr lang="es-ES" sz="3600" dirty="0">
                <a:solidFill>
                  <a:srgbClr val="000000"/>
                </a:solidFill>
                <a:effectLst/>
                <a:latin typeface="Lato" panose="020F0502020204030203" pitchFamily="34" charset="0"/>
                <a:ea typeface="Lato" panose="020F0502020204030203" pitchFamily="34" charset="0"/>
                <a:cs typeface="Lato" panose="020F0502020204030203" pitchFamily="34" charset="0"/>
              </a:rPr>
              <a:t>¿Dónde ocurrió la historia? </a:t>
            </a:r>
            <a:endParaRPr lang="es-ES" sz="36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p>
            <a:pPr marL="742950" indent="-742950">
              <a:spcBef>
                <a:spcPts val="600"/>
              </a:spcBef>
              <a:buFont typeface="Arial" panose="020B0604020202020204"/>
              <a:buAutoNum type="arabicPeriod"/>
            </a:pP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Cuándo</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 </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ocurrió</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 la </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historia</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a:t>
            </a:r>
            <a:endPar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endParaRPr>
          </a:p>
          <a:p>
            <a:pPr marL="742950" indent="-742950">
              <a:spcBef>
                <a:spcPts val="600"/>
              </a:spcBef>
              <a:buFont typeface="Arial" panose="020B0604020202020204"/>
              <a:buAutoNum type="arabicPeriod"/>
            </a:pPr>
            <a:r>
              <a:rPr lang="en-US" sz="3600" dirty="0">
                <a:solidFill>
                  <a:schemeClr val="dk1"/>
                </a:solidFill>
                <a:latin typeface="Lato" panose="020F0502020204030203"/>
                <a:ea typeface="Lato" panose="020F0502020204030203"/>
                <a:cs typeface="Lato" panose="020F0502020204030203"/>
                <a:sym typeface="Lato" panose="020F0502020204030203"/>
              </a:rPr>
              <a:t>¿</a:t>
            </a:r>
            <a:r>
              <a:rPr lang="en-US" sz="3600" dirty="0" err="1">
                <a:solidFill>
                  <a:schemeClr val="dk1"/>
                </a:solidFill>
                <a:latin typeface="Lato" panose="020F0502020204030203"/>
                <a:ea typeface="Lato" panose="020F0502020204030203"/>
                <a:cs typeface="Lato" panose="020F0502020204030203"/>
                <a:sym typeface="Lato" panose="020F0502020204030203"/>
              </a:rPr>
              <a:t>Cuál</a:t>
            </a:r>
            <a:r>
              <a:rPr lang="en-US" sz="3600" dirty="0">
                <a:solidFill>
                  <a:schemeClr val="dk1"/>
                </a:solidFill>
                <a:latin typeface="Lato" panose="020F0502020204030203"/>
                <a:ea typeface="Lato" panose="020F0502020204030203"/>
                <a:cs typeface="Lato" panose="020F0502020204030203"/>
                <a:sym typeface="Lato" panose="020F0502020204030203"/>
              </a:rPr>
              <a:t> es </a:t>
            </a:r>
            <a:r>
              <a:rPr lang="en-US" sz="3600" dirty="0" err="1">
                <a:solidFill>
                  <a:schemeClr val="dk1"/>
                </a:solidFill>
                <a:latin typeface="Lato" panose="020F0502020204030203"/>
                <a:ea typeface="Lato" panose="020F0502020204030203"/>
                <a:cs typeface="Lato" panose="020F0502020204030203"/>
                <a:sym typeface="Lato" panose="020F0502020204030203"/>
              </a:rPr>
              <a:t>el</a:t>
            </a:r>
            <a:r>
              <a:rPr lang="en-US" sz="3600" dirty="0">
                <a:solidFill>
                  <a:schemeClr val="dk1"/>
                </a:solidFill>
                <a:latin typeface="Lato" panose="020F0502020204030203"/>
                <a:ea typeface="Lato" panose="020F0502020204030203"/>
                <a:cs typeface="Lato" panose="020F0502020204030203"/>
                <a:sym typeface="Lato" panose="020F0502020204030203"/>
              </a:rPr>
              <a:t> </a:t>
            </a:r>
            <a:r>
              <a:rPr lang="en-US" sz="3600" dirty="0" err="1">
                <a:solidFill>
                  <a:schemeClr val="dk1"/>
                </a:solidFill>
                <a:latin typeface="Lato" panose="020F0502020204030203"/>
                <a:ea typeface="Lato" panose="020F0502020204030203"/>
                <a:cs typeface="Lato" panose="020F0502020204030203"/>
                <a:sym typeface="Lato" panose="020F0502020204030203"/>
              </a:rPr>
              <a:t>problema</a:t>
            </a:r>
            <a:r>
              <a:rPr lang="en-US" sz="3600" dirty="0">
                <a:solidFill>
                  <a:schemeClr val="dk1"/>
                </a:solidFill>
                <a:latin typeface="Lato" panose="020F0502020204030203"/>
                <a:ea typeface="Lato" panose="020F0502020204030203"/>
                <a:cs typeface="Lato" panose="020F0502020204030203"/>
                <a:sym typeface="Lato" panose="020F0502020204030203"/>
              </a:rPr>
              <a:t>?</a:t>
            </a:r>
            <a:endParaRPr lang="en-US" sz="3600" dirty="0">
              <a:solidFill>
                <a:schemeClr val="dk1"/>
              </a:solidFill>
              <a:latin typeface="Lato" panose="020F0502020204030203"/>
              <a:ea typeface="Lato" panose="020F0502020204030203"/>
              <a:cs typeface="Lato" panose="020F0502020204030203"/>
              <a:sym typeface="Lato" panose="020F0502020204030203"/>
            </a:endParaRPr>
          </a:p>
          <a:p>
            <a:pPr marL="742950" indent="-742950">
              <a:spcBef>
                <a:spcPts val="600"/>
              </a:spcBef>
              <a:buFont typeface="Arial" panose="020B0604020202020204"/>
              <a:buAutoNum type="arabicPeriod"/>
            </a:pPr>
            <a:r>
              <a:rPr lang="en-US" sz="3600" b="1" dirty="0">
                <a:solidFill>
                  <a:schemeClr val="dk1"/>
                </a:solidFill>
                <a:latin typeface="Lato" panose="020F0502020204030203"/>
                <a:ea typeface="Lato" panose="020F0502020204030203"/>
                <a:cs typeface="Lato" panose="020F0502020204030203"/>
                <a:sym typeface="Lato" panose="020F0502020204030203"/>
              </a:rPr>
              <a:t>¿Se </a:t>
            </a:r>
            <a:r>
              <a:rPr lang="en-US" sz="3600" b="1" dirty="0" err="1">
                <a:solidFill>
                  <a:schemeClr val="dk1"/>
                </a:solidFill>
                <a:latin typeface="Lato" panose="020F0502020204030203"/>
                <a:ea typeface="Lato" panose="020F0502020204030203"/>
                <a:cs typeface="Lato" panose="020F0502020204030203"/>
                <a:sym typeface="Lato" panose="020F0502020204030203"/>
              </a:rPr>
              <a:t>soluciona</a:t>
            </a:r>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el</a:t>
            </a:r>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problema</a:t>
            </a:r>
            <a:r>
              <a:rPr lang="en-US" sz="3600" b="1" dirty="0">
                <a:solidFill>
                  <a:schemeClr val="dk1"/>
                </a:solidFill>
                <a:latin typeface="Lato" panose="020F0502020204030203"/>
                <a:ea typeface="Lato" panose="020F0502020204030203"/>
                <a:cs typeface="Lato" panose="020F0502020204030203"/>
                <a:sym typeface="Lato" panose="020F0502020204030203"/>
              </a:rPr>
              <a:t>?</a:t>
            </a:r>
            <a:endParaRPr lang="en-US" sz="3600" b="1" dirty="0">
              <a:solidFill>
                <a:schemeClr val="dk1"/>
              </a:solidFill>
              <a:latin typeface="Lato" panose="020F0502020204030203"/>
              <a:ea typeface="Lato" panose="020F0502020204030203"/>
              <a:cs typeface="Lato" panose="020F0502020204030203"/>
              <a:sym typeface="Lato" panose="020F0502020204030203"/>
            </a:endParaRPr>
          </a:p>
          <a:p>
            <a:pPr>
              <a:spcBef>
                <a:spcPts val="600"/>
              </a:spcBef>
            </a:pPr>
            <a:endParaRPr lang="en-US" sz="3600" b="1"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endParaRPr>
          </a:p>
          <a:p>
            <a:pPr marL="742950" indent="-742950">
              <a:spcBef>
                <a:spcPts val="600"/>
              </a:spcBef>
              <a:buFont typeface="Arial" panose="020B0604020202020204"/>
              <a:buAutoNum type="arabicPeriod"/>
            </a:pPr>
            <a:endParaRPr lang="en-US" sz="3600" dirty="0">
              <a:effectLst/>
              <a:latin typeface="Times New Roman" panose="02020603050405020304" pitchFamily="18" charset="0"/>
              <a:ea typeface="Times New Roman" panose="02020603050405020304" pitchFamily="18" charset="0"/>
            </a:endParaRPr>
          </a:p>
          <a:p>
            <a:pPr marL="742950" indent="-742950">
              <a:spcBef>
                <a:spcPts val="600"/>
              </a:spcBef>
              <a:buFont typeface="Arial" panose="020B0604020202020204"/>
              <a:buAutoNum type="arabicPeriod"/>
            </a:pPr>
            <a:endParaRPr lang="en-US" sz="3600" b="1" dirty="0">
              <a:solidFill>
                <a:schemeClr val="dk1"/>
              </a:solidFill>
              <a:latin typeface="Lato" panose="020F0502020204030203"/>
              <a:ea typeface="Lato" panose="020F0502020204030203"/>
              <a:cs typeface="Lato" panose="020F0502020204030203"/>
              <a:sym typeface="Lato" panose="020F0502020204030203"/>
            </a:endParaRPr>
          </a:p>
          <a:p>
            <a:pPr marL="0" marR="0" lvl="0" indent="0" rtl="0">
              <a:spcBef>
                <a:spcPts val="600"/>
              </a:spcBef>
              <a:spcAft>
                <a:spcPts val="0"/>
              </a:spcAft>
              <a:buNone/>
            </a:pPr>
            <a:endParaRPr sz="4000" dirty="0">
              <a:solidFill>
                <a:schemeClr val="dk1"/>
              </a:solidFill>
              <a:latin typeface="Lato" panose="020F0502020204030203"/>
              <a:ea typeface="Lato" panose="020F0502020204030203"/>
              <a:cs typeface="Lato" panose="020F0502020204030203"/>
              <a:sym typeface="Lato" panose="020F0502020204030203"/>
            </a:endParaRPr>
          </a:p>
        </p:txBody>
      </p:sp>
      <p:sp>
        <p:nvSpPr>
          <p:cNvPr id="198" name="Google Shape;198;p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201" name="Google Shape;201;p8" descr="A green bird with leaves&#10;&#10;Description automatically generated"/>
          <p:cNvPicPr preferRelativeResize="0"/>
          <p:nvPr/>
        </p:nvPicPr>
        <p:blipFill rotWithShape="1">
          <a:blip r:embed="rId1"/>
          <a:srcRect/>
          <a:stretch>
            <a:fillRect/>
          </a:stretch>
        </p:blipFill>
        <p:spPr>
          <a:xfrm>
            <a:off x="10500489" y="289924"/>
            <a:ext cx="1399035" cy="117043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grpSp>
        <p:nvGrpSpPr>
          <p:cNvPr id="208" name="Google Shape;208;g2ac1ba269cb_0_0"/>
          <p:cNvGrpSpPr/>
          <p:nvPr/>
        </p:nvGrpSpPr>
        <p:grpSpPr>
          <a:xfrm>
            <a:off x="4073242" y="545190"/>
            <a:ext cx="5958205" cy="5415279"/>
            <a:chOff x="1084897" y="1693"/>
            <a:chExt cx="5958205" cy="5415279"/>
          </a:xfrm>
        </p:grpSpPr>
        <p:sp>
          <p:nvSpPr>
            <p:cNvPr id="209" name="Google Shape;209;g2ac1ba269cb_0_0"/>
            <p:cNvSpPr/>
            <p:nvPr/>
          </p:nvSpPr>
          <p:spPr>
            <a:xfrm rot="10800000">
              <a:off x="1638002" y="1762"/>
              <a:ext cx="5405100" cy="1106100"/>
            </a:xfrm>
            <a:prstGeom prst="homePlate">
              <a:avLst>
                <a:gd name="adj" fmla="val 50000"/>
              </a:avLst>
            </a:prstGeom>
            <a:gradFill>
              <a:gsLst>
                <a:gs pos="0">
                  <a:srgbClr val="FFDD8B"/>
                </a:gs>
                <a:gs pos="50000">
                  <a:srgbClr val="FFE8B8"/>
                </a:gs>
                <a:gs pos="100000">
                  <a:srgbClr val="FFF2DC"/>
                </a:gs>
              </a:gsLst>
              <a:lin ang="5400012" scaled="0"/>
            </a:gra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210" name="Google Shape;210;g2ac1ba269cb_0_0"/>
            <p:cNvSpPr txBox="1"/>
            <p:nvPr/>
          </p:nvSpPr>
          <p:spPr>
            <a:xfrm>
              <a:off x="1914524" y="1693"/>
              <a:ext cx="5128500" cy="1106100"/>
            </a:xfrm>
            <a:prstGeom prst="rect">
              <a:avLst/>
            </a:prstGeom>
            <a:noFill/>
            <a:ln>
              <a:noFill/>
            </a:ln>
          </p:spPr>
          <p:txBody>
            <a:bodyPr spcFirstLastPara="1" wrap="square" lIns="487775" tIns="160000" rIns="298700" bIns="160000" anchor="ctr" anchorCtr="0">
              <a:noAutofit/>
            </a:bodyPr>
            <a:lstStyle/>
            <a:p>
              <a:pPr marL="0" marR="0" lvl="0" indent="0" algn="ctr" rtl="0">
                <a:lnSpc>
                  <a:spcPct val="90000"/>
                </a:lnSpc>
                <a:spcBef>
                  <a:spcPts val="0"/>
                </a:spcBef>
                <a:spcAft>
                  <a:spcPts val="0"/>
                </a:spcAft>
                <a:buClr>
                  <a:srgbClr val="009444"/>
                </a:buClr>
                <a:buSzPts val="4200"/>
                <a:buFont typeface="Overlock" panose="020F0502020204030204"/>
                <a:buNone/>
              </a:pPr>
              <a:r>
                <a:rPr lang="en-US" sz="4200">
                  <a:solidFill>
                    <a:srgbClr val="009444"/>
                  </a:solidFill>
                  <a:latin typeface="Lato" panose="020F0502020204030203"/>
                  <a:ea typeface="Lato" panose="020F0502020204030203"/>
                  <a:cs typeface="Lato" panose="020F0502020204030203"/>
                  <a:sym typeface="Lato" panose="020F0502020204030203"/>
                </a:rPr>
                <a:t>CAPTAR</a:t>
              </a:r>
              <a:endParaRPr sz="4200">
                <a:solidFill>
                  <a:schemeClr val="dk1"/>
                </a:solidFill>
                <a:latin typeface="Lato" panose="020F0502020204030203"/>
                <a:ea typeface="Lato" panose="020F0502020204030203"/>
                <a:cs typeface="Lato" panose="020F0502020204030203"/>
                <a:sym typeface="Lato" panose="020F0502020204030203"/>
              </a:endParaRPr>
            </a:p>
          </p:txBody>
        </p:sp>
        <p:sp>
          <p:nvSpPr>
            <p:cNvPr id="211" name="Google Shape;211;g2ac1ba269cb_0_0"/>
            <p:cNvSpPr/>
            <p:nvPr/>
          </p:nvSpPr>
          <p:spPr>
            <a:xfrm>
              <a:off x="1084897" y="1693"/>
              <a:ext cx="1106100" cy="1106100"/>
            </a:xfrm>
            <a:prstGeom prst="ellipse">
              <a:avLst/>
            </a:prstGeom>
            <a:solidFill>
              <a:srgbClr val="595959"/>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212" name="Google Shape;212;g2ac1ba269cb_0_0"/>
            <p:cNvSpPr/>
            <p:nvPr/>
          </p:nvSpPr>
          <p:spPr>
            <a:xfrm rot="10800000">
              <a:off x="1638002" y="1438132"/>
              <a:ext cx="5405100" cy="1106100"/>
            </a:xfrm>
            <a:prstGeom prst="homePlate">
              <a:avLst>
                <a:gd name="adj" fmla="val 50000"/>
              </a:avLst>
            </a:prstGeom>
            <a:gradFill>
              <a:gsLst>
                <a:gs pos="0">
                  <a:srgbClr val="FFDD8B"/>
                </a:gs>
                <a:gs pos="50000">
                  <a:srgbClr val="FFE8B8"/>
                </a:gs>
                <a:gs pos="100000">
                  <a:srgbClr val="FFF2DC"/>
                </a:gs>
              </a:gsLst>
              <a:lin ang="5400012" scaled="0"/>
            </a:gra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213" name="Google Shape;213;g2ac1ba269cb_0_0"/>
            <p:cNvSpPr txBox="1"/>
            <p:nvPr/>
          </p:nvSpPr>
          <p:spPr>
            <a:xfrm>
              <a:off x="1914524" y="1438063"/>
              <a:ext cx="5128500" cy="1106100"/>
            </a:xfrm>
            <a:prstGeom prst="rect">
              <a:avLst/>
            </a:prstGeom>
            <a:noFill/>
            <a:ln>
              <a:noFill/>
            </a:ln>
          </p:spPr>
          <p:txBody>
            <a:bodyPr spcFirstLastPara="1" wrap="square" lIns="487775" tIns="160000" rIns="298700" bIns="160000" anchor="ctr" anchorCtr="0">
              <a:noAutofit/>
            </a:bodyPr>
            <a:lstStyle/>
            <a:p>
              <a:pPr marL="0" marR="0" lvl="0" indent="0" algn="ctr" rtl="0">
                <a:lnSpc>
                  <a:spcPct val="90000"/>
                </a:lnSpc>
                <a:spcBef>
                  <a:spcPts val="0"/>
                </a:spcBef>
                <a:spcAft>
                  <a:spcPts val="0"/>
                </a:spcAft>
                <a:buClr>
                  <a:srgbClr val="009444"/>
                </a:buClr>
                <a:buSzPts val="4200"/>
                <a:buFont typeface="Overlock" panose="020F0502020204030204"/>
                <a:buNone/>
              </a:pPr>
              <a:r>
                <a:rPr lang="en-US" sz="4200" dirty="0">
                  <a:solidFill>
                    <a:srgbClr val="009444"/>
                  </a:solidFill>
                  <a:latin typeface="Lato" panose="020F0502020204030203"/>
                  <a:ea typeface="Lato" panose="020F0502020204030203"/>
                  <a:cs typeface="Lato" panose="020F0502020204030203"/>
                  <a:sym typeface="Lato" panose="020F0502020204030203"/>
                </a:rPr>
                <a:t>CONTAR</a:t>
              </a:r>
              <a:endParaRPr sz="4200" dirty="0">
                <a:solidFill>
                  <a:srgbClr val="000000"/>
                </a:solidFill>
                <a:latin typeface="Lato" panose="020F0502020204030203"/>
                <a:ea typeface="Lato" panose="020F0502020204030203"/>
                <a:cs typeface="Lato" panose="020F0502020204030203"/>
                <a:sym typeface="Lato" panose="020F0502020204030203"/>
              </a:endParaRPr>
            </a:p>
          </p:txBody>
        </p:sp>
        <p:sp>
          <p:nvSpPr>
            <p:cNvPr id="214" name="Google Shape;214;g2ac1ba269cb_0_0"/>
            <p:cNvSpPr/>
            <p:nvPr/>
          </p:nvSpPr>
          <p:spPr>
            <a:xfrm>
              <a:off x="1084897" y="1438063"/>
              <a:ext cx="1106100" cy="1106100"/>
            </a:xfrm>
            <a:prstGeom prst="ellipse">
              <a:avLst/>
            </a:prstGeom>
            <a:solidFill>
              <a:srgbClr val="595959"/>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215" name="Google Shape;215;g2ac1ba269cb_0_0"/>
            <p:cNvSpPr/>
            <p:nvPr/>
          </p:nvSpPr>
          <p:spPr>
            <a:xfrm rot="10800000">
              <a:off x="1638002" y="2874502"/>
              <a:ext cx="5405100" cy="1106100"/>
            </a:xfrm>
            <a:prstGeom prst="homePlate">
              <a:avLst>
                <a:gd name="adj" fmla="val 50000"/>
              </a:avLst>
            </a:prstGeom>
            <a:gradFill>
              <a:gsLst>
                <a:gs pos="0">
                  <a:srgbClr val="FFDD8B"/>
                </a:gs>
                <a:gs pos="50000">
                  <a:srgbClr val="FFE8B8"/>
                </a:gs>
                <a:gs pos="100000">
                  <a:srgbClr val="FFF2DC"/>
                </a:gs>
              </a:gsLst>
              <a:lin ang="5400012" scaled="0"/>
            </a:gra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216" name="Google Shape;216;g2ac1ba269cb_0_0"/>
            <p:cNvSpPr txBox="1"/>
            <p:nvPr/>
          </p:nvSpPr>
          <p:spPr>
            <a:xfrm>
              <a:off x="1914524" y="2874433"/>
              <a:ext cx="5128500" cy="1106100"/>
            </a:xfrm>
            <a:prstGeom prst="rect">
              <a:avLst/>
            </a:prstGeom>
            <a:noFill/>
            <a:ln>
              <a:noFill/>
            </a:ln>
          </p:spPr>
          <p:txBody>
            <a:bodyPr spcFirstLastPara="1" wrap="square" lIns="487775" tIns="160000" rIns="298700" bIns="160000" anchor="ctr" anchorCtr="0">
              <a:noAutofit/>
            </a:bodyPr>
            <a:lstStyle/>
            <a:p>
              <a:pPr marL="0" marR="0" lvl="0" indent="0" algn="ctr" rtl="0">
                <a:lnSpc>
                  <a:spcPct val="90000"/>
                </a:lnSpc>
                <a:spcBef>
                  <a:spcPts val="0"/>
                </a:spcBef>
                <a:spcAft>
                  <a:spcPts val="0"/>
                </a:spcAft>
                <a:buClr>
                  <a:srgbClr val="009444"/>
                </a:buClr>
                <a:buSzPts val="4200"/>
                <a:buFont typeface="Overlock" panose="020F0502020204030204"/>
                <a:buNone/>
              </a:pPr>
              <a:r>
                <a:rPr lang="en-US" sz="4200">
                  <a:solidFill>
                    <a:srgbClr val="009444"/>
                  </a:solidFill>
                  <a:latin typeface="Lato" panose="020F0502020204030203"/>
                  <a:ea typeface="Lato" panose="020F0502020204030203"/>
                  <a:cs typeface="Lato" panose="020F0502020204030203"/>
                  <a:sym typeface="Lato" panose="020F0502020204030203"/>
                </a:rPr>
                <a:t>CONSIDERAR</a:t>
              </a:r>
              <a:endParaRPr sz="4200">
                <a:solidFill>
                  <a:schemeClr val="dk1"/>
                </a:solidFill>
                <a:latin typeface="Lato" panose="020F0502020204030203"/>
                <a:ea typeface="Lato" panose="020F0502020204030203"/>
                <a:cs typeface="Lato" panose="020F0502020204030203"/>
                <a:sym typeface="Lato" panose="020F0502020204030203"/>
              </a:endParaRPr>
            </a:p>
          </p:txBody>
        </p:sp>
        <p:sp>
          <p:nvSpPr>
            <p:cNvPr id="217" name="Google Shape;217;g2ac1ba269cb_0_0"/>
            <p:cNvSpPr/>
            <p:nvPr/>
          </p:nvSpPr>
          <p:spPr>
            <a:xfrm>
              <a:off x="1084897" y="2874433"/>
              <a:ext cx="1106100" cy="1106100"/>
            </a:xfrm>
            <a:prstGeom prst="ellipse">
              <a:avLst/>
            </a:prstGeom>
            <a:solidFill>
              <a:srgbClr val="595959"/>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218" name="Google Shape;218;g2ac1ba269cb_0_0"/>
            <p:cNvSpPr/>
            <p:nvPr/>
          </p:nvSpPr>
          <p:spPr>
            <a:xfrm rot="10800000">
              <a:off x="1638002" y="4310872"/>
              <a:ext cx="5405100" cy="1106100"/>
            </a:xfrm>
            <a:prstGeom prst="homePlate">
              <a:avLst>
                <a:gd name="adj" fmla="val 50000"/>
              </a:avLst>
            </a:prstGeom>
            <a:gradFill>
              <a:gsLst>
                <a:gs pos="0">
                  <a:srgbClr val="FFDD8B"/>
                </a:gs>
                <a:gs pos="50000">
                  <a:srgbClr val="FFE8B8"/>
                </a:gs>
                <a:gs pos="100000">
                  <a:srgbClr val="FFF2DC"/>
                </a:gs>
              </a:gsLst>
              <a:lin ang="5400012" scaled="0"/>
            </a:gra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219" name="Google Shape;219;g2ac1ba269cb_0_0"/>
            <p:cNvSpPr txBox="1"/>
            <p:nvPr/>
          </p:nvSpPr>
          <p:spPr>
            <a:xfrm>
              <a:off x="1914524" y="4310803"/>
              <a:ext cx="5128500" cy="1106100"/>
            </a:xfrm>
            <a:prstGeom prst="rect">
              <a:avLst/>
            </a:prstGeom>
            <a:noFill/>
            <a:ln>
              <a:noFill/>
            </a:ln>
          </p:spPr>
          <p:txBody>
            <a:bodyPr spcFirstLastPara="1" wrap="square" lIns="487775" tIns="160000" rIns="298700" bIns="160000" anchor="ctr" anchorCtr="0">
              <a:noAutofit/>
            </a:bodyPr>
            <a:lstStyle/>
            <a:p>
              <a:pPr marL="0" marR="0" lvl="0" indent="0" algn="ctr" rtl="0">
                <a:lnSpc>
                  <a:spcPct val="90000"/>
                </a:lnSpc>
                <a:spcBef>
                  <a:spcPts val="0"/>
                </a:spcBef>
                <a:spcAft>
                  <a:spcPts val="0"/>
                </a:spcAft>
                <a:buClr>
                  <a:srgbClr val="009444"/>
                </a:buClr>
                <a:buSzPts val="4200"/>
                <a:buFont typeface="Overlock" panose="020F0502020204030204"/>
                <a:buNone/>
              </a:pPr>
              <a:r>
                <a:rPr lang="en-US" sz="4200">
                  <a:solidFill>
                    <a:srgbClr val="009444"/>
                  </a:solidFill>
                  <a:latin typeface="Lato" panose="020F0502020204030203"/>
                  <a:ea typeface="Lato" panose="020F0502020204030203"/>
                  <a:cs typeface="Lato" panose="020F0502020204030203"/>
                  <a:sym typeface="Lato" panose="020F0502020204030203"/>
                </a:rPr>
                <a:t>CONSOLIDAR</a:t>
              </a:r>
              <a:endParaRPr sz="4200">
                <a:solidFill>
                  <a:schemeClr val="dk1"/>
                </a:solidFill>
                <a:latin typeface="Lato" panose="020F0502020204030203"/>
                <a:ea typeface="Lato" panose="020F0502020204030203"/>
                <a:cs typeface="Lato" panose="020F0502020204030203"/>
                <a:sym typeface="Lato" panose="020F0502020204030203"/>
              </a:endParaRPr>
            </a:p>
          </p:txBody>
        </p:sp>
        <p:sp>
          <p:nvSpPr>
            <p:cNvPr id="220" name="Google Shape;220;g2ac1ba269cb_0_0"/>
            <p:cNvSpPr/>
            <p:nvPr/>
          </p:nvSpPr>
          <p:spPr>
            <a:xfrm>
              <a:off x="1084897" y="4310803"/>
              <a:ext cx="1106100" cy="1106100"/>
            </a:xfrm>
            <a:prstGeom prst="ellipse">
              <a:avLst/>
            </a:prstGeom>
            <a:solidFill>
              <a:srgbClr val="595959"/>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grpSp>
      <p:sp>
        <p:nvSpPr>
          <p:cNvPr id="221" name="Google Shape;221;g2ac1ba269cb_0_0"/>
          <p:cNvSpPr/>
          <p:nvPr/>
        </p:nvSpPr>
        <p:spPr>
          <a:xfrm>
            <a:off x="887993" y="1015809"/>
            <a:ext cx="3047100" cy="4585500"/>
          </a:xfrm>
          <a:prstGeom prst="rightArrow">
            <a:avLst>
              <a:gd name="adj1" fmla="val 50000"/>
              <a:gd name="adj2" fmla="val 50000"/>
            </a:avLst>
          </a:prstGeom>
          <a:gradFill>
            <a:gsLst>
              <a:gs pos="0">
                <a:srgbClr val="005B26"/>
              </a:gs>
              <a:gs pos="50000">
                <a:srgbClr val="008437"/>
              </a:gs>
              <a:gs pos="100000">
                <a:srgbClr val="009F43"/>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7200">
                <a:solidFill>
                  <a:srgbClr val="E3BB3D"/>
                </a:solidFill>
                <a:latin typeface="Lato" panose="020F0502020204030203"/>
                <a:ea typeface="Lato" panose="020F0502020204030203"/>
                <a:cs typeface="Lato" panose="020F0502020204030203"/>
                <a:sym typeface="Lato" panose="020F0502020204030203"/>
              </a:rPr>
              <a:t>Las</a:t>
            </a:r>
            <a:endParaRPr>
              <a:latin typeface="Lato" panose="020F0502020204030203"/>
              <a:ea typeface="Lato" panose="020F0502020204030203"/>
              <a:cs typeface="Lato" panose="020F0502020204030203"/>
              <a:sym typeface="Lato" panose="020F0502020204030203"/>
            </a:endParaRPr>
          </a:p>
          <a:p>
            <a:pPr marL="0" marR="0" lvl="0" indent="0" algn="ctr" rtl="0">
              <a:spcBef>
                <a:spcPts val="0"/>
              </a:spcBef>
              <a:spcAft>
                <a:spcPts val="0"/>
              </a:spcAft>
              <a:buNone/>
            </a:pPr>
            <a:r>
              <a:rPr lang="en-US" sz="7200">
                <a:solidFill>
                  <a:srgbClr val="E3BB3D"/>
                </a:solidFill>
                <a:latin typeface="Lato" panose="020F0502020204030203"/>
                <a:ea typeface="Lato" panose="020F0502020204030203"/>
                <a:cs typeface="Lato" panose="020F0502020204030203"/>
                <a:sym typeface="Lato" panose="020F0502020204030203"/>
              </a:rPr>
              <a:t>4 C</a:t>
            </a:r>
            <a:endParaRPr>
              <a:latin typeface="Lato" panose="020F0502020204030203"/>
              <a:ea typeface="Lato" panose="020F0502020204030203"/>
              <a:cs typeface="Lato" panose="020F0502020204030203"/>
              <a:sym typeface="Lato" panose="020F0502020204030203"/>
            </a:endParaRPr>
          </a:p>
        </p:txBody>
      </p:sp>
      <p:sp>
        <p:nvSpPr>
          <p:cNvPr id="222" name="Google Shape;222;g2ac1ba269cb_0_0"/>
          <p:cNvSpPr txBox="1"/>
          <p:nvPr/>
        </p:nvSpPr>
        <p:spPr>
          <a:xfrm>
            <a:off x="4243431" y="461210"/>
            <a:ext cx="6711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a:solidFill>
                  <a:srgbClr val="E3BB3D"/>
                </a:solidFill>
                <a:latin typeface="Lato" panose="020F0502020204030203"/>
                <a:ea typeface="Lato" panose="020F0502020204030203"/>
                <a:cs typeface="Lato" panose="020F0502020204030203"/>
                <a:sym typeface="Lato" panose="020F0502020204030203"/>
              </a:rPr>
              <a:t>1</a:t>
            </a:r>
            <a:endParaRPr>
              <a:latin typeface="Lato" panose="020F0502020204030203"/>
              <a:ea typeface="Lato" panose="020F0502020204030203"/>
              <a:cs typeface="Lato" panose="020F0502020204030203"/>
              <a:sym typeface="Lato" panose="020F0502020204030203"/>
            </a:endParaRPr>
          </a:p>
        </p:txBody>
      </p:sp>
      <p:sp>
        <p:nvSpPr>
          <p:cNvPr id="223" name="Google Shape;223;g2ac1ba269cb_0_0"/>
          <p:cNvSpPr txBox="1"/>
          <p:nvPr/>
        </p:nvSpPr>
        <p:spPr>
          <a:xfrm>
            <a:off x="4264338" y="1931381"/>
            <a:ext cx="6711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a:solidFill>
                  <a:srgbClr val="E3BB3D"/>
                </a:solidFill>
                <a:latin typeface="Lato" panose="020F0502020204030203"/>
                <a:ea typeface="Lato" panose="020F0502020204030203"/>
                <a:cs typeface="Lato" panose="020F0502020204030203"/>
                <a:sym typeface="Lato" panose="020F0502020204030203"/>
              </a:rPr>
              <a:t>2</a:t>
            </a:r>
            <a:endParaRPr>
              <a:latin typeface="Lato" panose="020F0502020204030203"/>
              <a:ea typeface="Lato" panose="020F0502020204030203"/>
              <a:cs typeface="Lato" panose="020F0502020204030203"/>
              <a:sym typeface="Lato" panose="020F0502020204030203"/>
            </a:endParaRPr>
          </a:p>
        </p:txBody>
      </p:sp>
      <p:sp>
        <p:nvSpPr>
          <p:cNvPr id="224" name="Google Shape;224;g2ac1ba269cb_0_0"/>
          <p:cNvSpPr txBox="1"/>
          <p:nvPr/>
        </p:nvSpPr>
        <p:spPr>
          <a:xfrm>
            <a:off x="4264337" y="3384707"/>
            <a:ext cx="6711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a:solidFill>
                  <a:srgbClr val="E3BB3D"/>
                </a:solidFill>
                <a:latin typeface="Lato" panose="020F0502020204030203"/>
                <a:ea typeface="Lato" panose="020F0502020204030203"/>
                <a:cs typeface="Lato" panose="020F0502020204030203"/>
                <a:sym typeface="Lato" panose="020F0502020204030203"/>
              </a:rPr>
              <a:t>3</a:t>
            </a:r>
            <a:endParaRPr>
              <a:latin typeface="Lato" panose="020F0502020204030203"/>
              <a:ea typeface="Lato" panose="020F0502020204030203"/>
              <a:cs typeface="Lato" panose="020F0502020204030203"/>
              <a:sym typeface="Lato" panose="020F0502020204030203"/>
            </a:endParaRPr>
          </a:p>
        </p:txBody>
      </p:sp>
      <p:sp>
        <p:nvSpPr>
          <p:cNvPr id="225" name="Google Shape;225;g2ac1ba269cb_0_0"/>
          <p:cNvSpPr txBox="1"/>
          <p:nvPr/>
        </p:nvSpPr>
        <p:spPr>
          <a:xfrm>
            <a:off x="4265036" y="4838033"/>
            <a:ext cx="6711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a:solidFill>
                  <a:srgbClr val="E3BB3D"/>
                </a:solidFill>
                <a:latin typeface="Lato" panose="020F0502020204030203"/>
                <a:ea typeface="Lato" panose="020F0502020204030203"/>
                <a:cs typeface="Lato" panose="020F0502020204030203"/>
                <a:sym typeface="Lato" panose="020F0502020204030203"/>
              </a:rPr>
              <a:t>4</a:t>
            </a:r>
            <a:endParaRPr>
              <a:latin typeface="Lato" panose="020F0502020204030203"/>
              <a:ea typeface="Lato" panose="020F0502020204030203"/>
              <a:cs typeface="Lato" panose="020F0502020204030203"/>
              <a:sym typeface="Lato" panose="020F0502020204030203"/>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6"/>
        <p:cNvGrpSpPr/>
        <p:nvPr/>
      </p:nvGrpSpPr>
      <p:grpSpPr>
        <a:xfrm>
          <a:off x="0" y="0"/>
          <a:ext cx="0" cy="0"/>
          <a:chOff x="0" y="0"/>
          <a:chExt cx="0" cy="0"/>
        </a:xfrm>
      </p:grpSpPr>
      <p:sp>
        <p:nvSpPr>
          <p:cNvPr id="387" name="Google Shape;387;p18"/>
          <p:cNvSpPr txBox="1"/>
          <p:nvPr/>
        </p:nvSpPr>
        <p:spPr>
          <a:xfrm>
            <a:off x="2935891" y="712308"/>
            <a:ext cx="7189367"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err="1">
                <a:solidFill>
                  <a:srgbClr val="009444"/>
                </a:solidFill>
                <a:latin typeface="Lato" panose="020F0502020204030203"/>
                <a:ea typeface="Lato" panose="020F0502020204030203"/>
                <a:cs typeface="Lato" panose="020F0502020204030203"/>
                <a:sym typeface="Lato" panose="020F0502020204030203"/>
              </a:rPr>
              <a:t>Consolidar</a:t>
            </a:r>
            <a:r>
              <a:rPr lang="en-US" sz="4860" dirty="0">
                <a:solidFill>
                  <a:srgbClr val="009444"/>
                </a:solidFill>
                <a:latin typeface="Lato" panose="020F0502020204030203"/>
                <a:ea typeface="Lato" panose="020F0502020204030203"/>
                <a:cs typeface="Lato" panose="020F0502020204030203"/>
                <a:sym typeface="Lato" panose="020F0502020204030203"/>
              </a:rPr>
              <a:t> </a:t>
            </a:r>
            <a:endParaRPr lang="en-US" sz="3600" dirty="0">
              <a:solidFill>
                <a:schemeClr val="tx1"/>
              </a:solidFill>
              <a:latin typeface="Lato" panose="020F0502020204030203"/>
              <a:ea typeface="Lato" panose="020F0502020204030203"/>
              <a:cs typeface="Lato" panose="020F0502020204030203"/>
              <a:sym typeface="Lato" panose="020F0502020204030203"/>
            </a:endParaRPr>
          </a:p>
        </p:txBody>
      </p:sp>
      <p:sp>
        <p:nvSpPr>
          <p:cNvPr id="391" name="Google Shape;391;p1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393" name="Google Shape;393;p18"/>
          <p:cNvPicPr preferRelativeResize="0"/>
          <p:nvPr/>
        </p:nvPicPr>
        <p:blipFill rotWithShape="1">
          <a:blip r:embed="rId1"/>
          <a:srcRect/>
          <a:stretch>
            <a:fillRect/>
          </a:stretch>
        </p:blipFill>
        <p:spPr>
          <a:xfrm>
            <a:off x="476645" y="1552538"/>
            <a:ext cx="3125597" cy="3218436"/>
          </a:xfrm>
          <a:prstGeom prst="rect">
            <a:avLst/>
          </a:prstGeom>
          <a:noFill/>
          <a:ln>
            <a:noFill/>
          </a:ln>
          <a:effectLst>
            <a:outerShdw blurRad="50800" dist="38100" dir="2700000" algn="tl" rotWithShape="0">
              <a:srgbClr val="000000">
                <a:alpha val="40000"/>
              </a:srgbClr>
            </a:outerShdw>
          </a:effectLst>
        </p:spPr>
      </p:pic>
      <p:sp>
        <p:nvSpPr>
          <p:cNvPr id="394" name="Google Shape;394;p18"/>
          <p:cNvSpPr txBox="1"/>
          <p:nvPr/>
        </p:nvSpPr>
        <p:spPr>
          <a:xfrm>
            <a:off x="3602242" y="2890350"/>
            <a:ext cx="7432500"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dirty="0">
                <a:solidFill>
                  <a:schemeClr val="dk1"/>
                </a:solidFill>
                <a:latin typeface="Lato" panose="020F0502020204030203"/>
                <a:ea typeface="Lato" panose="020F0502020204030203"/>
                <a:cs typeface="Lato" panose="020F0502020204030203"/>
                <a:sym typeface="Lato" panose="020F0502020204030203"/>
              </a:rPr>
              <a:t>1. ¿</a:t>
            </a:r>
            <a:r>
              <a:rPr lang="en-US" sz="3600" b="1" dirty="0" err="1">
                <a:solidFill>
                  <a:schemeClr val="dk1"/>
                </a:solidFill>
                <a:latin typeface="Lato" panose="020F0502020204030203"/>
                <a:ea typeface="Lato" panose="020F0502020204030203"/>
                <a:cs typeface="Lato" panose="020F0502020204030203"/>
                <a:sym typeface="Lato" panose="020F0502020204030203"/>
              </a:rPr>
              <a:t>Cuál</a:t>
            </a:r>
            <a:r>
              <a:rPr lang="en-US" sz="3600" b="1" dirty="0">
                <a:solidFill>
                  <a:schemeClr val="dk1"/>
                </a:solidFill>
                <a:latin typeface="Lato" panose="020F0502020204030203"/>
                <a:ea typeface="Lato" panose="020F0502020204030203"/>
                <a:cs typeface="Lato" panose="020F0502020204030203"/>
                <a:sym typeface="Lato" panose="020F0502020204030203"/>
              </a:rPr>
              <a:t> es </a:t>
            </a:r>
            <a:r>
              <a:rPr lang="en-US" sz="3600" b="1" dirty="0" err="1">
                <a:solidFill>
                  <a:schemeClr val="dk1"/>
                </a:solidFill>
                <a:latin typeface="Lato" panose="020F0502020204030203"/>
                <a:ea typeface="Lato" panose="020F0502020204030203"/>
                <a:cs typeface="Lato" panose="020F0502020204030203"/>
                <a:sym typeface="Lato" panose="020F0502020204030203"/>
              </a:rPr>
              <a:t>el</a:t>
            </a:r>
            <a:r>
              <a:rPr lang="en-US" sz="3600" b="1" dirty="0">
                <a:solidFill>
                  <a:schemeClr val="dk1"/>
                </a:solidFill>
                <a:latin typeface="Lato" panose="020F0502020204030203"/>
                <a:ea typeface="Lato" panose="020F0502020204030203"/>
                <a:cs typeface="Lato" panose="020F0502020204030203"/>
                <a:sym typeface="Lato" panose="020F0502020204030203"/>
              </a:rPr>
              <a:t> punto principal de </a:t>
            </a:r>
            <a:endParaRPr lang="en-US" sz="3600" b="1" dirty="0">
              <a:solidFill>
                <a:schemeClr val="dk1"/>
              </a:solidFill>
              <a:latin typeface="Lato" panose="020F0502020204030203"/>
              <a:ea typeface="Lato" panose="020F0502020204030203"/>
              <a:cs typeface="Lato" panose="020F0502020204030203"/>
              <a:sym typeface="Lato" panose="020F0502020204030203"/>
            </a:endParaRPr>
          </a:p>
          <a:p>
            <a:pPr marL="0" marR="0" lvl="0" indent="0" algn="l" rtl="0">
              <a:spcBef>
                <a:spcPts val="0"/>
              </a:spcBef>
              <a:spcAft>
                <a:spcPts val="0"/>
              </a:spcAft>
              <a:buNone/>
            </a:pPr>
            <a:r>
              <a:rPr lang="en-US" sz="3600" b="1" dirty="0">
                <a:solidFill>
                  <a:schemeClr val="dk1"/>
                </a:solidFill>
                <a:latin typeface="Lato" panose="020F0502020204030203"/>
                <a:ea typeface="Lato" panose="020F0502020204030203"/>
                <a:cs typeface="Lato" panose="020F0502020204030203"/>
                <a:sym typeface="Lato" panose="020F0502020204030203"/>
              </a:rPr>
              <a:t>     la </a:t>
            </a:r>
            <a:r>
              <a:rPr lang="en-US" sz="3600" b="1" dirty="0" err="1">
                <a:solidFill>
                  <a:schemeClr val="dk1"/>
                </a:solidFill>
                <a:latin typeface="Lato" panose="020F0502020204030203"/>
                <a:ea typeface="Lato" panose="020F0502020204030203"/>
                <a:cs typeface="Lato" panose="020F0502020204030203"/>
                <a:sym typeface="Lato" panose="020F0502020204030203"/>
              </a:rPr>
              <a:t>historia</a:t>
            </a:r>
            <a:r>
              <a:rPr lang="en-US" sz="3600" b="1" dirty="0">
                <a:solidFill>
                  <a:schemeClr val="dk1"/>
                </a:solidFill>
                <a:latin typeface="Lato" panose="020F0502020204030203"/>
                <a:ea typeface="Lato" panose="020F0502020204030203"/>
                <a:cs typeface="Lato" panose="020F0502020204030203"/>
                <a:sym typeface="Lato" panose="020F0502020204030203"/>
              </a:rPr>
              <a:t>?</a:t>
            </a:r>
            <a:endParaRPr sz="3600" b="1" dirty="0">
              <a:solidFill>
                <a:schemeClr val="dk1"/>
              </a:solidFill>
              <a:latin typeface="Lato" panose="020F0502020204030203"/>
              <a:ea typeface="Lato" panose="020F0502020204030203"/>
              <a:cs typeface="Lato" panose="020F0502020204030203"/>
              <a:sym typeface="Lato" panose="020F0502020204030203"/>
            </a:endParaRPr>
          </a:p>
        </p:txBody>
      </p:sp>
      <p:cxnSp>
        <p:nvCxnSpPr>
          <p:cNvPr id="2" name="Google Shape;402;p19"/>
          <p:cNvCxnSpPr/>
          <p:nvPr/>
        </p:nvCxnSpPr>
        <p:spPr>
          <a:xfrm>
            <a:off x="2961169" y="1804786"/>
            <a:ext cx="6269662" cy="0"/>
          </a:xfrm>
          <a:prstGeom prst="straightConnector1">
            <a:avLst/>
          </a:prstGeom>
          <a:noFill/>
          <a:ln w="38100" cap="flat" cmpd="sng">
            <a:solidFill>
              <a:srgbClr val="7F7F7F"/>
            </a:solidFill>
            <a:prstDash val="solid"/>
            <a:miter lim="800000"/>
            <a:headEnd type="none" w="sm" len="sm"/>
            <a:tailEnd type="none" w="sm" len="sm"/>
          </a:ln>
        </p:spPr>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6"/>
        <p:cNvGrpSpPr/>
        <p:nvPr/>
      </p:nvGrpSpPr>
      <p:grpSpPr>
        <a:xfrm>
          <a:off x="0" y="0"/>
          <a:ext cx="0" cy="0"/>
          <a:chOff x="0" y="0"/>
          <a:chExt cx="0" cy="0"/>
        </a:xfrm>
      </p:grpSpPr>
      <p:sp>
        <p:nvSpPr>
          <p:cNvPr id="387" name="Google Shape;387;p18"/>
          <p:cNvSpPr txBox="1"/>
          <p:nvPr/>
        </p:nvSpPr>
        <p:spPr>
          <a:xfrm>
            <a:off x="2935891" y="712308"/>
            <a:ext cx="7189367"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err="1">
                <a:solidFill>
                  <a:srgbClr val="009444"/>
                </a:solidFill>
                <a:latin typeface="Lato" panose="020F0502020204030203"/>
                <a:ea typeface="Lato" panose="020F0502020204030203"/>
                <a:cs typeface="Lato" panose="020F0502020204030203"/>
                <a:sym typeface="Lato" panose="020F0502020204030203"/>
              </a:rPr>
              <a:t>Consolidar</a:t>
            </a:r>
            <a:r>
              <a:rPr lang="en-US" sz="4860" dirty="0">
                <a:solidFill>
                  <a:srgbClr val="009444"/>
                </a:solidFill>
                <a:latin typeface="Lato" panose="020F0502020204030203"/>
                <a:ea typeface="Lato" panose="020F0502020204030203"/>
                <a:cs typeface="Lato" panose="020F0502020204030203"/>
                <a:sym typeface="Lato" panose="020F0502020204030203"/>
              </a:rPr>
              <a:t> </a:t>
            </a:r>
            <a:r>
              <a:rPr lang="en-US" sz="3600" dirty="0">
                <a:solidFill>
                  <a:schemeClr val="tx1"/>
                </a:solidFill>
                <a:latin typeface="Lato" panose="020F0502020204030203"/>
                <a:ea typeface="Lato" panose="020F0502020204030203"/>
                <a:cs typeface="Lato" panose="020F0502020204030203"/>
                <a:sym typeface="Lato" panose="020F0502020204030203"/>
              </a:rPr>
              <a:t> </a:t>
            </a:r>
            <a:endParaRPr lang="en-US" sz="3600" dirty="0">
              <a:solidFill>
                <a:schemeClr val="tx1"/>
              </a:solidFill>
              <a:latin typeface="Lato" panose="020F0502020204030203"/>
              <a:ea typeface="Lato" panose="020F0502020204030203"/>
              <a:cs typeface="Lato" panose="020F0502020204030203"/>
              <a:sym typeface="Lato" panose="020F0502020204030203"/>
            </a:endParaRPr>
          </a:p>
        </p:txBody>
      </p:sp>
      <p:sp>
        <p:nvSpPr>
          <p:cNvPr id="391" name="Google Shape;391;p1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393" name="Google Shape;393;p18"/>
          <p:cNvPicPr preferRelativeResize="0"/>
          <p:nvPr/>
        </p:nvPicPr>
        <p:blipFill rotWithShape="1">
          <a:blip r:embed="rId1"/>
          <a:srcRect/>
          <a:stretch>
            <a:fillRect/>
          </a:stretch>
        </p:blipFill>
        <p:spPr>
          <a:xfrm>
            <a:off x="476645" y="1552538"/>
            <a:ext cx="3125597" cy="3218436"/>
          </a:xfrm>
          <a:prstGeom prst="rect">
            <a:avLst/>
          </a:prstGeom>
          <a:noFill/>
          <a:ln>
            <a:noFill/>
          </a:ln>
          <a:effectLst>
            <a:outerShdw blurRad="50800" dist="38100" dir="2700000" algn="tl" rotWithShape="0">
              <a:srgbClr val="000000">
                <a:alpha val="40000"/>
              </a:srgbClr>
            </a:outerShdw>
          </a:effectLst>
        </p:spPr>
      </p:pic>
      <p:sp>
        <p:nvSpPr>
          <p:cNvPr id="394" name="Google Shape;394;p18"/>
          <p:cNvSpPr txBox="1"/>
          <p:nvPr/>
        </p:nvSpPr>
        <p:spPr>
          <a:xfrm>
            <a:off x="3602242" y="2890350"/>
            <a:ext cx="7432500" cy="1754286"/>
          </a:xfrm>
          <a:prstGeom prst="rect">
            <a:avLst/>
          </a:prstGeom>
          <a:noFill/>
          <a:ln>
            <a:noFill/>
          </a:ln>
        </p:spPr>
        <p:txBody>
          <a:bodyPr spcFirstLastPara="1" wrap="square" lIns="91425" tIns="45700" rIns="91425" bIns="45700" anchor="t" anchorCtr="0">
            <a:spAutoFit/>
          </a:bodyPr>
          <a:lstStyle/>
          <a:p>
            <a:r>
              <a:rPr lang="en-US" sz="3600" b="1" dirty="0">
                <a:solidFill>
                  <a:schemeClr val="dk1"/>
                </a:solidFill>
                <a:latin typeface="Lato" panose="020F0502020204030203"/>
                <a:ea typeface="Lato" panose="020F0502020204030203"/>
                <a:cs typeface="Lato" panose="020F0502020204030203"/>
                <a:sym typeface="Lato" panose="020F0502020204030203"/>
              </a:rPr>
              <a:t>2. ¿</a:t>
            </a:r>
            <a:r>
              <a:rPr lang="en-US" sz="3600" b="1" dirty="0" err="1">
                <a:solidFill>
                  <a:schemeClr val="dk1"/>
                </a:solidFill>
                <a:latin typeface="Lato" panose="020F0502020204030203"/>
                <a:ea typeface="Lato" panose="020F0502020204030203"/>
                <a:cs typeface="Lato" panose="020F0502020204030203"/>
                <a:sym typeface="Lato" panose="020F0502020204030203"/>
              </a:rPr>
              <a:t>Qué</a:t>
            </a:r>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pecado</a:t>
            </a:r>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veo</a:t>
            </a:r>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en</a:t>
            </a:r>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esta</a:t>
            </a:r>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historia</a:t>
            </a:r>
            <a:endParaRPr lang="en-US" sz="3600" b="1" dirty="0">
              <a:solidFill>
                <a:schemeClr val="dk1"/>
              </a:solidFill>
              <a:latin typeface="Lato" panose="020F0502020204030203"/>
              <a:ea typeface="Lato" panose="020F0502020204030203"/>
              <a:cs typeface="Lato" panose="020F0502020204030203"/>
              <a:sym typeface="Lato" panose="020F0502020204030203"/>
            </a:endParaRPr>
          </a:p>
          <a:p>
            <a:r>
              <a:rPr lang="en-US" sz="3600" b="1" dirty="0">
                <a:solidFill>
                  <a:schemeClr val="dk1"/>
                </a:solidFill>
                <a:latin typeface="Lato" panose="020F0502020204030203"/>
                <a:ea typeface="Lato" panose="020F0502020204030203"/>
                <a:cs typeface="Lato" panose="020F0502020204030203"/>
                <a:sym typeface="Lato" panose="020F0502020204030203"/>
              </a:rPr>
              <a:t>     y </a:t>
            </a:r>
            <a:r>
              <a:rPr lang="en-US" sz="3600" b="1" dirty="0" err="1">
                <a:solidFill>
                  <a:schemeClr val="dk1"/>
                </a:solidFill>
                <a:latin typeface="Lato" panose="020F0502020204030203"/>
                <a:ea typeface="Lato" panose="020F0502020204030203"/>
                <a:cs typeface="Lato" panose="020F0502020204030203"/>
                <a:sym typeface="Lato" panose="020F0502020204030203"/>
              </a:rPr>
              <a:t>confieso</a:t>
            </a:r>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en</a:t>
            </a:r>
            <a:r>
              <a:rPr lang="en-US" sz="3600" b="1" dirty="0">
                <a:solidFill>
                  <a:schemeClr val="dk1"/>
                </a:solidFill>
                <a:latin typeface="Lato" panose="020F0502020204030203"/>
                <a:ea typeface="Lato" panose="020F0502020204030203"/>
                <a:cs typeface="Lato" panose="020F0502020204030203"/>
                <a:sym typeface="Lato" panose="020F0502020204030203"/>
              </a:rPr>
              <a:t> mi </a:t>
            </a:r>
            <a:r>
              <a:rPr lang="en-US" sz="3600" b="1" dirty="0" err="1">
                <a:solidFill>
                  <a:schemeClr val="dk1"/>
                </a:solidFill>
                <a:latin typeface="Lato" panose="020F0502020204030203"/>
                <a:ea typeface="Lato" panose="020F0502020204030203"/>
                <a:cs typeface="Lato" panose="020F0502020204030203"/>
                <a:sym typeface="Lato" panose="020F0502020204030203"/>
              </a:rPr>
              <a:t>vida</a:t>
            </a:r>
            <a:r>
              <a:rPr lang="en-US" sz="3600" b="1" dirty="0">
                <a:solidFill>
                  <a:schemeClr val="dk1"/>
                </a:solidFill>
                <a:latin typeface="Lato" panose="020F0502020204030203"/>
                <a:ea typeface="Lato" panose="020F0502020204030203"/>
                <a:cs typeface="Lato" panose="020F0502020204030203"/>
                <a:sym typeface="Lato" panose="020F0502020204030203"/>
              </a:rPr>
              <a:t>?</a:t>
            </a:r>
            <a:endParaRPr lang="en-US" sz="3600" b="1" dirty="0">
              <a:solidFill>
                <a:schemeClr val="dk1"/>
              </a:solidFill>
              <a:latin typeface="Lato" panose="020F0502020204030203"/>
              <a:ea typeface="Lato" panose="020F0502020204030203"/>
              <a:cs typeface="Lato" panose="020F0502020204030203"/>
              <a:sym typeface="Lato" panose="020F0502020204030203"/>
            </a:endParaRPr>
          </a:p>
          <a:p>
            <a:pPr marL="0" marR="0" lvl="0" indent="0" algn="l" rtl="0">
              <a:spcBef>
                <a:spcPts val="0"/>
              </a:spcBef>
              <a:spcAft>
                <a:spcPts val="0"/>
              </a:spcAft>
              <a:buNone/>
            </a:pPr>
            <a:endParaRPr sz="3600" b="1" dirty="0">
              <a:solidFill>
                <a:schemeClr val="dk1"/>
              </a:solidFill>
              <a:latin typeface="Lato" panose="020F0502020204030203"/>
              <a:ea typeface="Lato" panose="020F0502020204030203"/>
              <a:cs typeface="Lato" panose="020F0502020204030203"/>
              <a:sym typeface="Lato" panose="020F0502020204030203"/>
            </a:endParaRPr>
          </a:p>
        </p:txBody>
      </p:sp>
      <p:cxnSp>
        <p:nvCxnSpPr>
          <p:cNvPr id="2" name="Google Shape;402;p19"/>
          <p:cNvCxnSpPr/>
          <p:nvPr/>
        </p:nvCxnSpPr>
        <p:spPr>
          <a:xfrm>
            <a:off x="2961169" y="1804786"/>
            <a:ext cx="6269662" cy="0"/>
          </a:xfrm>
          <a:prstGeom prst="straightConnector1">
            <a:avLst/>
          </a:prstGeom>
          <a:noFill/>
          <a:ln w="38100" cap="flat" cmpd="sng">
            <a:solidFill>
              <a:srgbClr val="7F7F7F"/>
            </a:solidFill>
            <a:prstDash val="solid"/>
            <a:miter lim="800000"/>
            <a:headEnd type="none" w="sm" len="sm"/>
            <a:tailEnd type="none" w="sm" len="sm"/>
          </a:ln>
        </p:spPr>
      </p:cxnSp>
      <p:pic>
        <p:nvPicPr>
          <p:cNvPr id="3" name="Google Shape;409;p19" descr="A black background with a black square&#10;&#10;Description automatically generated with medium confidence"/>
          <p:cNvPicPr preferRelativeResize="0"/>
          <p:nvPr/>
        </p:nvPicPr>
        <p:blipFill rotWithShape="1">
          <a:blip r:embed="rId2"/>
          <a:srcRect/>
          <a:stretch>
            <a:fillRect/>
          </a:stretch>
        </p:blipFill>
        <p:spPr>
          <a:xfrm>
            <a:off x="9544029" y="4720171"/>
            <a:ext cx="1490713" cy="126231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6"/>
        <p:cNvGrpSpPr/>
        <p:nvPr/>
      </p:nvGrpSpPr>
      <p:grpSpPr>
        <a:xfrm>
          <a:off x="0" y="0"/>
          <a:ext cx="0" cy="0"/>
          <a:chOff x="0" y="0"/>
          <a:chExt cx="0" cy="0"/>
        </a:xfrm>
      </p:grpSpPr>
      <p:sp>
        <p:nvSpPr>
          <p:cNvPr id="387" name="Google Shape;387;p18"/>
          <p:cNvSpPr txBox="1"/>
          <p:nvPr/>
        </p:nvSpPr>
        <p:spPr>
          <a:xfrm>
            <a:off x="2935891" y="712308"/>
            <a:ext cx="7189367"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err="1">
                <a:solidFill>
                  <a:srgbClr val="009444"/>
                </a:solidFill>
                <a:latin typeface="Lato" panose="020F0502020204030203"/>
                <a:ea typeface="Lato" panose="020F0502020204030203"/>
                <a:cs typeface="Lato" panose="020F0502020204030203"/>
                <a:sym typeface="Lato" panose="020F0502020204030203"/>
              </a:rPr>
              <a:t>Consolidar</a:t>
            </a:r>
            <a:r>
              <a:rPr lang="en-US" sz="4860" dirty="0">
                <a:solidFill>
                  <a:srgbClr val="009444"/>
                </a:solidFill>
                <a:latin typeface="Lato" panose="020F0502020204030203"/>
                <a:ea typeface="Lato" panose="020F0502020204030203"/>
                <a:cs typeface="Lato" panose="020F0502020204030203"/>
                <a:sym typeface="Lato" panose="020F0502020204030203"/>
              </a:rPr>
              <a:t> </a:t>
            </a:r>
            <a:endParaRPr lang="en-US" sz="3600" dirty="0">
              <a:solidFill>
                <a:schemeClr val="tx1"/>
              </a:solidFill>
              <a:latin typeface="Lato" panose="020F0502020204030203"/>
              <a:ea typeface="Lato" panose="020F0502020204030203"/>
              <a:cs typeface="Lato" panose="020F0502020204030203"/>
              <a:sym typeface="Lato" panose="020F0502020204030203"/>
            </a:endParaRPr>
          </a:p>
        </p:txBody>
      </p:sp>
      <p:sp>
        <p:nvSpPr>
          <p:cNvPr id="391" name="Google Shape;391;p1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393" name="Google Shape;393;p18"/>
          <p:cNvPicPr preferRelativeResize="0"/>
          <p:nvPr/>
        </p:nvPicPr>
        <p:blipFill rotWithShape="1">
          <a:blip r:embed="rId1"/>
          <a:srcRect/>
          <a:stretch>
            <a:fillRect/>
          </a:stretch>
        </p:blipFill>
        <p:spPr>
          <a:xfrm>
            <a:off x="476645" y="1552538"/>
            <a:ext cx="3125597" cy="3218436"/>
          </a:xfrm>
          <a:prstGeom prst="rect">
            <a:avLst/>
          </a:prstGeom>
          <a:noFill/>
          <a:ln>
            <a:noFill/>
          </a:ln>
          <a:effectLst>
            <a:outerShdw blurRad="50800" dist="38100" dir="2700000" algn="tl" rotWithShape="0">
              <a:srgbClr val="000000">
                <a:alpha val="40000"/>
              </a:srgbClr>
            </a:outerShdw>
          </a:effectLst>
        </p:spPr>
      </p:pic>
      <p:sp>
        <p:nvSpPr>
          <p:cNvPr id="394" name="Google Shape;394;p18"/>
          <p:cNvSpPr txBox="1"/>
          <p:nvPr/>
        </p:nvSpPr>
        <p:spPr>
          <a:xfrm>
            <a:off x="3602242" y="2890350"/>
            <a:ext cx="7432500" cy="2308284"/>
          </a:xfrm>
          <a:prstGeom prst="rect">
            <a:avLst/>
          </a:prstGeom>
          <a:noFill/>
          <a:ln>
            <a:noFill/>
          </a:ln>
        </p:spPr>
        <p:txBody>
          <a:bodyPr spcFirstLastPara="1" wrap="square" lIns="91425" tIns="45700" rIns="91425" bIns="45700" anchor="t" anchorCtr="0">
            <a:spAutoFit/>
          </a:bodyPr>
          <a:lstStyle/>
          <a:p>
            <a:r>
              <a:rPr lang="en-US" sz="3600" b="1" dirty="0">
                <a:solidFill>
                  <a:schemeClr val="dk1"/>
                </a:solidFill>
                <a:latin typeface="Lato" panose="020F0502020204030203"/>
                <a:ea typeface="Lato" panose="020F0502020204030203"/>
                <a:cs typeface="Lato" panose="020F0502020204030203"/>
                <a:sym typeface="Lato" panose="020F0502020204030203"/>
              </a:rPr>
              <a:t>3. ¿</a:t>
            </a:r>
            <a:r>
              <a:rPr lang="en-US" sz="3600" b="1" dirty="0" err="1">
                <a:solidFill>
                  <a:schemeClr val="dk1"/>
                </a:solidFill>
                <a:latin typeface="Lato" panose="020F0502020204030203"/>
                <a:ea typeface="Lato" panose="020F0502020204030203"/>
                <a:cs typeface="Lato" panose="020F0502020204030203"/>
                <a:sym typeface="Lato" panose="020F0502020204030203"/>
              </a:rPr>
              <a:t>En</a:t>
            </a:r>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qué</a:t>
            </a:r>
            <a:r>
              <a:rPr lang="en-US" sz="3600" b="1" dirty="0">
                <a:solidFill>
                  <a:schemeClr val="dk1"/>
                </a:solidFill>
                <a:latin typeface="Lato" panose="020F0502020204030203"/>
                <a:ea typeface="Lato" panose="020F0502020204030203"/>
                <a:cs typeface="Lato" panose="020F0502020204030203"/>
                <a:sym typeface="Lato" panose="020F0502020204030203"/>
              </a:rPr>
              <a:t> versos y palabras de</a:t>
            </a:r>
            <a:endParaRPr lang="en-US" sz="3600" b="1" dirty="0">
              <a:solidFill>
                <a:schemeClr val="dk1"/>
              </a:solidFill>
              <a:latin typeface="Lato" panose="020F0502020204030203"/>
              <a:ea typeface="Lato" panose="020F0502020204030203"/>
              <a:cs typeface="Lato" panose="020F0502020204030203"/>
              <a:sym typeface="Lato" panose="020F0502020204030203"/>
            </a:endParaRPr>
          </a:p>
          <a:p>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esta</a:t>
            </a:r>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historia</a:t>
            </a:r>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veo</a:t>
            </a:r>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el</a:t>
            </a:r>
            <a:r>
              <a:rPr lang="en-US" sz="3600" b="1" dirty="0">
                <a:solidFill>
                  <a:schemeClr val="dk1"/>
                </a:solidFill>
                <a:latin typeface="Lato" panose="020F0502020204030203"/>
                <a:ea typeface="Lato" panose="020F0502020204030203"/>
                <a:cs typeface="Lato" panose="020F0502020204030203"/>
                <a:sym typeface="Lato" panose="020F0502020204030203"/>
              </a:rPr>
              <a:t> amor de Dios</a:t>
            </a:r>
            <a:endParaRPr lang="en-US" sz="3600" b="1" dirty="0">
              <a:solidFill>
                <a:schemeClr val="dk1"/>
              </a:solidFill>
              <a:latin typeface="Lato" panose="020F0502020204030203"/>
              <a:ea typeface="Lato" panose="020F0502020204030203"/>
              <a:cs typeface="Lato" panose="020F0502020204030203"/>
              <a:sym typeface="Lato" panose="020F0502020204030203"/>
            </a:endParaRPr>
          </a:p>
          <a:p>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hacia</a:t>
            </a:r>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mí</a:t>
            </a:r>
            <a:r>
              <a:rPr lang="en-US" sz="3600" b="1" dirty="0">
                <a:solidFill>
                  <a:schemeClr val="dk1"/>
                </a:solidFill>
                <a:latin typeface="Lato" panose="020F0502020204030203"/>
                <a:ea typeface="Lato" panose="020F0502020204030203"/>
                <a:cs typeface="Lato" panose="020F0502020204030203"/>
                <a:sym typeface="Lato" panose="020F0502020204030203"/>
              </a:rPr>
              <a:t>?</a:t>
            </a:r>
            <a:endParaRPr lang="en-US" sz="3600" b="1" dirty="0">
              <a:solidFill>
                <a:schemeClr val="dk1"/>
              </a:solidFill>
              <a:latin typeface="Lato" panose="020F0502020204030203"/>
              <a:ea typeface="Lato" panose="020F0502020204030203"/>
              <a:cs typeface="Lato" panose="020F0502020204030203"/>
              <a:sym typeface="Lato" panose="020F0502020204030203"/>
            </a:endParaRPr>
          </a:p>
          <a:p>
            <a:endParaRPr sz="3600" b="1" dirty="0">
              <a:solidFill>
                <a:schemeClr val="dk1"/>
              </a:solidFill>
              <a:latin typeface="Lato" panose="020F0502020204030203"/>
              <a:ea typeface="Lato" panose="020F0502020204030203"/>
              <a:cs typeface="Lato" panose="020F0502020204030203"/>
              <a:sym typeface="Lato" panose="020F0502020204030203"/>
            </a:endParaRPr>
          </a:p>
        </p:txBody>
      </p:sp>
      <p:cxnSp>
        <p:nvCxnSpPr>
          <p:cNvPr id="2" name="Google Shape;402;p19"/>
          <p:cNvCxnSpPr/>
          <p:nvPr/>
        </p:nvCxnSpPr>
        <p:spPr>
          <a:xfrm>
            <a:off x="2961169" y="1804786"/>
            <a:ext cx="6269662" cy="0"/>
          </a:xfrm>
          <a:prstGeom prst="straightConnector1">
            <a:avLst/>
          </a:prstGeom>
          <a:noFill/>
          <a:ln w="38100" cap="flat" cmpd="sng">
            <a:solidFill>
              <a:srgbClr val="7F7F7F"/>
            </a:solidFill>
            <a:prstDash val="solid"/>
            <a:miter lim="800000"/>
            <a:headEnd type="none" w="sm" len="sm"/>
            <a:tailEnd type="none" w="sm" len="sm"/>
          </a:ln>
        </p:spPr>
      </p:cxnSp>
      <p:pic>
        <p:nvPicPr>
          <p:cNvPr id="4" name="Google Shape;437;p21" descr="A black background with a black square&#10;&#10;Description automatically generated with medium confidence"/>
          <p:cNvPicPr preferRelativeResize="0"/>
          <p:nvPr/>
        </p:nvPicPr>
        <p:blipFill rotWithShape="1">
          <a:blip r:embed="rId2"/>
          <a:srcRect/>
          <a:stretch>
            <a:fillRect/>
          </a:stretch>
        </p:blipFill>
        <p:spPr>
          <a:xfrm>
            <a:off x="9617030" y="4683093"/>
            <a:ext cx="1016456" cy="103108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6"/>
        <p:cNvGrpSpPr/>
        <p:nvPr/>
      </p:nvGrpSpPr>
      <p:grpSpPr>
        <a:xfrm>
          <a:off x="0" y="0"/>
          <a:ext cx="0" cy="0"/>
          <a:chOff x="0" y="0"/>
          <a:chExt cx="0" cy="0"/>
        </a:xfrm>
      </p:grpSpPr>
      <p:sp>
        <p:nvSpPr>
          <p:cNvPr id="387" name="Google Shape;387;p18"/>
          <p:cNvSpPr txBox="1"/>
          <p:nvPr/>
        </p:nvSpPr>
        <p:spPr>
          <a:xfrm>
            <a:off x="2935891" y="712308"/>
            <a:ext cx="7189367"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err="1">
                <a:solidFill>
                  <a:srgbClr val="009444"/>
                </a:solidFill>
                <a:latin typeface="Lato" panose="020F0502020204030203"/>
                <a:ea typeface="Lato" panose="020F0502020204030203"/>
                <a:cs typeface="Lato" panose="020F0502020204030203"/>
                <a:sym typeface="Lato" panose="020F0502020204030203"/>
              </a:rPr>
              <a:t>Consolidar</a:t>
            </a:r>
            <a:r>
              <a:rPr lang="en-US" sz="4860" dirty="0">
                <a:solidFill>
                  <a:srgbClr val="009444"/>
                </a:solidFill>
                <a:latin typeface="Lato" panose="020F0502020204030203"/>
                <a:ea typeface="Lato" panose="020F0502020204030203"/>
                <a:cs typeface="Lato" panose="020F0502020204030203"/>
                <a:sym typeface="Lato" panose="020F0502020204030203"/>
              </a:rPr>
              <a:t> </a:t>
            </a:r>
            <a:r>
              <a:rPr lang="en-US" sz="3600" dirty="0">
                <a:solidFill>
                  <a:schemeClr val="tx1"/>
                </a:solidFill>
                <a:latin typeface="Lato" panose="020F0502020204030203"/>
                <a:ea typeface="Lato" panose="020F0502020204030203"/>
                <a:cs typeface="Lato" panose="020F0502020204030203"/>
                <a:sym typeface="Lato" panose="020F0502020204030203"/>
              </a:rPr>
              <a:t> </a:t>
            </a:r>
            <a:endParaRPr lang="en-US" sz="3600" dirty="0">
              <a:solidFill>
                <a:schemeClr val="tx1"/>
              </a:solidFill>
              <a:latin typeface="Lato" panose="020F0502020204030203"/>
              <a:ea typeface="Lato" panose="020F0502020204030203"/>
              <a:cs typeface="Lato" panose="020F0502020204030203"/>
              <a:sym typeface="Lato" panose="020F0502020204030203"/>
            </a:endParaRPr>
          </a:p>
        </p:txBody>
      </p:sp>
      <p:sp>
        <p:nvSpPr>
          <p:cNvPr id="391" name="Google Shape;391;p1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393" name="Google Shape;393;p18"/>
          <p:cNvPicPr preferRelativeResize="0"/>
          <p:nvPr/>
        </p:nvPicPr>
        <p:blipFill rotWithShape="1">
          <a:blip r:embed="rId1"/>
          <a:srcRect/>
          <a:stretch>
            <a:fillRect/>
          </a:stretch>
        </p:blipFill>
        <p:spPr>
          <a:xfrm>
            <a:off x="476645" y="1552538"/>
            <a:ext cx="3125597" cy="3218436"/>
          </a:xfrm>
          <a:prstGeom prst="rect">
            <a:avLst/>
          </a:prstGeom>
          <a:noFill/>
          <a:ln>
            <a:noFill/>
          </a:ln>
          <a:effectLst>
            <a:outerShdw blurRad="50800" dist="38100" dir="2700000" algn="tl" rotWithShape="0">
              <a:srgbClr val="000000">
                <a:alpha val="40000"/>
              </a:srgbClr>
            </a:outerShdw>
          </a:effectLst>
        </p:spPr>
      </p:pic>
      <p:sp>
        <p:nvSpPr>
          <p:cNvPr id="394" name="Google Shape;394;p18"/>
          <p:cNvSpPr txBox="1"/>
          <p:nvPr/>
        </p:nvSpPr>
        <p:spPr>
          <a:xfrm>
            <a:off x="3602242" y="2890350"/>
            <a:ext cx="7432500" cy="1754286"/>
          </a:xfrm>
          <a:prstGeom prst="rect">
            <a:avLst/>
          </a:prstGeom>
          <a:noFill/>
          <a:ln>
            <a:noFill/>
          </a:ln>
        </p:spPr>
        <p:txBody>
          <a:bodyPr spcFirstLastPara="1" wrap="square" lIns="91425" tIns="45700" rIns="91425" bIns="45700" anchor="t" anchorCtr="0">
            <a:spAutoFit/>
          </a:bodyPr>
          <a:lstStyle/>
          <a:p>
            <a:r>
              <a:rPr lang="en-US" sz="3600" b="1" dirty="0">
                <a:solidFill>
                  <a:schemeClr val="dk1"/>
                </a:solidFill>
                <a:latin typeface="Lato" panose="020F0502020204030203"/>
                <a:ea typeface="Lato" panose="020F0502020204030203"/>
                <a:cs typeface="Lato" panose="020F0502020204030203"/>
                <a:sym typeface="Lato" panose="020F0502020204030203"/>
              </a:rPr>
              <a:t>4. ¿</a:t>
            </a:r>
            <a:r>
              <a:rPr lang="en-US" sz="3600" b="1" dirty="0" err="1">
                <a:solidFill>
                  <a:schemeClr val="dk1"/>
                </a:solidFill>
                <a:latin typeface="Lato" panose="020F0502020204030203"/>
                <a:ea typeface="Lato" panose="020F0502020204030203"/>
                <a:cs typeface="Lato" panose="020F0502020204030203"/>
                <a:sym typeface="Lato" panose="020F0502020204030203"/>
              </a:rPr>
              <a:t>Qué</a:t>
            </a:r>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pediré</a:t>
            </a:r>
            <a:r>
              <a:rPr lang="en-US" sz="3600" b="1" dirty="0">
                <a:solidFill>
                  <a:schemeClr val="dk1"/>
                </a:solidFill>
                <a:latin typeface="Lato" panose="020F0502020204030203"/>
                <a:ea typeface="Lato" panose="020F0502020204030203"/>
                <a:cs typeface="Lato" panose="020F0502020204030203"/>
                <a:sym typeface="Lato" panose="020F0502020204030203"/>
              </a:rPr>
              <a:t> que Dios </a:t>
            </a:r>
            <a:r>
              <a:rPr lang="en-US" sz="3600" b="1" dirty="0" err="1">
                <a:solidFill>
                  <a:schemeClr val="dk1"/>
                </a:solidFill>
                <a:latin typeface="Lato" panose="020F0502020204030203"/>
                <a:ea typeface="Lato" panose="020F0502020204030203"/>
                <a:cs typeface="Lato" panose="020F0502020204030203"/>
                <a:sym typeface="Lato" panose="020F0502020204030203"/>
              </a:rPr>
              <a:t>obre</a:t>
            </a:r>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en</a:t>
            </a:r>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mí</a:t>
            </a:r>
            <a:r>
              <a:rPr lang="en-US" sz="3600" b="1" dirty="0">
                <a:solidFill>
                  <a:schemeClr val="dk1"/>
                </a:solidFill>
                <a:latin typeface="Lato" panose="020F0502020204030203"/>
                <a:ea typeface="Lato" panose="020F0502020204030203"/>
                <a:cs typeface="Lato" panose="020F0502020204030203"/>
                <a:sym typeface="Lato" panose="020F0502020204030203"/>
              </a:rPr>
              <a:t> para </a:t>
            </a:r>
            <a:r>
              <a:rPr lang="en-US" sz="3600" b="1" dirty="0" err="1">
                <a:solidFill>
                  <a:schemeClr val="dk1"/>
                </a:solidFill>
                <a:latin typeface="Lato" panose="020F0502020204030203"/>
                <a:ea typeface="Lato" panose="020F0502020204030203"/>
                <a:cs typeface="Lato" panose="020F0502020204030203"/>
                <a:sym typeface="Lato" panose="020F0502020204030203"/>
              </a:rPr>
              <a:t>poner</a:t>
            </a:r>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en</a:t>
            </a:r>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práctica</a:t>
            </a:r>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su</a:t>
            </a:r>
            <a:r>
              <a:rPr lang="en-US" sz="3600" b="1" dirty="0">
                <a:solidFill>
                  <a:schemeClr val="dk1"/>
                </a:solidFill>
                <a:latin typeface="Lato" panose="020F0502020204030203"/>
                <a:ea typeface="Lato" panose="020F0502020204030203"/>
                <a:cs typeface="Lato" panose="020F0502020204030203"/>
                <a:sym typeface="Lato" panose="020F0502020204030203"/>
              </a:rPr>
              <a:t> Palabra?</a:t>
            </a:r>
            <a:endParaRPr lang="en-US" sz="3600" b="1" dirty="0">
              <a:solidFill>
                <a:schemeClr val="dk1"/>
              </a:solidFill>
              <a:latin typeface="Lato" panose="020F0502020204030203"/>
              <a:ea typeface="Lato" panose="020F0502020204030203"/>
              <a:cs typeface="Lato" panose="020F0502020204030203"/>
              <a:sym typeface="Lato" panose="020F0502020204030203"/>
            </a:endParaRPr>
          </a:p>
          <a:p>
            <a:endParaRPr sz="3600" b="1" dirty="0">
              <a:solidFill>
                <a:schemeClr val="dk1"/>
              </a:solidFill>
              <a:latin typeface="Lato" panose="020F0502020204030203"/>
              <a:ea typeface="Lato" panose="020F0502020204030203"/>
              <a:cs typeface="Lato" panose="020F0502020204030203"/>
              <a:sym typeface="Lato" panose="020F0502020204030203"/>
            </a:endParaRPr>
          </a:p>
        </p:txBody>
      </p:sp>
      <p:cxnSp>
        <p:nvCxnSpPr>
          <p:cNvPr id="2" name="Google Shape;402;p19"/>
          <p:cNvCxnSpPr/>
          <p:nvPr/>
        </p:nvCxnSpPr>
        <p:spPr>
          <a:xfrm>
            <a:off x="2961169" y="1804786"/>
            <a:ext cx="6269662" cy="0"/>
          </a:xfrm>
          <a:prstGeom prst="straightConnector1">
            <a:avLst/>
          </a:prstGeom>
          <a:noFill/>
          <a:ln w="38100" cap="flat" cmpd="sng">
            <a:solidFill>
              <a:srgbClr val="7F7F7F"/>
            </a:solidFill>
            <a:prstDash val="solid"/>
            <a:miter lim="800000"/>
            <a:headEnd type="none" w="sm" len="sm"/>
            <a:tailEnd type="none" w="sm" len="sm"/>
          </a:ln>
        </p:spPr>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5"/>
          <p:cNvSpPr txBox="1"/>
          <p:nvPr/>
        </p:nvSpPr>
        <p:spPr>
          <a:xfrm>
            <a:off x="2237027" y="403125"/>
            <a:ext cx="8958900" cy="1015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panose="020B0604020202020204"/>
              <a:buNone/>
            </a:pPr>
            <a:r>
              <a:rPr lang="en-US" sz="6000" b="0" i="0" u="none" strike="noStrike" cap="none">
                <a:solidFill>
                  <a:srgbClr val="009444"/>
                </a:solidFill>
                <a:latin typeface="Lato" panose="020F0502020204030203"/>
                <a:ea typeface="Lato" panose="020F0502020204030203"/>
                <a:cs typeface="Lato" panose="020F0502020204030203"/>
                <a:sym typeface="Lato" panose="020F0502020204030203"/>
              </a:rPr>
              <a:t>Objetivos de la Lección</a:t>
            </a:r>
            <a:endParaRPr sz="6000" b="0" i="0" u="none" strike="noStrike" cap="none">
              <a:solidFill>
                <a:srgbClr val="009444"/>
              </a:solidFill>
              <a:latin typeface="Lato" panose="020F0502020204030203"/>
              <a:ea typeface="Lato" panose="020F0502020204030203"/>
              <a:cs typeface="Lato" panose="020F0502020204030203"/>
              <a:sym typeface="Lato" panose="020F0502020204030203"/>
            </a:endParaRPr>
          </a:p>
        </p:txBody>
      </p:sp>
      <p:cxnSp>
        <p:nvCxnSpPr>
          <p:cNvPr id="133" name="Google Shape;133;p5"/>
          <p:cNvCxnSpPr/>
          <p:nvPr/>
        </p:nvCxnSpPr>
        <p:spPr>
          <a:xfrm>
            <a:off x="2373086" y="1597768"/>
            <a:ext cx="7195457" cy="0"/>
          </a:xfrm>
          <a:prstGeom prst="straightConnector1">
            <a:avLst/>
          </a:prstGeom>
          <a:noFill/>
          <a:ln w="38100" cap="flat" cmpd="sng">
            <a:solidFill>
              <a:srgbClr val="7F7F7F"/>
            </a:solidFill>
            <a:prstDash val="solid"/>
            <a:miter lim="800000"/>
            <a:headEnd type="none" w="sm" len="sm"/>
            <a:tailEnd type="none" w="sm" len="sm"/>
          </a:ln>
        </p:spPr>
      </p:cxnSp>
      <p:grpSp>
        <p:nvGrpSpPr>
          <p:cNvPr id="134" name="Google Shape;134;p5"/>
          <p:cNvGrpSpPr/>
          <p:nvPr/>
        </p:nvGrpSpPr>
        <p:grpSpPr>
          <a:xfrm>
            <a:off x="745673" y="2011041"/>
            <a:ext cx="10450280" cy="3947713"/>
            <a:chOff x="0" y="0"/>
            <a:chExt cx="10450280" cy="3947713"/>
          </a:xfrm>
        </p:grpSpPr>
        <p:sp>
          <p:nvSpPr>
            <p:cNvPr id="135" name="Google Shape;135;p5"/>
            <p:cNvSpPr/>
            <p:nvPr/>
          </p:nvSpPr>
          <p:spPr>
            <a:xfrm>
              <a:off x="0" y="481"/>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136" name="Google Shape;136;p5"/>
            <p:cNvSpPr/>
            <p:nvPr/>
          </p:nvSpPr>
          <p:spPr>
            <a:xfrm>
              <a:off x="341153" y="254232"/>
              <a:ext cx="620279" cy="620279"/>
            </a:xfrm>
            <a:prstGeom prst="rect">
              <a:avLst/>
            </a:prstGeom>
            <a:blipFill rotWithShape="1">
              <a:blip r:embed="rId1"/>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137" name="Google Shape;137;p5"/>
            <p:cNvSpPr/>
            <p:nvPr/>
          </p:nvSpPr>
          <p:spPr>
            <a:xfrm>
              <a:off x="1302586" y="0"/>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138" name="Google Shape;138;p5"/>
            <p:cNvSpPr txBox="1"/>
            <p:nvPr/>
          </p:nvSpPr>
          <p:spPr>
            <a:xfrm>
              <a:off x="1302586" y="0"/>
              <a:ext cx="9147694" cy="1127780"/>
            </a:xfrm>
            <a:prstGeom prst="rect">
              <a:avLst/>
            </a:prstGeom>
            <a:no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lt1"/>
                </a:buClr>
                <a:buSzPts val="2500"/>
                <a:buFont typeface="Calibri" panose="020F0502020204030204"/>
                <a:buNone/>
              </a:pPr>
              <a:r>
                <a:rPr lang="en-US" sz="2800" dirty="0" err="1">
                  <a:solidFill>
                    <a:schemeClr val="lt1"/>
                  </a:solidFill>
                  <a:latin typeface="Lato" panose="020F0502020204030203"/>
                  <a:ea typeface="Lato" panose="020F0502020204030203"/>
                  <a:cs typeface="Lato" panose="020F0502020204030203"/>
                  <a:sym typeface="Lato" panose="020F0502020204030203"/>
                </a:rPr>
                <a:t>Compartir</a:t>
              </a:r>
              <a:r>
                <a:rPr lang="en-US" sz="2800" dirty="0">
                  <a:solidFill>
                    <a:schemeClr val="lt1"/>
                  </a:solidFill>
                  <a:latin typeface="Lato" panose="020F0502020204030203"/>
                  <a:ea typeface="Lato" panose="020F0502020204030203"/>
                  <a:cs typeface="Lato" panose="020F0502020204030203"/>
                  <a:sym typeface="Lato" panose="020F0502020204030203"/>
                </a:rPr>
                <a:t> </a:t>
              </a:r>
              <a:r>
                <a:rPr lang="en-US" sz="2800" dirty="0" err="1">
                  <a:solidFill>
                    <a:schemeClr val="lt1"/>
                  </a:solidFill>
                  <a:latin typeface="Lato" panose="020F0502020204030203"/>
                  <a:ea typeface="Lato" panose="020F0502020204030203"/>
                  <a:cs typeface="Lato" panose="020F0502020204030203"/>
                  <a:sym typeface="Lato" panose="020F0502020204030203"/>
                </a:rPr>
                <a:t>dichos</a:t>
              </a:r>
              <a:r>
                <a:rPr lang="en-US" sz="2800" dirty="0">
                  <a:solidFill>
                    <a:schemeClr val="lt1"/>
                  </a:solidFill>
                  <a:latin typeface="Lato" panose="020F0502020204030203"/>
                  <a:ea typeface="Lato" panose="020F0502020204030203"/>
                  <a:cs typeface="Lato" panose="020F0502020204030203"/>
                  <a:sym typeface="Lato" panose="020F0502020204030203"/>
                </a:rPr>
                <a:t> o </a:t>
              </a:r>
              <a:r>
                <a:rPr lang="en-US" sz="2800" dirty="0" err="1">
                  <a:solidFill>
                    <a:schemeClr val="lt1"/>
                  </a:solidFill>
                  <a:latin typeface="Lato" panose="020F0502020204030203"/>
                  <a:ea typeface="Lato" panose="020F0502020204030203"/>
                  <a:cs typeface="Lato" panose="020F0502020204030203"/>
                  <a:sym typeface="Lato" panose="020F0502020204030203"/>
                </a:rPr>
                <a:t>costumbres</a:t>
              </a:r>
              <a:r>
                <a:rPr lang="en-US" sz="2800" dirty="0">
                  <a:solidFill>
                    <a:schemeClr val="lt1"/>
                  </a:solidFill>
                  <a:latin typeface="Lato" panose="020F0502020204030203"/>
                  <a:ea typeface="Lato" panose="020F0502020204030203"/>
                  <a:cs typeface="Lato" panose="020F0502020204030203"/>
                  <a:sym typeface="Lato" panose="020F0502020204030203"/>
                </a:rPr>
                <a:t> para </a:t>
              </a:r>
              <a:r>
                <a:rPr lang="en-US" sz="2800" dirty="0" err="1">
                  <a:solidFill>
                    <a:schemeClr val="lt1"/>
                  </a:solidFill>
                  <a:latin typeface="Lato" panose="020F0502020204030203"/>
                  <a:ea typeface="Lato" panose="020F0502020204030203"/>
                  <a:cs typeface="Lato" panose="020F0502020204030203"/>
                  <a:sym typeface="Lato" panose="020F0502020204030203"/>
                </a:rPr>
                <a:t>poder</a:t>
              </a:r>
              <a:r>
                <a:rPr lang="en-US" sz="2800" dirty="0">
                  <a:solidFill>
                    <a:schemeClr val="lt1"/>
                  </a:solidFill>
                  <a:latin typeface="Lato" panose="020F0502020204030203"/>
                  <a:ea typeface="Lato" panose="020F0502020204030203"/>
                  <a:cs typeface="Lato" panose="020F0502020204030203"/>
                  <a:sym typeface="Lato" panose="020F0502020204030203"/>
                </a:rPr>
                <a:t> “</a:t>
              </a:r>
              <a:r>
                <a:rPr lang="en-US" sz="2800" dirty="0" err="1">
                  <a:solidFill>
                    <a:schemeClr val="lt1"/>
                  </a:solidFill>
                  <a:latin typeface="Lato" panose="020F0502020204030203"/>
                  <a:ea typeface="Lato" panose="020F0502020204030203"/>
                  <a:cs typeface="Lato" panose="020F0502020204030203"/>
                  <a:sym typeface="Lato" panose="020F0502020204030203"/>
                </a:rPr>
                <a:t>Captar</a:t>
              </a:r>
              <a:r>
                <a:rPr lang="en-US" sz="2800" dirty="0">
                  <a:solidFill>
                    <a:schemeClr val="lt1"/>
                  </a:solidFill>
                  <a:latin typeface="Lato" panose="020F0502020204030203"/>
                  <a:ea typeface="Lato" panose="020F0502020204030203"/>
                  <a:cs typeface="Lato" panose="020F0502020204030203"/>
                  <a:sym typeface="Lato" panose="020F0502020204030203"/>
                </a:rPr>
                <a:t>” la </a:t>
              </a:r>
              <a:r>
                <a:rPr lang="en-US" sz="2800" dirty="0" err="1">
                  <a:solidFill>
                    <a:schemeClr val="lt1"/>
                  </a:solidFill>
                  <a:latin typeface="Lato" panose="020F0502020204030203"/>
                  <a:ea typeface="Lato" panose="020F0502020204030203"/>
                  <a:cs typeface="Lato" panose="020F0502020204030203"/>
                  <a:sym typeface="Lato" panose="020F0502020204030203"/>
                </a:rPr>
                <a:t>atención</a:t>
              </a:r>
              <a:r>
                <a:rPr lang="en-US" sz="2800" dirty="0">
                  <a:solidFill>
                    <a:schemeClr val="lt1"/>
                  </a:solidFill>
                  <a:latin typeface="Lato" panose="020F0502020204030203"/>
                  <a:ea typeface="Lato" panose="020F0502020204030203"/>
                  <a:cs typeface="Lato" panose="020F0502020204030203"/>
                  <a:sym typeface="Lato" panose="020F0502020204030203"/>
                </a:rPr>
                <a:t> y </a:t>
              </a:r>
              <a:r>
                <a:rPr lang="en-US" sz="2800" dirty="0" err="1">
                  <a:solidFill>
                    <a:schemeClr val="lt1"/>
                  </a:solidFill>
                  <a:latin typeface="Lato" panose="020F0502020204030203"/>
                  <a:ea typeface="Lato" panose="020F0502020204030203"/>
                  <a:cs typeface="Lato" panose="020F0502020204030203"/>
                  <a:sym typeface="Lato" panose="020F0502020204030203"/>
                </a:rPr>
                <a:t>compartir</a:t>
              </a:r>
              <a:r>
                <a:rPr lang="en-US" sz="2800" dirty="0">
                  <a:solidFill>
                    <a:schemeClr val="lt1"/>
                  </a:solidFill>
                  <a:latin typeface="Lato" panose="020F0502020204030203"/>
                  <a:ea typeface="Lato" panose="020F0502020204030203"/>
                  <a:cs typeface="Lato" panose="020F0502020204030203"/>
                  <a:sym typeface="Lato" panose="020F0502020204030203"/>
                </a:rPr>
                <a:t> la </a:t>
              </a:r>
              <a:r>
                <a:rPr lang="en-US" sz="2800" dirty="0" err="1">
                  <a:solidFill>
                    <a:schemeClr val="lt1"/>
                  </a:solidFill>
                  <a:latin typeface="Lato" panose="020F0502020204030203"/>
                  <a:ea typeface="Lato" panose="020F0502020204030203"/>
                  <a:cs typeface="Lato" panose="020F0502020204030203"/>
                  <a:sym typeface="Lato" panose="020F0502020204030203"/>
                </a:rPr>
                <a:t>historia</a:t>
              </a:r>
              <a:r>
                <a:rPr lang="en-US" sz="2800" dirty="0">
                  <a:solidFill>
                    <a:schemeClr val="lt1"/>
                  </a:solidFill>
                  <a:latin typeface="Lato" panose="020F0502020204030203"/>
                  <a:ea typeface="Lato" panose="020F0502020204030203"/>
                  <a:cs typeface="Lato" panose="020F0502020204030203"/>
                  <a:sym typeface="Lato" panose="020F0502020204030203"/>
                </a:rPr>
                <a:t> del Monte </a:t>
              </a:r>
              <a:r>
                <a:rPr lang="en-US" sz="2800" dirty="0" err="1">
                  <a:solidFill>
                    <a:schemeClr val="lt1"/>
                  </a:solidFill>
                  <a:latin typeface="Lato" panose="020F0502020204030203"/>
                  <a:ea typeface="Lato" panose="020F0502020204030203"/>
                  <a:cs typeface="Lato" panose="020F0502020204030203"/>
                  <a:sym typeface="Lato" panose="020F0502020204030203"/>
                </a:rPr>
                <a:t>Sinaí</a:t>
              </a:r>
              <a:r>
                <a:rPr lang="en-US" sz="2800" dirty="0">
                  <a:solidFill>
                    <a:schemeClr val="lt1"/>
                  </a:solidFill>
                  <a:latin typeface="Lato" panose="020F0502020204030203"/>
                  <a:ea typeface="Lato" panose="020F0502020204030203"/>
                  <a:cs typeface="Lato" panose="020F0502020204030203"/>
                  <a:sym typeface="Lato" panose="020F0502020204030203"/>
                </a:rPr>
                <a:t>. </a:t>
              </a:r>
              <a:endParaRPr sz="2800" b="0" i="0" u="none" strike="noStrike" cap="none" dirty="0">
                <a:solidFill>
                  <a:schemeClr val="lt1"/>
                </a:solidFill>
                <a:latin typeface="Lato" panose="020F0502020204030203"/>
                <a:ea typeface="Lato" panose="020F0502020204030203"/>
                <a:cs typeface="Lato" panose="020F0502020204030203"/>
                <a:sym typeface="Lato" panose="020F0502020204030203"/>
              </a:endParaRPr>
            </a:p>
          </p:txBody>
        </p:sp>
        <p:sp>
          <p:nvSpPr>
            <p:cNvPr id="139" name="Google Shape;139;p5"/>
            <p:cNvSpPr/>
            <p:nvPr/>
          </p:nvSpPr>
          <p:spPr>
            <a:xfrm>
              <a:off x="0" y="1410207"/>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140" name="Google Shape;140;p5"/>
            <p:cNvSpPr/>
            <p:nvPr/>
          </p:nvSpPr>
          <p:spPr>
            <a:xfrm>
              <a:off x="341153" y="1663958"/>
              <a:ext cx="620279" cy="620279"/>
            </a:xfrm>
            <a:prstGeom prst="rect">
              <a:avLst/>
            </a:prstGeom>
            <a:blipFill rotWithShape="1">
              <a:blip r:embed="rId1"/>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141" name="Google Shape;141;p5"/>
            <p:cNvSpPr/>
            <p:nvPr/>
          </p:nvSpPr>
          <p:spPr>
            <a:xfrm>
              <a:off x="1302586" y="1410207"/>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142" name="Google Shape;142;p5"/>
            <p:cNvSpPr txBox="1"/>
            <p:nvPr/>
          </p:nvSpPr>
          <p:spPr>
            <a:xfrm>
              <a:off x="1302586" y="1410207"/>
              <a:ext cx="9147694" cy="1127780"/>
            </a:xfrm>
            <a:prstGeom prst="rect">
              <a:avLst/>
            </a:prstGeom>
            <a:no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lt1"/>
                </a:buClr>
                <a:buSzPts val="2500"/>
                <a:buFont typeface="Calibri" panose="020F0502020204030204"/>
                <a:buNone/>
              </a:pPr>
              <a:r>
                <a:rPr lang="en-US" sz="2800" b="0" i="0" u="none" strike="noStrike" cap="none" dirty="0">
                  <a:solidFill>
                    <a:schemeClr val="lt1"/>
                  </a:solidFill>
                  <a:latin typeface="Lato" panose="020F0502020204030203"/>
                  <a:ea typeface="Lato" panose="020F0502020204030203"/>
                  <a:cs typeface="Lato" panose="020F0502020204030203"/>
                  <a:sym typeface="Lato" panose="020F0502020204030203"/>
                </a:rPr>
                <a:t>Usar </a:t>
              </a:r>
              <a:r>
                <a:rPr lang="en-US" sz="2800" b="0" i="0" u="none" strike="noStrike" cap="none" dirty="0" err="1">
                  <a:solidFill>
                    <a:schemeClr val="lt1"/>
                  </a:solidFill>
                  <a:latin typeface="Lato" panose="020F0502020204030203"/>
                  <a:ea typeface="Lato" panose="020F0502020204030203"/>
                  <a:cs typeface="Lato" panose="020F0502020204030203"/>
                  <a:sym typeface="Lato" panose="020F0502020204030203"/>
                </a:rPr>
                <a:t>el</a:t>
              </a:r>
              <a:r>
                <a:rPr lang="en-US" sz="2800" b="0" i="0" u="none" strike="noStrike" cap="none" dirty="0">
                  <a:solidFill>
                    <a:schemeClr val="lt1"/>
                  </a:solidFill>
                  <a:latin typeface="Lato" panose="020F0502020204030203"/>
                  <a:ea typeface="Lato" panose="020F0502020204030203"/>
                  <a:cs typeface="Lato" panose="020F0502020204030203"/>
                  <a:sym typeface="Lato" panose="020F0502020204030203"/>
                </a:rPr>
                <a:t> </a:t>
              </a:r>
              <a:r>
                <a:rPr lang="en-US" sz="2800" b="0" i="0" u="none" strike="noStrike" cap="none" dirty="0" err="1">
                  <a:solidFill>
                    <a:schemeClr val="lt1"/>
                  </a:solidFill>
                  <a:latin typeface="Lato" panose="020F0502020204030203"/>
                  <a:ea typeface="Lato" panose="020F0502020204030203"/>
                  <a:cs typeface="Lato" panose="020F0502020204030203"/>
                  <a:sym typeface="Lato" panose="020F0502020204030203"/>
                </a:rPr>
                <a:t>método</a:t>
              </a:r>
              <a:r>
                <a:rPr lang="en-US" sz="2800" b="0" i="0" u="none" strike="noStrike" cap="none" dirty="0">
                  <a:solidFill>
                    <a:schemeClr val="lt1"/>
                  </a:solidFill>
                  <a:latin typeface="Lato" panose="020F0502020204030203"/>
                  <a:ea typeface="Lato" panose="020F0502020204030203"/>
                  <a:cs typeface="Lato" panose="020F0502020204030203"/>
                  <a:sym typeface="Lato" panose="020F0502020204030203"/>
                </a:rPr>
                <a:t> de las Cuatro “C” para leer y </a:t>
              </a:r>
              <a:r>
                <a:rPr lang="en-US" sz="2800" b="0" i="0" u="none" strike="noStrike" cap="none" dirty="0" err="1">
                  <a:solidFill>
                    <a:schemeClr val="lt1"/>
                  </a:solidFill>
                  <a:latin typeface="Lato" panose="020F0502020204030203"/>
                  <a:ea typeface="Lato" panose="020F0502020204030203"/>
                  <a:cs typeface="Lato" panose="020F0502020204030203"/>
                  <a:sym typeface="Lato" panose="020F0502020204030203"/>
                </a:rPr>
                <a:t>entender</a:t>
              </a:r>
              <a:r>
                <a:rPr lang="en-US" sz="2800" b="0" i="0" u="none" strike="noStrike" cap="none" dirty="0">
                  <a:solidFill>
                    <a:schemeClr val="lt1"/>
                  </a:solidFill>
                  <a:latin typeface="Lato" panose="020F0502020204030203"/>
                  <a:ea typeface="Lato" panose="020F0502020204030203"/>
                  <a:cs typeface="Lato" panose="020F0502020204030203"/>
                  <a:sym typeface="Lato" panose="020F0502020204030203"/>
                </a:rPr>
                <a:t> </a:t>
              </a:r>
              <a:r>
                <a:rPr lang="en-US" sz="2800" dirty="0" err="1">
                  <a:solidFill>
                    <a:schemeClr val="lt1"/>
                  </a:solidFill>
                  <a:latin typeface="Lato" panose="020F0502020204030203"/>
                  <a:ea typeface="Lato" panose="020F0502020204030203"/>
                  <a:cs typeface="Lato" panose="020F0502020204030203"/>
                  <a:sym typeface="Lato" panose="020F0502020204030203"/>
                </a:rPr>
                <a:t>Éxodo</a:t>
              </a:r>
              <a:r>
                <a:rPr lang="en-US" sz="2800" dirty="0">
                  <a:solidFill>
                    <a:schemeClr val="lt1"/>
                  </a:solidFill>
                  <a:latin typeface="Lato" panose="020F0502020204030203"/>
                  <a:ea typeface="Lato" panose="020F0502020204030203"/>
                  <a:cs typeface="Lato" panose="020F0502020204030203"/>
                  <a:sym typeface="Lato" panose="020F0502020204030203"/>
                </a:rPr>
                <a:t> 19:1-20:21</a:t>
              </a:r>
              <a:endParaRPr sz="2800" b="0" i="0" u="none" strike="noStrike" cap="none" dirty="0">
                <a:solidFill>
                  <a:schemeClr val="lt1"/>
                </a:solidFill>
                <a:latin typeface="Lato" panose="020F0502020204030203"/>
                <a:ea typeface="Lato" panose="020F0502020204030203"/>
                <a:cs typeface="Lato" panose="020F0502020204030203"/>
                <a:sym typeface="Lato" panose="020F0502020204030203"/>
              </a:endParaRPr>
            </a:p>
          </p:txBody>
        </p:sp>
        <p:sp>
          <p:nvSpPr>
            <p:cNvPr id="143" name="Google Shape;143;p5"/>
            <p:cNvSpPr/>
            <p:nvPr/>
          </p:nvSpPr>
          <p:spPr>
            <a:xfrm>
              <a:off x="0" y="2819933"/>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144" name="Google Shape;144;p5"/>
            <p:cNvSpPr/>
            <p:nvPr/>
          </p:nvSpPr>
          <p:spPr>
            <a:xfrm>
              <a:off x="341153" y="3073684"/>
              <a:ext cx="620279" cy="620279"/>
            </a:xfrm>
            <a:prstGeom prst="rect">
              <a:avLst/>
            </a:prstGeom>
            <a:blipFill rotWithShape="1">
              <a:blip r:embed="rId1"/>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145" name="Google Shape;145;p5"/>
            <p:cNvSpPr/>
            <p:nvPr/>
          </p:nvSpPr>
          <p:spPr>
            <a:xfrm>
              <a:off x="1302586" y="2819933"/>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146" name="Google Shape;146;p5"/>
            <p:cNvSpPr txBox="1"/>
            <p:nvPr/>
          </p:nvSpPr>
          <p:spPr>
            <a:xfrm>
              <a:off x="1302586" y="2819933"/>
              <a:ext cx="9147694" cy="1127780"/>
            </a:xfrm>
            <a:prstGeom prst="rect">
              <a:avLst/>
            </a:prstGeom>
            <a:solidFill>
              <a:schemeClr val="accent6">
                <a:lumMod val="60000"/>
                <a:lumOff val="40000"/>
              </a:schemeClr>
            </a:solidFill>
            <a:ln>
              <a:noFill/>
            </a:ln>
          </p:spPr>
          <p:txBody>
            <a:bodyPr spcFirstLastPara="1" wrap="square" lIns="119350" tIns="119350" rIns="119350" bIns="119350" anchor="ctr" anchorCtr="0">
              <a:noAutofit/>
            </a:bodyPr>
            <a:lstStyle/>
            <a:p>
              <a:pPr marL="0" lvl="0" indent="0" algn="l" rtl="0">
                <a:spcBef>
                  <a:spcPts val="0"/>
                </a:spcBef>
                <a:spcAft>
                  <a:spcPts val="0"/>
                </a:spcAft>
                <a:buClr>
                  <a:schemeClr val="dk1"/>
                </a:buClr>
                <a:buSzPts val="1100"/>
                <a:buFont typeface="Arial" panose="020B0604020202020204"/>
                <a:buNone/>
              </a:pPr>
              <a:r>
                <a:rPr lang="en-US" sz="2800" dirty="0" err="1">
                  <a:solidFill>
                    <a:schemeClr val="tx1"/>
                  </a:solidFill>
                  <a:latin typeface="Lato" panose="020F0502020204030203"/>
                  <a:ea typeface="Lato" panose="020F0502020204030203"/>
                  <a:cs typeface="Lato" panose="020F0502020204030203"/>
                  <a:sym typeface="Lato" panose="020F0502020204030203"/>
                </a:rPr>
                <a:t>Identificar</a:t>
              </a:r>
              <a:r>
                <a:rPr lang="en-US" sz="2800" dirty="0">
                  <a:solidFill>
                    <a:schemeClr val="tx1"/>
                  </a:solidFill>
                  <a:latin typeface="Lato" panose="020F0502020204030203"/>
                  <a:ea typeface="Lato" panose="020F0502020204030203"/>
                  <a:cs typeface="Lato" panose="020F0502020204030203"/>
                  <a:sym typeface="Lato" panose="020F0502020204030203"/>
                </a:rPr>
                <a:t> </a:t>
              </a:r>
              <a:r>
                <a:rPr lang="en-US" sz="2800" dirty="0" err="1">
                  <a:solidFill>
                    <a:schemeClr val="tx1"/>
                  </a:solidFill>
                  <a:latin typeface="Lato" panose="020F0502020204030203"/>
                  <a:ea typeface="Lato" panose="020F0502020204030203"/>
                  <a:cs typeface="Lato" panose="020F0502020204030203"/>
                  <a:sym typeface="Lato" panose="020F0502020204030203"/>
                </a:rPr>
                <a:t>el</a:t>
              </a:r>
              <a:r>
                <a:rPr lang="en-US" sz="2800" dirty="0">
                  <a:solidFill>
                    <a:schemeClr val="tx1"/>
                  </a:solidFill>
                  <a:latin typeface="Lato" panose="020F0502020204030203"/>
                  <a:ea typeface="Lato" panose="020F0502020204030203"/>
                  <a:cs typeface="Lato" panose="020F0502020204030203"/>
                  <a:sym typeface="Lato" panose="020F0502020204030203"/>
                </a:rPr>
                <a:t> </a:t>
              </a:r>
              <a:r>
                <a:rPr lang="en-US" sz="2800" dirty="0" err="1">
                  <a:solidFill>
                    <a:schemeClr val="tx1"/>
                  </a:solidFill>
                  <a:latin typeface="Lato" panose="020F0502020204030203"/>
                  <a:ea typeface="Lato" panose="020F0502020204030203"/>
                  <a:cs typeface="Lato" panose="020F0502020204030203"/>
                  <a:sym typeface="Lato" panose="020F0502020204030203"/>
                </a:rPr>
                <a:t>papel</a:t>
              </a:r>
              <a:r>
                <a:rPr lang="en-US" sz="2800" dirty="0">
                  <a:solidFill>
                    <a:schemeClr val="tx1"/>
                  </a:solidFill>
                  <a:latin typeface="Lato" panose="020F0502020204030203"/>
                  <a:ea typeface="Lato" panose="020F0502020204030203"/>
                  <a:cs typeface="Lato" panose="020F0502020204030203"/>
                  <a:sym typeface="Lato" panose="020F0502020204030203"/>
                </a:rPr>
                <a:t> de </a:t>
              </a:r>
              <a:r>
                <a:rPr lang="en-US" sz="2800" dirty="0" err="1">
                  <a:solidFill>
                    <a:schemeClr val="tx1"/>
                  </a:solidFill>
                  <a:latin typeface="Lato" panose="020F0502020204030203"/>
                  <a:ea typeface="Lato" panose="020F0502020204030203"/>
                  <a:cs typeface="Lato" panose="020F0502020204030203"/>
                  <a:sym typeface="Lato" panose="020F0502020204030203"/>
                </a:rPr>
                <a:t>los</a:t>
              </a:r>
              <a:r>
                <a:rPr lang="en-US" sz="2800" dirty="0">
                  <a:solidFill>
                    <a:schemeClr val="tx1"/>
                  </a:solidFill>
                  <a:latin typeface="Lato" panose="020F0502020204030203"/>
                  <a:ea typeface="Lato" panose="020F0502020204030203"/>
                  <a:cs typeface="Lato" panose="020F0502020204030203"/>
                  <a:sym typeface="Lato" panose="020F0502020204030203"/>
                </a:rPr>
                <a:t> 10 </a:t>
              </a:r>
              <a:r>
                <a:rPr lang="en-US" sz="2800" dirty="0" err="1">
                  <a:solidFill>
                    <a:schemeClr val="tx1"/>
                  </a:solidFill>
                  <a:latin typeface="Lato" panose="020F0502020204030203"/>
                  <a:ea typeface="Lato" panose="020F0502020204030203"/>
                  <a:cs typeface="Lato" panose="020F0502020204030203"/>
                  <a:sym typeface="Lato" panose="020F0502020204030203"/>
                </a:rPr>
                <a:t>mandamientos</a:t>
              </a:r>
              <a:r>
                <a:rPr lang="en-US" sz="2800" dirty="0">
                  <a:solidFill>
                    <a:schemeClr val="tx1"/>
                  </a:solidFill>
                  <a:latin typeface="Lato" panose="020F0502020204030203"/>
                  <a:ea typeface="Lato" panose="020F0502020204030203"/>
                  <a:cs typeface="Lato" panose="020F0502020204030203"/>
                  <a:sym typeface="Lato" panose="020F0502020204030203"/>
                </a:rPr>
                <a:t> </a:t>
              </a:r>
              <a:r>
                <a:rPr lang="en-US" sz="2800" dirty="0" err="1">
                  <a:solidFill>
                    <a:schemeClr val="tx1"/>
                  </a:solidFill>
                  <a:latin typeface="Lato" panose="020F0502020204030203"/>
                  <a:ea typeface="Lato" panose="020F0502020204030203"/>
                  <a:cs typeface="Lato" panose="020F0502020204030203"/>
                  <a:sym typeface="Lato" panose="020F0502020204030203"/>
                </a:rPr>
                <a:t>en</a:t>
              </a:r>
              <a:r>
                <a:rPr lang="en-US" sz="2800" dirty="0">
                  <a:solidFill>
                    <a:schemeClr val="tx1"/>
                  </a:solidFill>
                  <a:latin typeface="Lato" panose="020F0502020204030203"/>
                  <a:ea typeface="Lato" panose="020F0502020204030203"/>
                  <a:cs typeface="Lato" panose="020F0502020204030203"/>
                  <a:sym typeface="Lato" panose="020F0502020204030203"/>
                </a:rPr>
                <a:t> </a:t>
              </a:r>
              <a:r>
                <a:rPr lang="en-US" sz="2800" dirty="0" err="1">
                  <a:solidFill>
                    <a:schemeClr val="tx1"/>
                  </a:solidFill>
                  <a:latin typeface="Lato" panose="020F0502020204030203"/>
                  <a:ea typeface="Lato" panose="020F0502020204030203"/>
                  <a:cs typeface="Lato" panose="020F0502020204030203"/>
                  <a:sym typeface="Lato" panose="020F0502020204030203"/>
                </a:rPr>
                <a:t>nuestras</a:t>
              </a:r>
              <a:r>
                <a:rPr lang="en-US" sz="2800" dirty="0">
                  <a:solidFill>
                    <a:schemeClr val="tx1"/>
                  </a:solidFill>
                  <a:latin typeface="Lato" panose="020F0502020204030203"/>
                  <a:ea typeface="Lato" panose="020F0502020204030203"/>
                  <a:cs typeface="Lato" panose="020F0502020204030203"/>
                  <a:sym typeface="Lato" panose="020F0502020204030203"/>
                </a:rPr>
                <a:t> </a:t>
              </a:r>
              <a:r>
                <a:rPr lang="en-US" sz="2800" dirty="0" err="1">
                  <a:solidFill>
                    <a:schemeClr val="tx1"/>
                  </a:solidFill>
                  <a:latin typeface="Lato" panose="020F0502020204030203"/>
                  <a:ea typeface="Lato" panose="020F0502020204030203"/>
                  <a:cs typeface="Lato" panose="020F0502020204030203"/>
                  <a:sym typeface="Lato" panose="020F0502020204030203"/>
                </a:rPr>
                <a:t>vidas</a:t>
              </a:r>
              <a:r>
                <a:rPr lang="en-US" sz="2800" dirty="0">
                  <a:solidFill>
                    <a:schemeClr val="tx1"/>
                  </a:solidFill>
                  <a:latin typeface="Lato" panose="020F0502020204030203"/>
                  <a:ea typeface="Lato" panose="020F0502020204030203"/>
                  <a:cs typeface="Lato" panose="020F0502020204030203"/>
                  <a:sym typeface="Lato" panose="020F0502020204030203"/>
                </a:rPr>
                <a:t>. </a:t>
              </a:r>
              <a:endParaRPr sz="2800" dirty="0">
                <a:solidFill>
                  <a:schemeClr val="tx1"/>
                </a:solidFill>
                <a:latin typeface="Lato" panose="020F0502020204030203"/>
                <a:ea typeface="Lato" panose="020F0502020204030203"/>
                <a:cs typeface="Lato" panose="020F0502020204030203"/>
                <a:sym typeface="Lato" panose="020F0502020204030203"/>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91" name="Google Shape;391;p1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94" name="Google Shape;394;p18"/>
          <p:cNvSpPr txBox="1"/>
          <p:nvPr/>
        </p:nvSpPr>
        <p:spPr>
          <a:xfrm>
            <a:off x="2049517" y="2890350"/>
            <a:ext cx="8985225" cy="1200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dirty="0">
                <a:solidFill>
                  <a:schemeClr val="dk1"/>
                </a:solidFill>
                <a:latin typeface="Lato" panose="020F0502020204030203"/>
                <a:ea typeface="Lato" panose="020F0502020204030203"/>
                <a:cs typeface="Lato" panose="020F0502020204030203"/>
                <a:sym typeface="Lato" panose="020F0502020204030203"/>
              </a:rPr>
              <a:t>¿</a:t>
            </a:r>
            <a:r>
              <a:rPr lang="en-US" sz="3600" b="1">
                <a:solidFill>
                  <a:schemeClr val="dk1"/>
                </a:solidFill>
                <a:latin typeface="Lato" panose="020F0502020204030203"/>
                <a:ea typeface="Lato" panose="020F0502020204030203"/>
                <a:cs typeface="Lato" panose="020F0502020204030203"/>
                <a:sym typeface="Lato" panose="020F0502020204030203"/>
              </a:rPr>
              <a:t>Cuál </a:t>
            </a:r>
            <a:r>
              <a:rPr lang="en-US" sz="3600" b="1" dirty="0">
                <a:solidFill>
                  <a:schemeClr val="dk1"/>
                </a:solidFill>
                <a:latin typeface="Lato" panose="020F0502020204030203"/>
                <a:ea typeface="Lato" panose="020F0502020204030203"/>
                <a:cs typeface="Lato" panose="020F0502020204030203"/>
                <a:sym typeface="Lato" panose="020F0502020204030203"/>
              </a:rPr>
              <a:t>es </a:t>
            </a:r>
            <a:r>
              <a:rPr lang="en-US" sz="3600" b="1" dirty="0" err="1">
                <a:solidFill>
                  <a:schemeClr val="dk1"/>
                </a:solidFill>
                <a:latin typeface="Lato" panose="020F0502020204030203"/>
                <a:ea typeface="Lato" panose="020F0502020204030203"/>
                <a:cs typeface="Lato" panose="020F0502020204030203"/>
                <a:sym typeface="Lato" panose="020F0502020204030203"/>
              </a:rPr>
              <a:t>el</a:t>
            </a:r>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papel</a:t>
            </a:r>
            <a:r>
              <a:rPr lang="en-US" sz="3600" b="1" dirty="0">
                <a:solidFill>
                  <a:schemeClr val="dk1"/>
                </a:solidFill>
                <a:latin typeface="Lato" panose="020F0502020204030203"/>
                <a:ea typeface="Lato" panose="020F0502020204030203"/>
                <a:cs typeface="Lato" panose="020F0502020204030203"/>
                <a:sym typeface="Lato" panose="020F0502020204030203"/>
              </a:rPr>
              <a:t> de </a:t>
            </a:r>
            <a:r>
              <a:rPr lang="en-US" sz="3600" b="1" dirty="0" err="1">
                <a:solidFill>
                  <a:schemeClr val="dk1"/>
                </a:solidFill>
                <a:latin typeface="Lato" panose="020F0502020204030203"/>
                <a:ea typeface="Lato" panose="020F0502020204030203"/>
                <a:cs typeface="Lato" panose="020F0502020204030203"/>
                <a:sym typeface="Lato" panose="020F0502020204030203"/>
              </a:rPr>
              <a:t>los</a:t>
            </a:r>
            <a:r>
              <a:rPr lang="en-US" sz="3600" b="1" dirty="0">
                <a:solidFill>
                  <a:schemeClr val="dk1"/>
                </a:solidFill>
                <a:latin typeface="Lato" panose="020F0502020204030203"/>
                <a:ea typeface="Lato" panose="020F0502020204030203"/>
                <a:cs typeface="Lato" panose="020F0502020204030203"/>
                <a:sym typeface="Lato" panose="020F0502020204030203"/>
              </a:rPr>
              <a:t> 10 </a:t>
            </a:r>
            <a:r>
              <a:rPr lang="en-US" sz="3600" b="1" dirty="0" err="1">
                <a:solidFill>
                  <a:schemeClr val="dk1"/>
                </a:solidFill>
                <a:latin typeface="Lato" panose="020F0502020204030203"/>
                <a:ea typeface="Lato" panose="020F0502020204030203"/>
                <a:cs typeface="Lato" panose="020F0502020204030203"/>
                <a:sym typeface="Lato" panose="020F0502020204030203"/>
              </a:rPr>
              <a:t>mandamientos</a:t>
            </a:r>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en</a:t>
            </a:r>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nuestras</a:t>
            </a:r>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vidas</a:t>
            </a:r>
            <a:r>
              <a:rPr lang="en-US" sz="3600" b="1" dirty="0">
                <a:solidFill>
                  <a:schemeClr val="dk1"/>
                </a:solidFill>
                <a:latin typeface="Lato" panose="020F0502020204030203"/>
                <a:ea typeface="Lato" panose="020F0502020204030203"/>
                <a:cs typeface="Lato" panose="020F0502020204030203"/>
                <a:sym typeface="Lato" panose="020F0502020204030203"/>
              </a:rPr>
              <a:t>?</a:t>
            </a:r>
            <a:endParaRPr sz="3600" b="1" dirty="0">
              <a:solidFill>
                <a:schemeClr val="dk1"/>
              </a:solidFill>
              <a:latin typeface="Lato" panose="020F0502020204030203"/>
              <a:ea typeface="Lato" panose="020F0502020204030203"/>
              <a:cs typeface="Lato" panose="020F0502020204030203"/>
              <a:sym typeface="Lato" panose="020F0502020204030203"/>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6"/>
        <p:cNvGrpSpPr/>
        <p:nvPr/>
      </p:nvGrpSpPr>
      <p:grpSpPr>
        <a:xfrm>
          <a:off x="0" y="0"/>
          <a:ext cx="0" cy="0"/>
          <a:chOff x="0" y="0"/>
          <a:chExt cx="0" cy="0"/>
        </a:xfrm>
      </p:grpSpPr>
      <p:sp>
        <p:nvSpPr>
          <p:cNvPr id="97" name="Google Shape;97;p2"/>
          <p:cNvSpPr txBox="1"/>
          <p:nvPr/>
        </p:nvSpPr>
        <p:spPr>
          <a:xfrm>
            <a:off x="4127382" y="1806843"/>
            <a:ext cx="5017663" cy="8402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err="1">
                <a:solidFill>
                  <a:srgbClr val="009444"/>
                </a:solidFill>
                <a:latin typeface="Lato" panose="020F0502020204030203"/>
                <a:ea typeface="Lato" panose="020F0502020204030203"/>
                <a:cs typeface="Lato" panose="020F0502020204030203"/>
                <a:sym typeface="Lato" panose="020F0502020204030203"/>
              </a:rPr>
              <a:t>Lección</a:t>
            </a:r>
            <a:r>
              <a:rPr lang="en-US" sz="4860" dirty="0">
                <a:solidFill>
                  <a:srgbClr val="009444"/>
                </a:solidFill>
                <a:latin typeface="Lato" panose="020F0502020204030203"/>
                <a:ea typeface="Lato" panose="020F0502020204030203"/>
                <a:cs typeface="Lato" panose="020F0502020204030203"/>
                <a:sym typeface="Lato" panose="020F0502020204030203"/>
              </a:rPr>
              <a:t> 3</a:t>
            </a:r>
            <a:endParaRPr sz="6000" dirty="0">
              <a:solidFill>
                <a:srgbClr val="009444"/>
              </a:solidFill>
              <a:latin typeface="Lato" panose="020F0502020204030203"/>
              <a:ea typeface="Lato" panose="020F0502020204030203"/>
              <a:cs typeface="Lato" panose="020F0502020204030203"/>
              <a:sym typeface="Lato" panose="020F0502020204030203"/>
            </a:endParaRPr>
          </a:p>
        </p:txBody>
      </p:sp>
      <p:cxnSp>
        <p:nvCxnSpPr>
          <p:cNvPr id="98" name="Google Shape;98;p2"/>
          <p:cNvCxnSpPr/>
          <p:nvPr/>
        </p:nvCxnSpPr>
        <p:spPr>
          <a:xfrm>
            <a:off x="4230827" y="3051695"/>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99" name="Google Shape;99;p2"/>
          <p:cNvSpPr txBox="1"/>
          <p:nvPr/>
        </p:nvSpPr>
        <p:spPr>
          <a:xfrm>
            <a:off x="4127382" y="3349413"/>
            <a:ext cx="5017800" cy="6905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890" dirty="0" err="1">
                <a:solidFill>
                  <a:schemeClr val="dk1"/>
                </a:solidFill>
                <a:latin typeface="Lato" panose="020F0502020204030203"/>
                <a:ea typeface="Lato" panose="020F0502020204030203"/>
                <a:cs typeface="Lato" panose="020F0502020204030203"/>
                <a:sym typeface="Lato" panose="020F0502020204030203"/>
              </a:rPr>
              <a:t>En</a:t>
            </a:r>
            <a:r>
              <a:rPr lang="en-US" sz="3890" dirty="0">
                <a:solidFill>
                  <a:schemeClr val="dk1"/>
                </a:solidFill>
                <a:latin typeface="Lato" panose="020F0502020204030203"/>
                <a:ea typeface="Lato" panose="020F0502020204030203"/>
                <a:cs typeface="Lato" panose="020F0502020204030203"/>
                <a:sym typeface="Lato" panose="020F0502020204030203"/>
              </a:rPr>
              <a:t> </a:t>
            </a:r>
            <a:r>
              <a:rPr lang="en-US" sz="3890" dirty="0" err="1">
                <a:solidFill>
                  <a:schemeClr val="dk1"/>
                </a:solidFill>
                <a:latin typeface="Lato" panose="020F0502020204030203"/>
                <a:ea typeface="Lato" panose="020F0502020204030203"/>
                <a:cs typeface="Lato" panose="020F0502020204030203"/>
                <a:sym typeface="Lato" panose="020F0502020204030203"/>
              </a:rPr>
              <a:t>el</a:t>
            </a:r>
            <a:r>
              <a:rPr lang="en-US" sz="3890" dirty="0">
                <a:solidFill>
                  <a:schemeClr val="dk1"/>
                </a:solidFill>
                <a:latin typeface="Lato" panose="020F0502020204030203"/>
                <a:ea typeface="Lato" panose="020F0502020204030203"/>
                <a:cs typeface="Lato" panose="020F0502020204030203"/>
                <a:sym typeface="Lato" panose="020F0502020204030203"/>
              </a:rPr>
              <a:t> Monte </a:t>
            </a:r>
            <a:r>
              <a:rPr lang="en-US" sz="3890" dirty="0" err="1">
                <a:solidFill>
                  <a:schemeClr val="dk1"/>
                </a:solidFill>
                <a:latin typeface="Lato" panose="020F0502020204030203"/>
                <a:ea typeface="Lato" panose="020F0502020204030203"/>
                <a:cs typeface="Lato" panose="020F0502020204030203"/>
                <a:sym typeface="Lato" panose="020F0502020204030203"/>
              </a:rPr>
              <a:t>Sinaí</a:t>
            </a:r>
            <a:endParaRPr sz="4800" dirty="0">
              <a:solidFill>
                <a:schemeClr val="dk1"/>
              </a:solidFill>
              <a:latin typeface="Lato" panose="020F0502020204030203"/>
              <a:ea typeface="Lato" panose="020F0502020204030203"/>
              <a:cs typeface="Lato" panose="020F0502020204030203"/>
              <a:sym typeface="Lato" panose="020F0502020204030203"/>
            </a:endParaRPr>
          </a:p>
        </p:txBody>
      </p:sp>
      <p:sp>
        <p:nvSpPr>
          <p:cNvPr id="100" name="Google Shape;100;p2"/>
          <p:cNvSpPr txBox="1"/>
          <p:nvPr/>
        </p:nvSpPr>
        <p:spPr>
          <a:xfrm>
            <a:off x="4127382" y="4198335"/>
            <a:ext cx="5017800" cy="6905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890" dirty="0" err="1">
                <a:solidFill>
                  <a:schemeClr val="dk1"/>
                </a:solidFill>
                <a:latin typeface="Lato" panose="020F0502020204030203"/>
                <a:ea typeface="Lato" panose="020F0502020204030203"/>
                <a:cs typeface="Lato" panose="020F0502020204030203"/>
                <a:sym typeface="Lato" panose="020F0502020204030203"/>
              </a:rPr>
              <a:t>Éxodo</a:t>
            </a:r>
            <a:r>
              <a:rPr lang="en-US" sz="3890" dirty="0">
                <a:solidFill>
                  <a:schemeClr val="dk1"/>
                </a:solidFill>
                <a:latin typeface="Lato" panose="020F0502020204030203"/>
                <a:ea typeface="Lato" panose="020F0502020204030203"/>
                <a:cs typeface="Lato" panose="020F0502020204030203"/>
                <a:sym typeface="Lato" panose="020F0502020204030203"/>
              </a:rPr>
              <a:t> 19:1-20:21</a:t>
            </a:r>
            <a:endParaRPr sz="4800" dirty="0">
              <a:solidFill>
                <a:schemeClr val="dk1"/>
              </a:solidFill>
              <a:latin typeface="Lato" panose="020F0502020204030203"/>
              <a:ea typeface="Lato" panose="020F0502020204030203"/>
              <a:cs typeface="Lato" panose="020F0502020204030203"/>
              <a:sym typeface="Lato" panose="020F0502020204030203"/>
            </a:endParaRPr>
          </a:p>
        </p:txBody>
      </p:sp>
      <p:sp>
        <p:nvSpPr>
          <p:cNvPr id="102" name="Google Shape;102;p2"/>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104" name="Google Shape;104;p2" descr="A green circle with a white book and a magnifying glass&#10;&#10;Description automatically generated"/>
          <p:cNvPicPr preferRelativeResize="0"/>
          <p:nvPr/>
        </p:nvPicPr>
        <p:blipFill rotWithShape="1">
          <a:blip r:embed="rId1"/>
          <a:srcRect/>
          <a:stretch>
            <a:fillRect/>
          </a:stretch>
        </p:blipFill>
        <p:spPr>
          <a:xfrm>
            <a:off x="476645" y="1552538"/>
            <a:ext cx="3125597" cy="3218437"/>
          </a:xfrm>
          <a:prstGeom prst="rect">
            <a:avLst/>
          </a:prstGeom>
          <a:noFill/>
          <a:ln>
            <a:noFill/>
          </a:ln>
          <a:effectLst>
            <a:outerShdw blurRad="50800" dist="38100" dir="2700000" algn="tl" rotWithShape="0">
              <a:srgbClr val="000000">
                <a:alpha val="40000"/>
              </a:srgbClr>
            </a:outerShdw>
          </a:effectLst>
        </p:spPr>
      </p:pic>
      <p:pic>
        <p:nvPicPr>
          <p:cNvPr id="105" name="Google Shape;105;p2" descr="A green bird with leaves&#10;&#10;Description automatically generated"/>
          <p:cNvPicPr preferRelativeResize="0"/>
          <p:nvPr/>
        </p:nvPicPr>
        <p:blipFill rotWithShape="1">
          <a:blip r:embed="rId2"/>
          <a:srcRect/>
          <a:stretch>
            <a:fillRect/>
          </a:stretch>
        </p:blipFill>
        <p:spPr>
          <a:xfrm>
            <a:off x="10500489" y="289924"/>
            <a:ext cx="1399035" cy="117043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6"/>
        <p:cNvGrpSpPr/>
        <p:nvPr/>
      </p:nvGrpSpPr>
      <p:grpSpPr>
        <a:xfrm>
          <a:off x="0" y="0"/>
          <a:ext cx="0" cy="0"/>
          <a:chOff x="0" y="0"/>
          <a:chExt cx="0" cy="0"/>
        </a:xfrm>
      </p:grpSpPr>
      <p:sp>
        <p:nvSpPr>
          <p:cNvPr id="387" name="Google Shape;387;p18"/>
          <p:cNvSpPr txBox="1"/>
          <p:nvPr/>
        </p:nvSpPr>
        <p:spPr>
          <a:xfrm>
            <a:off x="2041464" y="321166"/>
            <a:ext cx="9373788"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panose="020F0502020204030203"/>
                <a:ea typeface="Lato" panose="020F0502020204030203"/>
                <a:cs typeface="Lato" panose="020F0502020204030203"/>
                <a:sym typeface="Lato" panose="020F0502020204030203"/>
              </a:rPr>
              <a:t>1</a:t>
            </a:r>
            <a:r>
              <a:rPr lang="en-US" sz="4400" dirty="0">
                <a:solidFill>
                  <a:srgbClr val="009444"/>
                </a:solidFill>
                <a:latin typeface="Lato" panose="020F0502020204030203"/>
                <a:ea typeface="Lato" panose="020F0502020204030203"/>
                <a:cs typeface="Lato" panose="020F0502020204030203"/>
                <a:sym typeface="Lato" panose="020F0502020204030203"/>
              </a:rPr>
              <a:t>. Tres </a:t>
            </a:r>
            <a:r>
              <a:rPr lang="en-US" sz="4400" dirty="0" err="1">
                <a:solidFill>
                  <a:srgbClr val="009444"/>
                </a:solidFill>
                <a:latin typeface="Lato" panose="020F0502020204030203"/>
                <a:ea typeface="Lato" panose="020F0502020204030203"/>
                <a:cs typeface="Lato" panose="020F0502020204030203"/>
                <a:sym typeface="Lato" panose="020F0502020204030203"/>
              </a:rPr>
              <a:t>tipos</a:t>
            </a:r>
            <a:r>
              <a:rPr lang="en-US" sz="4400" dirty="0">
                <a:solidFill>
                  <a:srgbClr val="009444"/>
                </a:solidFill>
                <a:latin typeface="Lato" panose="020F0502020204030203"/>
                <a:ea typeface="Lato" panose="020F0502020204030203"/>
                <a:cs typeface="Lato" panose="020F0502020204030203"/>
                <a:sym typeface="Lato" panose="020F0502020204030203"/>
              </a:rPr>
              <a:t> de </a:t>
            </a:r>
            <a:r>
              <a:rPr lang="en-US" sz="4400" dirty="0" err="1">
                <a:solidFill>
                  <a:srgbClr val="009444"/>
                </a:solidFill>
                <a:latin typeface="Lato" panose="020F0502020204030203"/>
                <a:ea typeface="Lato" panose="020F0502020204030203"/>
                <a:cs typeface="Lato" panose="020F0502020204030203"/>
                <a:sym typeface="Lato" panose="020F0502020204030203"/>
              </a:rPr>
              <a:t>leyes</a:t>
            </a:r>
            <a:r>
              <a:rPr lang="en-US" sz="4400" dirty="0">
                <a:solidFill>
                  <a:srgbClr val="009444"/>
                </a:solidFill>
                <a:latin typeface="Lato" panose="020F0502020204030203"/>
                <a:ea typeface="Lato" panose="020F0502020204030203"/>
                <a:cs typeface="Lato" panose="020F0502020204030203"/>
                <a:sym typeface="Lato" panose="020F0502020204030203"/>
              </a:rPr>
              <a:t> de Monte </a:t>
            </a:r>
            <a:r>
              <a:rPr lang="en-US" sz="4400" dirty="0" err="1">
                <a:solidFill>
                  <a:srgbClr val="009444"/>
                </a:solidFill>
                <a:latin typeface="Lato" panose="020F0502020204030203"/>
                <a:ea typeface="Lato" panose="020F0502020204030203"/>
                <a:cs typeface="Lato" panose="020F0502020204030203"/>
                <a:sym typeface="Lato" panose="020F0502020204030203"/>
              </a:rPr>
              <a:t>Sinaí</a:t>
            </a:r>
            <a:r>
              <a:rPr lang="en-US" sz="4400" dirty="0">
                <a:solidFill>
                  <a:srgbClr val="009444"/>
                </a:solidFill>
                <a:latin typeface="Lato" panose="020F0502020204030203"/>
                <a:ea typeface="Lato" panose="020F0502020204030203"/>
                <a:cs typeface="Lato" panose="020F0502020204030203"/>
                <a:sym typeface="Lato" panose="020F0502020204030203"/>
              </a:rPr>
              <a:t> </a:t>
            </a:r>
            <a:endParaRPr lang="en-US" sz="4400" dirty="0">
              <a:solidFill>
                <a:schemeClr val="tx1"/>
              </a:solidFill>
              <a:latin typeface="Lato" panose="020F0502020204030203"/>
              <a:ea typeface="Lato" panose="020F0502020204030203"/>
              <a:cs typeface="Lato" panose="020F0502020204030203"/>
              <a:sym typeface="Lato" panose="020F0502020204030203"/>
            </a:endParaRPr>
          </a:p>
        </p:txBody>
      </p:sp>
      <p:sp>
        <p:nvSpPr>
          <p:cNvPr id="391" name="Google Shape;391;p1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94" name="Google Shape;394;p18"/>
          <p:cNvSpPr txBox="1"/>
          <p:nvPr/>
        </p:nvSpPr>
        <p:spPr>
          <a:xfrm>
            <a:off x="2056119" y="1873380"/>
            <a:ext cx="9734900" cy="2123618"/>
          </a:xfrm>
          <a:prstGeom prst="rect">
            <a:avLst/>
          </a:prstGeom>
          <a:noFill/>
          <a:ln>
            <a:noFill/>
          </a:ln>
        </p:spPr>
        <p:txBody>
          <a:bodyPr spcFirstLastPara="1" wrap="square" lIns="91425" tIns="45700" rIns="91425" bIns="45700" anchor="t" anchorCtr="0">
            <a:spAutoFit/>
          </a:bodyPr>
          <a:lstStyle/>
          <a:p>
            <a:pPr marL="742950" marR="0" lvl="0" indent="-742950" algn="l" rtl="0">
              <a:spcBef>
                <a:spcPts val="0"/>
              </a:spcBef>
              <a:spcAft>
                <a:spcPts val="0"/>
              </a:spcAft>
              <a:buAutoNum type="alphaUcPeriod"/>
            </a:pPr>
            <a:r>
              <a:rPr lang="es-ES" sz="4400" b="1" dirty="0">
                <a:solidFill>
                  <a:schemeClr val="dk1"/>
                </a:solidFill>
                <a:latin typeface="Calibri" panose="020F0502020204030204" pitchFamily="34" charset="0"/>
                <a:ea typeface="Lato" panose="020F0502020204030203"/>
                <a:cs typeface="Lato" panose="020F0502020204030203"/>
                <a:sym typeface="Lato" panose="020F0502020204030203"/>
              </a:rPr>
              <a:t>La Ley Civil</a:t>
            </a:r>
            <a:endParaRPr lang="es-ES" sz="4400" b="1" dirty="0">
              <a:solidFill>
                <a:schemeClr val="dk1"/>
              </a:solidFill>
              <a:latin typeface="Calibri" panose="020F0502020204030204" pitchFamily="34" charset="0"/>
              <a:ea typeface="Lato" panose="020F0502020204030203"/>
              <a:cs typeface="Lato" panose="020F0502020204030203"/>
              <a:sym typeface="Lato" panose="020F0502020204030203"/>
            </a:endParaRPr>
          </a:p>
          <a:p>
            <a:pPr marL="742950" marR="0" lvl="0" indent="-742950" algn="l" rtl="0">
              <a:spcBef>
                <a:spcPts val="0"/>
              </a:spcBef>
              <a:spcAft>
                <a:spcPts val="0"/>
              </a:spcAft>
              <a:buAutoNum type="alphaUcPeriod"/>
            </a:pPr>
            <a:r>
              <a:rPr lang="es-ES" sz="4400" b="1" dirty="0">
                <a:solidFill>
                  <a:schemeClr val="dk1"/>
                </a:solidFill>
                <a:latin typeface="Calibri" panose="020F0502020204030204" pitchFamily="34" charset="0"/>
                <a:ea typeface="Lato" panose="020F0502020204030203"/>
                <a:cs typeface="Lato" panose="020F0502020204030203"/>
                <a:sym typeface="Lato" panose="020F0502020204030203"/>
              </a:rPr>
              <a:t>La Ley Ceremonial</a:t>
            </a:r>
            <a:endParaRPr lang="es-ES" sz="4400" b="1" dirty="0">
              <a:solidFill>
                <a:schemeClr val="dk1"/>
              </a:solidFill>
              <a:latin typeface="Calibri" panose="020F0502020204030204" pitchFamily="34" charset="0"/>
              <a:ea typeface="Lato" panose="020F0502020204030203"/>
              <a:cs typeface="Lato" panose="020F0502020204030203"/>
              <a:sym typeface="Lato" panose="020F0502020204030203"/>
            </a:endParaRPr>
          </a:p>
          <a:p>
            <a:pPr marL="742950" marR="0" lvl="0" indent="-742950" algn="l" rtl="0">
              <a:spcBef>
                <a:spcPts val="0"/>
              </a:spcBef>
              <a:spcAft>
                <a:spcPts val="0"/>
              </a:spcAft>
              <a:buAutoNum type="alphaUcPeriod"/>
            </a:pPr>
            <a:r>
              <a:rPr lang="es-ES" sz="4400" b="1" dirty="0">
                <a:solidFill>
                  <a:schemeClr val="dk1"/>
                </a:solidFill>
                <a:latin typeface="Calibri" panose="020F0502020204030204" pitchFamily="34" charset="0"/>
                <a:ea typeface="Lato" panose="020F0502020204030203"/>
                <a:cs typeface="Lato" panose="020F0502020204030203"/>
                <a:sym typeface="Lato" panose="020F0502020204030203"/>
              </a:rPr>
              <a:t>La Ley Moral</a:t>
            </a:r>
            <a:endParaRPr sz="4400" b="1" dirty="0">
              <a:solidFill>
                <a:schemeClr val="dk1"/>
              </a:solidFill>
              <a:latin typeface="Lato" panose="020F0502020204030203"/>
              <a:ea typeface="Lato" panose="020F0502020204030203"/>
              <a:cs typeface="Lato" panose="020F0502020204030203"/>
              <a:sym typeface="Lato" panose="020F0502020204030203"/>
            </a:endParaRPr>
          </a:p>
        </p:txBody>
      </p:sp>
      <p:cxnSp>
        <p:nvCxnSpPr>
          <p:cNvPr id="2" name="Google Shape;402;p19"/>
          <p:cNvCxnSpPr/>
          <p:nvPr/>
        </p:nvCxnSpPr>
        <p:spPr>
          <a:xfrm>
            <a:off x="2056119" y="1430520"/>
            <a:ext cx="6269662" cy="0"/>
          </a:xfrm>
          <a:prstGeom prst="straightConnector1">
            <a:avLst/>
          </a:prstGeom>
          <a:noFill/>
          <a:ln w="38100" cap="flat" cmpd="sng">
            <a:solidFill>
              <a:srgbClr val="7F7F7F"/>
            </a:solidFill>
            <a:prstDash val="solid"/>
            <a:miter lim="800000"/>
            <a:headEnd type="none" w="sm" len="sm"/>
            <a:tailEnd type="none" w="sm" len="sm"/>
          </a:ln>
        </p:spPr>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6"/>
        <p:cNvGrpSpPr/>
        <p:nvPr/>
      </p:nvGrpSpPr>
      <p:grpSpPr>
        <a:xfrm>
          <a:off x="0" y="0"/>
          <a:ext cx="0" cy="0"/>
          <a:chOff x="0" y="0"/>
          <a:chExt cx="0" cy="0"/>
        </a:xfrm>
      </p:grpSpPr>
      <p:sp>
        <p:nvSpPr>
          <p:cNvPr id="387" name="Google Shape;387;p18"/>
          <p:cNvSpPr txBox="1"/>
          <p:nvPr/>
        </p:nvSpPr>
        <p:spPr>
          <a:xfrm>
            <a:off x="2041464" y="321166"/>
            <a:ext cx="9373788"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panose="020F0502020204030203"/>
                <a:ea typeface="Lato" panose="020F0502020204030203"/>
                <a:cs typeface="Lato" panose="020F0502020204030203"/>
                <a:sym typeface="Lato" panose="020F0502020204030203"/>
              </a:rPr>
              <a:t>2. La ley de </a:t>
            </a:r>
            <a:r>
              <a:rPr lang="en-US" sz="4860" dirty="0" err="1">
                <a:solidFill>
                  <a:srgbClr val="009444"/>
                </a:solidFill>
                <a:latin typeface="Lato" panose="020F0502020204030203"/>
                <a:ea typeface="Lato" panose="020F0502020204030203"/>
                <a:cs typeface="Lato" panose="020F0502020204030203"/>
                <a:sym typeface="Lato" panose="020F0502020204030203"/>
              </a:rPr>
              <a:t>Moisés</a:t>
            </a:r>
            <a:r>
              <a:rPr lang="en-US" sz="4860" dirty="0">
                <a:solidFill>
                  <a:srgbClr val="009444"/>
                </a:solidFill>
                <a:latin typeface="Lato" panose="020F0502020204030203"/>
                <a:ea typeface="Lato" panose="020F0502020204030203"/>
                <a:cs typeface="Lato" panose="020F0502020204030203"/>
                <a:sym typeface="Lato" panose="020F0502020204030203"/>
              </a:rPr>
              <a:t> </a:t>
            </a:r>
            <a:r>
              <a:rPr lang="en-US" sz="4860" dirty="0" err="1">
                <a:solidFill>
                  <a:srgbClr val="009444"/>
                </a:solidFill>
                <a:latin typeface="Lato" panose="020F0502020204030203"/>
                <a:ea typeface="Lato" panose="020F0502020204030203"/>
                <a:cs typeface="Lato" panose="020F0502020204030203"/>
                <a:sym typeface="Lato" panose="020F0502020204030203"/>
              </a:rPr>
              <a:t>aún</a:t>
            </a:r>
            <a:r>
              <a:rPr lang="en-US" sz="4860" dirty="0">
                <a:solidFill>
                  <a:srgbClr val="009444"/>
                </a:solidFill>
                <a:latin typeface="Lato" panose="020F0502020204030203"/>
                <a:ea typeface="Lato" panose="020F0502020204030203"/>
                <a:cs typeface="Lato" panose="020F0502020204030203"/>
                <a:sym typeface="Lato" panose="020F0502020204030203"/>
              </a:rPr>
              <a:t> </a:t>
            </a:r>
            <a:r>
              <a:rPr lang="en-US" sz="4860" dirty="0" err="1">
                <a:solidFill>
                  <a:srgbClr val="009444"/>
                </a:solidFill>
                <a:latin typeface="Lato" panose="020F0502020204030203"/>
                <a:ea typeface="Lato" panose="020F0502020204030203"/>
                <a:cs typeface="Lato" panose="020F0502020204030203"/>
                <a:sym typeface="Lato" panose="020F0502020204030203"/>
              </a:rPr>
              <a:t>aplica</a:t>
            </a:r>
            <a:r>
              <a:rPr lang="en-US" sz="4860" dirty="0">
                <a:solidFill>
                  <a:srgbClr val="009444"/>
                </a:solidFill>
                <a:latin typeface="Lato" panose="020F0502020204030203"/>
                <a:ea typeface="Lato" panose="020F0502020204030203"/>
                <a:cs typeface="Lato" panose="020F0502020204030203"/>
                <a:sym typeface="Lato" panose="020F0502020204030203"/>
              </a:rPr>
              <a:t>?</a:t>
            </a:r>
            <a:r>
              <a:rPr lang="en-US" sz="4400" dirty="0">
                <a:solidFill>
                  <a:srgbClr val="009444"/>
                </a:solidFill>
                <a:latin typeface="Lato" panose="020F0502020204030203"/>
                <a:ea typeface="Lato" panose="020F0502020204030203"/>
                <a:cs typeface="Lato" panose="020F0502020204030203"/>
                <a:sym typeface="Lato" panose="020F0502020204030203"/>
              </a:rPr>
              <a:t> </a:t>
            </a:r>
            <a:endParaRPr lang="en-US" sz="4400" dirty="0">
              <a:solidFill>
                <a:schemeClr val="tx1"/>
              </a:solidFill>
              <a:latin typeface="Lato" panose="020F0502020204030203"/>
              <a:ea typeface="Lato" panose="020F0502020204030203"/>
              <a:cs typeface="Lato" panose="020F0502020204030203"/>
              <a:sym typeface="Lato" panose="020F0502020204030203"/>
            </a:endParaRPr>
          </a:p>
        </p:txBody>
      </p:sp>
      <p:sp>
        <p:nvSpPr>
          <p:cNvPr id="391" name="Google Shape;391;p1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94" name="Google Shape;394;p18"/>
          <p:cNvSpPr txBox="1"/>
          <p:nvPr/>
        </p:nvSpPr>
        <p:spPr>
          <a:xfrm>
            <a:off x="2056119" y="1873380"/>
            <a:ext cx="9734900" cy="769401"/>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pPr>
            <a:r>
              <a:rPr lang="es-ES" sz="4400" b="1" dirty="0">
                <a:solidFill>
                  <a:schemeClr val="dk1"/>
                </a:solidFill>
                <a:latin typeface="Calibri" panose="020F0502020204030204" pitchFamily="34" charset="0"/>
                <a:ea typeface="Lato" panose="020F0502020204030203"/>
                <a:cs typeface="Lato" panose="020F0502020204030203"/>
                <a:sym typeface="Lato" panose="020F0502020204030203"/>
              </a:rPr>
              <a:t>El Nuevo Testamento nos ayuda</a:t>
            </a:r>
            <a:endParaRPr sz="4400" b="1" dirty="0">
              <a:solidFill>
                <a:schemeClr val="dk1"/>
              </a:solidFill>
              <a:latin typeface="Lato" panose="020F0502020204030203"/>
              <a:ea typeface="Lato" panose="020F0502020204030203"/>
              <a:cs typeface="Lato" panose="020F0502020204030203"/>
              <a:sym typeface="Lato" panose="020F0502020204030203"/>
            </a:endParaRPr>
          </a:p>
        </p:txBody>
      </p:sp>
      <p:cxnSp>
        <p:nvCxnSpPr>
          <p:cNvPr id="2" name="Google Shape;402;p19"/>
          <p:cNvCxnSpPr/>
          <p:nvPr/>
        </p:nvCxnSpPr>
        <p:spPr>
          <a:xfrm>
            <a:off x="2056119" y="1430520"/>
            <a:ext cx="6269662" cy="0"/>
          </a:xfrm>
          <a:prstGeom prst="straightConnector1">
            <a:avLst/>
          </a:prstGeom>
          <a:noFill/>
          <a:ln w="38100" cap="flat" cmpd="sng">
            <a:solidFill>
              <a:srgbClr val="7F7F7F"/>
            </a:solidFill>
            <a:prstDash val="solid"/>
            <a:miter lim="800000"/>
            <a:headEnd type="none" w="sm" len="sm"/>
            <a:tailEnd type="none" w="sm" len="sm"/>
          </a:ln>
        </p:spPr>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6"/>
        <p:cNvGrpSpPr/>
        <p:nvPr/>
      </p:nvGrpSpPr>
      <p:grpSpPr>
        <a:xfrm>
          <a:off x="0" y="0"/>
          <a:ext cx="0" cy="0"/>
          <a:chOff x="0" y="0"/>
          <a:chExt cx="0" cy="0"/>
        </a:xfrm>
      </p:grpSpPr>
      <p:sp>
        <p:nvSpPr>
          <p:cNvPr id="387" name="Google Shape;387;p18"/>
          <p:cNvSpPr txBox="1"/>
          <p:nvPr/>
        </p:nvSpPr>
        <p:spPr>
          <a:xfrm>
            <a:off x="1855628" y="266568"/>
            <a:ext cx="10135882"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panose="020F0502020204030203"/>
                <a:ea typeface="Lato" panose="020F0502020204030203"/>
                <a:cs typeface="Lato" panose="020F0502020204030203"/>
                <a:sym typeface="Lato" panose="020F0502020204030203"/>
              </a:rPr>
              <a:t>3. Jesús es </a:t>
            </a:r>
            <a:r>
              <a:rPr lang="en-US" sz="4860" dirty="0" err="1">
                <a:solidFill>
                  <a:srgbClr val="009444"/>
                </a:solidFill>
                <a:latin typeface="Lato" panose="020F0502020204030203"/>
                <a:ea typeface="Lato" panose="020F0502020204030203"/>
                <a:cs typeface="Lato" panose="020F0502020204030203"/>
                <a:sym typeface="Lato" panose="020F0502020204030203"/>
              </a:rPr>
              <a:t>el</a:t>
            </a:r>
            <a:r>
              <a:rPr lang="en-US" sz="4860" dirty="0">
                <a:solidFill>
                  <a:srgbClr val="009444"/>
                </a:solidFill>
                <a:latin typeface="Lato" panose="020F0502020204030203"/>
                <a:ea typeface="Lato" panose="020F0502020204030203"/>
                <a:cs typeface="Lato" panose="020F0502020204030203"/>
                <a:sym typeface="Lato" panose="020F0502020204030203"/>
              </a:rPr>
              <a:t> </a:t>
            </a:r>
            <a:r>
              <a:rPr lang="en-US" sz="4860" dirty="0" err="1">
                <a:solidFill>
                  <a:srgbClr val="009444"/>
                </a:solidFill>
                <a:latin typeface="Lato" panose="020F0502020204030203"/>
                <a:ea typeface="Lato" panose="020F0502020204030203"/>
                <a:cs typeface="Lato" panose="020F0502020204030203"/>
                <a:sym typeface="Lato" panose="020F0502020204030203"/>
              </a:rPr>
              <a:t>cumplimiento</a:t>
            </a:r>
            <a:r>
              <a:rPr lang="en-US" sz="4860" dirty="0">
                <a:solidFill>
                  <a:srgbClr val="009444"/>
                </a:solidFill>
                <a:latin typeface="Lato" panose="020F0502020204030203"/>
                <a:ea typeface="Lato" panose="020F0502020204030203"/>
                <a:cs typeface="Lato" panose="020F0502020204030203"/>
                <a:sym typeface="Lato" panose="020F0502020204030203"/>
              </a:rPr>
              <a:t> de la ley</a:t>
            </a:r>
            <a:r>
              <a:rPr lang="en-US" sz="4400" dirty="0">
                <a:solidFill>
                  <a:srgbClr val="009444"/>
                </a:solidFill>
                <a:latin typeface="Lato" panose="020F0502020204030203"/>
                <a:ea typeface="Lato" panose="020F0502020204030203"/>
                <a:cs typeface="Lato" panose="020F0502020204030203"/>
                <a:sym typeface="Lato" panose="020F0502020204030203"/>
              </a:rPr>
              <a:t> </a:t>
            </a:r>
            <a:endParaRPr lang="en-US" sz="4400" dirty="0">
              <a:solidFill>
                <a:schemeClr val="tx1"/>
              </a:solidFill>
              <a:latin typeface="Lato" panose="020F0502020204030203"/>
              <a:ea typeface="Lato" panose="020F0502020204030203"/>
              <a:cs typeface="Lato" panose="020F0502020204030203"/>
              <a:sym typeface="Lato" panose="020F0502020204030203"/>
            </a:endParaRPr>
          </a:p>
        </p:txBody>
      </p:sp>
      <p:sp>
        <p:nvSpPr>
          <p:cNvPr id="391" name="Google Shape;391;p1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94" name="Google Shape;394;p18"/>
          <p:cNvSpPr txBox="1"/>
          <p:nvPr/>
        </p:nvSpPr>
        <p:spPr>
          <a:xfrm>
            <a:off x="1955873" y="1687903"/>
            <a:ext cx="9935391" cy="4708941"/>
          </a:xfrm>
          <a:prstGeom prst="rect">
            <a:avLst/>
          </a:prstGeom>
          <a:noFill/>
          <a:ln>
            <a:noFill/>
          </a:ln>
        </p:spPr>
        <p:txBody>
          <a:bodyPr spcFirstLastPara="1" wrap="square" lIns="91425" tIns="45700" rIns="91425" bIns="45700" anchor="t" anchorCtr="0">
            <a:spAutoFit/>
          </a:bodyPr>
          <a:lstStyle/>
          <a:p>
            <a:pPr marR="0" lvl="0" algn="l" rtl="0">
              <a:lnSpc>
                <a:spcPct val="150000"/>
              </a:lnSpc>
              <a:spcBef>
                <a:spcPts val="0"/>
              </a:spcBef>
              <a:spcAft>
                <a:spcPts val="0"/>
              </a:spcAft>
            </a:pPr>
            <a:r>
              <a:rPr lang="es-ES" sz="4000" dirty="0">
                <a:solidFill>
                  <a:schemeClr val="dk1"/>
                </a:solidFill>
                <a:latin typeface="Calibri" panose="020F0502020204030204" pitchFamily="34" charset="0"/>
                <a:ea typeface="Lato" panose="020F0502020204030203"/>
                <a:cs typeface="Lato" panose="020F0502020204030203"/>
                <a:sym typeface="Lato" panose="020F0502020204030203"/>
              </a:rPr>
              <a:t>Nadie puede cumplir la ley perfectamente.</a:t>
            </a:r>
            <a:endParaRPr lang="es-ES" sz="4000" dirty="0">
              <a:solidFill>
                <a:schemeClr val="dk1"/>
              </a:solidFill>
              <a:latin typeface="Calibri" panose="020F0502020204030204" pitchFamily="34" charset="0"/>
              <a:ea typeface="Lato" panose="020F0502020204030203"/>
              <a:cs typeface="Lato" panose="020F0502020204030203"/>
              <a:sym typeface="Lato" panose="020F0502020204030203"/>
            </a:endParaRPr>
          </a:p>
          <a:p>
            <a:pPr marR="0" lvl="0" algn="l" rtl="0">
              <a:lnSpc>
                <a:spcPct val="150000"/>
              </a:lnSpc>
              <a:spcBef>
                <a:spcPts val="0"/>
              </a:spcBef>
              <a:spcAft>
                <a:spcPts val="0"/>
              </a:spcAft>
            </a:pPr>
            <a:r>
              <a:rPr lang="es-ES" sz="4000" dirty="0">
                <a:solidFill>
                  <a:schemeClr val="dk1"/>
                </a:solidFill>
                <a:latin typeface="Calibri" panose="020F0502020204030204" pitchFamily="34" charset="0"/>
                <a:ea typeface="Lato" panose="020F0502020204030203"/>
                <a:cs typeface="Lato" panose="020F0502020204030203"/>
                <a:sym typeface="Lato" panose="020F0502020204030203"/>
              </a:rPr>
              <a:t>Pero hay salvación en Jesucristo. </a:t>
            </a:r>
            <a:endParaRPr lang="es-ES" sz="4000" dirty="0">
              <a:solidFill>
                <a:schemeClr val="dk1"/>
              </a:solidFill>
              <a:latin typeface="Calibri" panose="020F0502020204030204" pitchFamily="34" charset="0"/>
              <a:ea typeface="Lato" panose="020F0502020204030203"/>
              <a:cs typeface="Lato" panose="020F0502020204030203"/>
              <a:sym typeface="Lato" panose="020F0502020204030203"/>
            </a:endParaRPr>
          </a:p>
          <a:p>
            <a:pPr marR="0" lvl="0" algn="l" rtl="0">
              <a:lnSpc>
                <a:spcPct val="150000"/>
              </a:lnSpc>
              <a:spcBef>
                <a:spcPts val="0"/>
              </a:spcBef>
              <a:spcAft>
                <a:spcPts val="0"/>
              </a:spcAft>
            </a:pPr>
            <a:r>
              <a:rPr lang="es-ES" sz="4000" dirty="0">
                <a:solidFill>
                  <a:schemeClr val="dk1"/>
                </a:solidFill>
                <a:latin typeface="Calibri" panose="020F0502020204030204" pitchFamily="34" charset="0"/>
                <a:ea typeface="Lato" panose="020F0502020204030203"/>
                <a:cs typeface="Lato" panose="020F0502020204030203"/>
                <a:sym typeface="Lato" panose="020F0502020204030203"/>
              </a:rPr>
              <a:t>Jesús cumplió la ley en nuestro lugar. </a:t>
            </a:r>
            <a:endParaRPr lang="es-ES" sz="4000" dirty="0">
              <a:solidFill>
                <a:schemeClr val="dk1"/>
              </a:solidFill>
              <a:latin typeface="Calibri" panose="020F0502020204030204" pitchFamily="34" charset="0"/>
              <a:ea typeface="Lato" panose="020F0502020204030203"/>
              <a:cs typeface="Lato" panose="020F0502020204030203"/>
              <a:sym typeface="Lato" panose="020F0502020204030203"/>
            </a:endParaRPr>
          </a:p>
          <a:p>
            <a:pPr marR="0" lvl="0" algn="l" rtl="0">
              <a:lnSpc>
                <a:spcPct val="150000"/>
              </a:lnSpc>
              <a:spcBef>
                <a:spcPts val="0"/>
              </a:spcBef>
              <a:spcAft>
                <a:spcPts val="0"/>
              </a:spcAft>
            </a:pPr>
            <a:r>
              <a:rPr lang="es-ES" sz="4000" dirty="0">
                <a:solidFill>
                  <a:schemeClr val="dk1"/>
                </a:solidFill>
                <a:latin typeface="Calibri" panose="020F0502020204030204" pitchFamily="34" charset="0"/>
                <a:ea typeface="Lato" panose="020F0502020204030203"/>
                <a:cs typeface="Lato" panose="020F0502020204030203"/>
                <a:sym typeface="Lato" panose="020F0502020204030203"/>
              </a:rPr>
              <a:t>Jesús nos rescató de la esclavitud. </a:t>
            </a:r>
            <a:endParaRPr lang="es-ES" sz="4000" dirty="0">
              <a:solidFill>
                <a:schemeClr val="dk1"/>
              </a:solidFill>
              <a:latin typeface="Calibri" panose="020F0502020204030204" pitchFamily="34" charset="0"/>
              <a:ea typeface="Lato" panose="020F0502020204030203"/>
              <a:cs typeface="Lato" panose="020F0502020204030203"/>
              <a:sym typeface="Lato" panose="020F0502020204030203"/>
            </a:endParaRPr>
          </a:p>
          <a:p>
            <a:pPr marR="0" lvl="0" algn="l" rtl="0">
              <a:lnSpc>
                <a:spcPct val="150000"/>
              </a:lnSpc>
              <a:spcBef>
                <a:spcPts val="0"/>
              </a:spcBef>
              <a:spcAft>
                <a:spcPts val="0"/>
              </a:spcAft>
            </a:pPr>
            <a:r>
              <a:rPr lang="es-ES" sz="4000" dirty="0">
                <a:solidFill>
                  <a:schemeClr val="dk1"/>
                </a:solidFill>
                <a:latin typeface="Calibri" panose="020F0502020204030204" pitchFamily="34" charset="0"/>
                <a:ea typeface="Lato" panose="020F0502020204030203"/>
                <a:cs typeface="Lato" panose="020F0502020204030203"/>
                <a:sym typeface="Lato" panose="020F0502020204030203"/>
              </a:rPr>
              <a:t>Jesús es el cumplimiento de la ley. </a:t>
            </a:r>
            <a:endParaRPr lang="es-ES" sz="4000" dirty="0">
              <a:solidFill>
                <a:schemeClr val="dk1"/>
              </a:solidFill>
              <a:latin typeface="Calibri" panose="020F0502020204030204" pitchFamily="34" charset="0"/>
              <a:ea typeface="Lato" panose="020F0502020204030203"/>
              <a:cs typeface="Lato" panose="020F0502020204030203"/>
              <a:sym typeface="Lato" panose="020F0502020204030203"/>
            </a:endParaRPr>
          </a:p>
        </p:txBody>
      </p:sp>
      <p:cxnSp>
        <p:nvCxnSpPr>
          <p:cNvPr id="2" name="Google Shape;402;p19"/>
          <p:cNvCxnSpPr/>
          <p:nvPr/>
        </p:nvCxnSpPr>
        <p:spPr>
          <a:xfrm>
            <a:off x="1855628" y="1397330"/>
            <a:ext cx="6269662" cy="0"/>
          </a:xfrm>
          <a:prstGeom prst="straightConnector1">
            <a:avLst/>
          </a:prstGeom>
          <a:noFill/>
          <a:ln w="38100" cap="flat" cmpd="sng">
            <a:solidFill>
              <a:srgbClr val="7F7F7F"/>
            </a:solidFill>
            <a:prstDash val="solid"/>
            <a:miter lim="800000"/>
            <a:headEnd type="none" w="sm" len="sm"/>
            <a:tailEnd type="none" w="sm" len="sm"/>
          </a:ln>
        </p:spPr>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6"/>
        <p:cNvGrpSpPr/>
        <p:nvPr/>
      </p:nvGrpSpPr>
      <p:grpSpPr>
        <a:xfrm>
          <a:off x="0" y="0"/>
          <a:ext cx="0" cy="0"/>
          <a:chOff x="0" y="0"/>
          <a:chExt cx="0" cy="0"/>
        </a:xfrm>
      </p:grpSpPr>
      <p:sp>
        <p:nvSpPr>
          <p:cNvPr id="387" name="Google Shape;387;p18"/>
          <p:cNvSpPr txBox="1"/>
          <p:nvPr/>
        </p:nvSpPr>
        <p:spPr>
          <a:xfrm>
            <a:off x="1855628" y="266568"/>
            <a:ext cx="10135882" cy="13233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dirty="0">
                <a:solidFill>
                  <a:srgbClr val="009444"/>
                </a:solidFill>
                <a:latin typeface="Lato" panose="020F0502020204030203"/>
                <a:ea typeface="Lato" panose="020F0502020204030203"/>
                <a:cs typeface="Lato" panose="020F0502020204030203"/>
                <a:sym typeface="Lato" panose="020F0502020204030203"/>
              </a:rPr>
              <a:t>4. Los </a:t>
            </a:r>
            <a:r>
              <a:rPr lang="en-US" sz="4000" dirty="0" err="1">
                <a:solidFill>
                  <a:srgbClr val="009444"/>
                </a:solidFill>
                <a:latin typeface="Lato" panose="020F0502020204030203"/>
                <a:ea typeface="Lato" panose="020F0502020204030203"/>
                <a:cs typeface="Lato" panose="020F0502020204030203"/>
                <a:sym typeface="Lato" panose="020F0502020204030203"/>
              </a:rPr>
              <a:t>leyes</a:t>
            </a:r>
            <a:r>
              <a:rPr lang="en-US" sz="4000" dirty="0">
                <a:solidFill>
                  <a:srgbClr val="009444"/>
                </a:solidFill>
                <a:latin typeface="Lato" panose="020F0502020204030203"/>
                <a:ea typeface="Lato" panose="020F0502020204030203"/>
                <a:cs typeface="Lato" panose="020F0502020204030203"/>
                <a:sym typeface="Lato" panose="020F0502020204030203"/>
              </a:rPr>
              <a:t> </a:t>
            </a:r>
            <a:r>
              <a:rPr lang="en-US" sz="4000" dirty="0" err="1">
                <a:solidFill>
                  <a:srgbClr val="009444"/>
                </a:solidFill>
                <a:latin typeface="Lato" panose="020F0502020204030203"/>
                <a:ea typeface="Lato" panose="020F0502020204030203"/>
                <a:cs typeface="Lato" panose="020F0502020204030203"/>
                <a:sym typeface="Lato" panose="020F0502020204030203"/>
              </a:rPr>
              <a:t>civiles</a:t>
            </a:r>
            <a:r>
              <a:rPr lang="en-US" sz="4000" dirty="0">
                <a:solidFill>
                  <a:srgbClr val="009444"/>
                </a:solidFill>
                <a:latin typeface="Lato" panose="020F0502020204030203"/>
                <a:ea typeface="Lato" panose="020F0502020204030203"/>
                <a:cs typeface="Lato" panose="020F0502020204030203"/>
                <a:sym typeface="Lato" panose="020F0502020204030203"/>
              </a:rPr>
              <a:t> y ceremonials </a:t>
            </a:r>
            <a:r>
              <a:rPr lang="en-US" sz="4000" dirty="0" err="1">
                <a:solidFill>
                  <a:srgbClr val="009444"/>
                </a:solidFill>
                <a:latin typeface="Lato" panose="020F0502020204030203"/>
                <a:ea typeface="Lato" panose="020F0502020204030203"/>
                <a:cs typeface="Lato" panose="020F0502020204030203"/>
                <a:sym typeface="Lato" panose="020F0502020204030203"/>
              </a:rPr>
              <a:t>ya</a:t>
            </a:r>
            <a:r>
              <a:rPr lang="en-US" sz="4000" dirty="0">
                <a:solidFill>
                  <a:srgbClr val="009444"/>
                </a:solidFill>
                <a:latin typeface="Lato" panose="020F0502020204030203"/>
                <a:ea typeface="Lato" panose="020F0502020204030203"/>
                <a:cs typeface="Lato" panose="020F0502020204030203"/>
                <a:sym typeface="Lato" panose="020F0502020204030203"/>
              </a:rPr>
              <a:t> no se </a:t>
            </a:r>
            <a:r>
              <a:rPr lang="en-US" sz="4000" dirty="0" err="1">
                <a:solidFill>
                  <a:srgbClr val="009444"/>
                </a:solidFill>
                <a:latin typeface="Lato" panose="020F0502020204030203"/>
                <a:ea typeface="Lato" panose="020F0502020204030203"/>
                <a:cs typeface="Lato" panose="020F0502020204030203"/>
                <a:sym typeface="Lato" panose="020F0502020204030203"/>
              </a:rPr>
              <a:t>aplican</a:t>
            </a:r>
            <a:r>
              <a:rPr lang="en-US" sz="4000" dirty="0">
                <a:solidFill>
                  <a:srgbClr val="009444"/>
                </a:solidFill>
                <a:latin typeface="Lato" panose="020F0502020204030203"/>
                <a:ea typeface="Lato" panose="020F0502020204030203"/>
                <a:cs typeface="Lato" panose="020F0502020204030203"/>
                <a:sym typeface="Lato" panose="020F0502020204030203"/>
              </a:rPr>
              <a:t> a </a:t>
            </a:r>
            <a:r>
              <a:rPr lang="en-US" sz="4000" dirty="0" err="1">
                <a:solidFill>
                  <a:srgbClr val="009444"/>
                </a:solidFill>
                <a:latin typeface="Lato" panose="020F0502020204030203"/>
                <a:ea typeface="Lato" panose="020F0502020204030203"/>
                <a:cs typeface="Lato" panose="020F0502020204030203"/>
                <a:sym typeface="Lato" panose="020F0502020204030203"/>
              </a:rPr>
              <a:t>nosotros</a:t>
            </a:r>
            <a:r>
              <a:rPr lang="en-US" sz="4000" dirty="0">
                <a:solidFill>
                  <a:srgbClr val="009444"/>
                </a:solidFill>
                <a:latin typeface="Lato" panose="020F0502020204030203"/>
                <a:ea typeface="Lato" panose="020F0502020204030203"/>
                <a:cs typeface="Lato" panose="020F0502020204030203"/>
                <a:sym typeface="Lato" panose="020F0502020204030203"/>
              </a:rPr>
              <a:t> </a:t>
            </a:r>
            <a:endParaRPr lang="en-US" sz="4000" dirty="0">
              <a:solidFill>
                <a:schemeClr val="tx1"/>
              </a:solidFill>
              <a:latin typeface="Lato" panose="020F0502020204030203"/>
              <a:ea typeface="Lato" panose="020F0502020204030203"/>
              <a:cs typeface="Lato" panose="020F0502020204030203"/>
              <a:sym typeface="Lato" panose="020F0502020204030203"/>
            </a:endParaRPr>
          </a:p>
        </p:txBody>
      </p:sp>
      <p:sp>
        <p:nvSpPr>
          <p:cNvPr id="391" name="Google Shape;391;p1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94" name="Google Shape;394;p18"/>
          <p:cNvSpPr txBox="1"/>
          <p:nvPr/>
        </p:nvSpPr>
        <p:spPr>
          <a:xfrm>
            <a:off x="2056119" y="2443558"/>
            <a:ext cx="9935391" cy="3785611"/>
          </a:xfrm>
          <a:prstGeom prst="rect">
            <a:avLst/>
          </a:prstGeom>
          <a:noFill/>
          <a:ln>
            <a:noFill/>
          </a:ln>
        </p:spPr>
        <p:txBody>
          <a:bodyPr spcFirstLastPara="1" wrap="square" lIns="91425" tIns="45700" rIns="91425" bIns="45700" anchor="t" anchorCtr="0">
            <a:spAutoFit/>
          </a:bodyPr>
          <a:lstStyle/>
          <a:p>
            <a:pPr marR="0" lvl="0" algn="l" rtl="0">
              <a:lnSpc>
                <a:spcPct val="150000"/>
              </a:lnSpc>
              <a:spcBef>
                <a:spcPts val="0"/>
              </a:spcBef>
              <a:spcAft>
                <a:spcPts val="0"/>
              </a:spcAft>
            </a:pPr>
            <a:r>
              <a:rPr lang="es-ES" sz="4000" dirty="0">
                <a:solidFill>
                  <a:schemeClr val="dk1"/>
                </a:solidFill>
                <a:latin typeface="Calibri" panose="020F0502020204030204" pitchFamily="34" charset="0"/>
                <a:ea typeface="Lato" panose="020F0502020204030203"/>
                <a:cs typeface="Lato" panose="020F0502020204030203"/>
                <a:sym typeface="Lato" panose="020F0502020204030203"/>
              </a:rPr>
              <a:t>El día sábado y los días sagrados</a:t>
            </a:r>
            <a:endParaRPr lang="es-ES" sz="4000" dirty="0">
              <a:solidFill>
                <a:schemeClr val="dk1"/>
              </a:solidFill>
              <a:latin typeface="Calibri" panose="020F0502020204030204" pitchFamily="34" charset="0"/>
              <a:ea typeface="Lato" panose="020F0502020204030203"/>
              <a:cs typeface="Lato" panose="020F0502020204030203"/>
              <a:sym typeface="Lato" panose="020F0502020204030203"/>
            </a:endParaRPr>
          </a:p>
          <a:p>
            <a:pPr marR="0" lvl="0" algn="l" rtl="0">
              <a:lnSpc>
                <a:spcPct val="150000"/>
              </a:lnSpc>
              <a:spcBef>
                <a:spcPts val="0"/>
              </a:spcBef>
              <a:spcAft>
                <a:spcPts val="0"/>
              </a:spcAft>
            </a:pPr>
            <a:r>
              <a:rPr lang="es-ES" sz="4000" dirty="0">
                <a:solidFill>
                  <a:schemeClr val="dk1"/>
                </a:solidFill>
                <a:latin typeface="Calibri" panose="020F0502020204030204" pitchFamily="34" charset="0"/>
                <a:ea typeface="Lato" panose="020F0502020204030203"/>
                <a:cs typeface="Lato" panose="020F0502020204030203"/>
                <a:sym typeface="Lato" panose="020F0502020204030203"/>
              </a:rPr>
              <a:t>Las leyes dietéticas</a:t>
            </a:r>
            <a:endParaRPr lang="es-ES" sz="4000" dirty="0">
              <a:solidFill>
                <a:schemeClr val="dk1"/>
              </a:solidFill>
              <a:latin typeface="Calibri" panose="020F0502020204030204" pitchFamily="34" charset="0"/>
              <a:ea typeface="Lato" panose="020F0502020204030203"/>
              <a:cs typeface="Lato" panose="020F0502020204030203"/>
              <a:sym typeface="Lato" panose="020F0502020204030203"/>
            </a:endParaRPr>
          </a:p>
          <a:p>
            <a:pPr marR="0" lvl="0" algn="l" rtl="0">
              <a:lnSpc>
                <a:spcPct val="150000"/>
              </a:lnSpc>
              <a:spcBef>
                <a:spcPts val="0"/>
              </a:spcBef>
              <a:spcAft>
                <a:spcPts val="0"/>
              </a:spcAft>
            </a:pPr>
            <a:r>
              <a:rPr lang="es-ES" sz="4000" dirty="0">
                <a:solidFill>
                  <a:schemeClr val="dk1"/>
                </a:solidFill>
                <a:latin typeface="Calibri" panose="020F0502020204030204" pitchFamily="34" charset="0"/>
                <a:ea typeface="Lato" panose="020F0502020204030203"/>
                <a:cs typeface="Lato" panose="020F0502020204030203"/>
                <a:sym typeface="Lato" panose="020F0502020204030203"/>
              </a:rPr>
              <a:t>Los sacrificios</a:t>
            </a:r>
            <a:endParaRPr lang="es-ES" sz="4000" dirty="0">
              <a:solidFill>
                <a:schemeClr val="dk1"/>
              </a:solidFill>
              <a:latin typeface="Calibri" panose="020F0502020204030204" pitchFamily="34" charset="0"/>
              <a:ea typeface="Lato" panose="020F0502020204030203"/>
              <a:cs typeface="Lato" panose="020F0502020204030203"/>
              <a:sym typeface="Lato" panose="020F0502020204030203"/>
            </a:endParaRPr>
          </a:p>
          <a:p>
            <a:pPr marR="0" lvl="0" algn="l" rtl="0">
              <a:lnSpc>
                <a:spcPct val="150000"/>
              </a:lnSpc>
              <a:spcBef>
                <a:spcPts val="0"/>
              </a:spcBef>
              <a:spcAft>
                <a:spcPts val="0"/>
              </a:spcAft>
            </a:pPr>
            <a:r>
              <a:rPr lang="es-ES" sz="4000" dirty="0">
                <a:solidFill>
                  <a:schemeClr val="dk1"/>
                </a:solidFill>
                <a:latin typeface="Calibri" panose="020F0502020204030204" pitchFamily="34" charset="0"/>
                <a:ea typeface="Lato" panose="020F0502020204030203"/>
                <a:cs typeface="Lato" panose="020F0502020204030203"/>
                <a:sym typeface="Lato" panose="020F0502020204030203"/>
              </a:rPr>
              <a:t>Los lugares de adoración</a:t>
            </a:r>
            <a:endParaRPr lang="es-ES" sz="4000" dirty="0">
              <a:solidFill>
                <a:schemeClr val="dk1"/>
              </a:solidFill>
              <a:latin typeface="Calibri" panose="020F0502020204030204" pitchFamily="34" charset="0"/>
              <a:ea typeface="Lato" panose="020F0502020204030203"/>
              <a:cs typeface="Lato" panose="020F0502020204030203"/>
              <a:sym typeface="Lato" panose="020F0502020204030203"/>
            </a:endParaRPr>
          </a:p>
        </p:txBody>
      </p:sp>
      <p:cxnSp>
        <p:nvCxnSpPr>
          <p:cNvPr id="2" name="Google Shape;402;p19"/>
          <p:cNvCxnSpPr/>
          <p:nvPr/>
        </p:nvCxnSpPr>
        <p:spPr>
          <a:xfrm>
            <a:off x="1847455" y="2016762"/>
            <a:ext cx="6269662" cy="0"/>
          </a:xfrm>
          <a:prstGeom prst="straightConnector1">
            <a:avLst/>
          </a:prstGeom>
          <a:noFill/>
          <a:ln w="38100" cap="flat" cmpd="sng">
            <a:solidFill>
              <a:srgbClr val="7F7F7F"/>
            </a:solidFill>
            <a:prstDash val="solid"/>
            <a:miter lim="800000"/>
            <a:headEnd type="none" w="sm" len="sm"/>
            <a:tailEnd type="none" w="sm" len="sm"/>
          </a:ln>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6"/>
        <p:cNvGrpSpPr/>
        <p:nvPr/>
      </p:nvGrpSpPr>
      <p:grpSpPr>
        <a:xfrm>
          <a:off x="0" y="0"/>
          <a:ext cx="0" cy="0"/>
          <a:chOff x="0" y="0"/>
          <a:chExt cx="0" cy="0"/>
        </a:xfrm>
      </p:grpSpPr>
      <p:sp>
        <p:nvSpPr>
          <p:cNvPr id="391" name="Google Shape;391;p1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5" name="TextBox 4"/>
          <p:cNvSpPr txBox="1"/>
          <p:nvPr/>
        </p:nvSpPr>
        <p:spPr>
          <a:xfrm>
            <a:off x="1973615" y="625653"/>
            <a:ext cx="9556955" cy="5016758"/>
          </a:xfrm>
          <a:prstGeom prst="rect">
            <a:avLst/>
          </a:prstGeom>
          <a:noFill/>
        </p:spPr>
        <p:txBody>
          <a:bodyPr wrap="square">
            <a:spAutoFit/>
          </a:bodyPr>
          <a:lstStyle/>
          <a:p>
            <a:r>
              <a:rPr lang="es-ES" sz="4000" b="1" dirty="0">
                <a:effectLst/>
                <a:latin typeface="Calibri" panose="020F0502020204030204" pitchFamily="34" charset="0"/>
                <a:ea typeface="Calibri" panose="020F0502020204030204" pitchFamily="34" charset="0"/>
              </a:rPr>
              <a:t>Colosenses 2:16-17</a:t>
            </a:r>
            <a:endParaRPr lang="es-ES" sz="4000" b="1" dirty="0">
              <a:effectLst/>
              <a:latin typeface="Calibri" panose="020F0502020204030204" pitchFamily="34" charset="0"/>
              <a:ea typeface="Calibri" panose="020F0502020204030204" pitchFamily="34" charset="0"/>
            </a:endParaRPr>
          </a:p>
          <a:p>
            <a:endParaRPr lang="es-ES" sz="4000" dirty="0">
              <a:latin typeface="Calibri" panose="020F0502020204030204" pitchFamily="34" charset="0"/>
              <a:ea typeface="Calibri" panose="020F0502020204030204" pitchFamily="34" charset="0"/>
            </a:endParaRPr>
          </a:p>
          <a:p>
            <a:r>
              <a:rPr lang="es-ES" sz="4000" dirty="0">
                <a:effectLst/>
                <a:latin typeface="Calibri" panose="020F0502020204030204" pitchFamily="34" charset="0"/>
                <a:ea typeface="Calibri" panose="020F0502020204030204" pitchFamily="34" charset="0"/>
              </a:rPr>
              <a:t>“No permitan, pues, que nadie los juzgue por lo que comen o beben, o en relación con los días de fiesta, la luna nueva o los días de reposo. Todo esto no es más que una sombra de lo que está por venir; pero lo real y verdadero es Cristo.” </a:t>
            </a:r>
            <a:endParaRPr lang="en-US" sz="40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6"/>
        <p:cNvGrpSpPr/>
        <p:nvPr/>
      </p:nvGrpSpPr>
      <p:grpSpPr>
        <a:xfrm>
          <a:off x="0" y="0"/>
          <a:ext cx="0" cy="0"/>
          <a:chOff x="0" y="0"/>
          <a:chExt cx="0" cy="0"/>
        </a:xfrm>
      </p:grpSpPr>
      <p:sp>
        <p:nvSpPr>
          <p:cNvPr id="391" name="Google Shape;391;p1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5" name="TextBox 4"/>
          <p:cNvSpPr txBox="1"/>
          <p:nvPr/>
        </p:nvSpPr>
        <p:spPr>
          <a:xfrm>
            <a:off x="2062105" y="335845"/>
            <a:ext cx="9795598" cy="6186309"/>
          </a:xfrm>
          <a:prstGeom prst="rect">
            <a:avLst/>
          </a:prstGeom>
          <a:noFill/>
        </p:spPr>
        <p:txBody>
          <a:bodyPr wrap="square">
            <a:spAutoFit/>
          </a:bodyPr>
          <a:lstStyle/>
          <a:p>
            <a:r>
              <a:rPr lang="es-ES" sz="3600" b="1" dirty="0">
                <a:effectLst/>
                <a:latin typeface="Calibri" panose="020F0502020204030204" pitchFamily="34" charset="0"/>
                <a:ea typeface="Cambria" panose="02040503050406030204" pitchFamily="18" charset="0"/>
                <a:cs typeface="Times New Roman" panose="02020603050405020304" pitchFamily="18" charset="0"/>
              </a:rPr>
              <a:t>Mateo 7:18-20</a:t>
            </a:r>
            <a:endParaRPr lang="es-ES" sz="3600" b="1" dirty="0">
              <a:effectLst/>
              <a:latin typeface="Calibri" panose="020F0502020204030204" pitchFamily="34" charset="0"/>
              <a:ea typeface="Cambria" panose="02040503050406030204" pitchFamily="18" charset="0"/>
              <a:cs typeface="Times New Roman" panose="02020603050405020304" pitchFamily="18" charset="0"/>
            </a:endParaRPr>
          </a:p>
          <a:p>
            <a:endParaRPr lang="es-ES" sz="3600" dirty="0">
              <a:latin typeface="Calibri" panose="020F0502020204030204" pitchFamily="34" charset="0"/>
              <a:ea typeface="Cambria" panose="02040503050406030204" pitchFamily="18" charset="0"/>
              <a:cs typeface="Times New Roman" panose="02020603050405020304" pitchFamily="18" charset="0"/>
            </a:endParaRPr>
          </a:p>
          <a:p>
            <a:r>
              <a:rPr lang="es-ES" sz="3600" dirty="0">
                <a:effectLst/>
                <a:latin typeface="Calibri" panose="020F0502020204030204" pitchFamily="34" charset="0"/>
                <a:ea typeface="Cambria" panose="02040503050406030204" pitchFamily="18" charset="0"/>
                <a:cs typeface="Times New Roman" panose="02020603050405020304" pitchFamily="18" charset="0"/>
              </a:rPr>
              <a:t>“Jesús les dijo: «¿Tampoco ustedes pueden entender esto? ¿Acaso no entienden que nada que venga de afuera y entre en alguien puede contaminarlo? 19 Porque eso no entra en su corazón, sino en su vientre, y al final va a parar en la letrina.» Con esto Jesús estaba diciendo que todos los alimentos son limpios, 20 aunque también decía que lo que contamina es lo que sale de la persona.”</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6"/>
        <p:cNvGrpSpPr/>
        <p:nvPr/>
      </p:nvGrpSpPr>
      <p:grpSpPr>
        <a:xfrm>
          <a:off x="0" y="0"/>
          <a:ext cx="0" cy="0"/>
          <a:chOff x="0" y="0"/>
          <a:chExt cx="0" cy="0"/>
        </a:xfrm>
      </p:grpSpPr>
      <p:sp>
        <p:nvSpPr>
          <p:cNvPr id="391" name="Google Shape;391;p1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5" name="TextBox 4"/>
          <p:cNvSpPr txBox="1"/>
          <p:nvPr/>
        </p:nvSpPr>
        <p:spPr>
          <a:xfrm>
            <a:off x="1973614" y="1073265"/>
            <a:ext cx="9795598" cy="4401205"/>
          </a:xfrm>
          <a:prstGeom prst="rect">
            <a:avLst/>
          </a:prstGeom>
          <a:noFill/>
        </p:spPr>
        <p:txBody>
          <a:bodyPr wrap="square">
            <a:spAutoFit/>
          </a:bodyPr>
          <a:lstStyle/>
          <a:p>
            <a:r>
              <a:rPr lang="es-ES" sz="4000" b="1" dirty="0">
                <a:latin typeface="Calibri" panose="020F0502020204030204" pitchFamily="34" charset="0"/>
                <a:ea typeface="Cambria" panose="02040503050406030204" pitchFamily="18" charset="0"/>
                <a:cs typeface="Times New Roman" panose="02020603050405020304" pitchFamily="18" charset="0"/>
              </a:rPr>
              <a:t>Hebreos 7:27</a:t>
            </a:r>
            <a:endParaRPr lang="es-ES" sz="4000" b="1" dirty="0">
              <a:effectLst/>
              <a:latin typeface="Calibri" panose="020F0502020204030204" pitchFamily="34" charset="0"/>
              <a:ea typeface="Cambria" panose="02040503050406030204" pitchFamily="18" charset="0"/>
              <a:cs typeface="Times New Roman" panose="02020603050405020304" pitchFamily="18" charset="0"/>
            </a:endParaRPr>
          </a:p>
          <a:p>
            <a:endParaRPr lang="es-ES" sz="4000" dirty="0">
              <a:latin typeface="Calibri" panose="020F0502020204030204" pitchFamily="34" charset="0"/>
              <a:ea typeface="Cambria" panose="02040503050406030204" pitchFamily="18" charset="0"/>
              <a:cs typeface="Times New Roman" panose="02020603050405020304" pitchFamily="18" charset="0"/>
            </a:endParaRPr>
          </a:p>
          <a:p>
            <a:r>
              <a:rPr lang="es-ES" sz="4000" dirty="0">
                <a:effectLst/>
                <a:latin typeface="Calibri" panose="020F0502020204030204" pitchFamily="34" charset="0"/>
                <a:ea typeface="Calibri" panose="020F0502020204030204" pitchFamily="34" charset="0"/>
              </a:rPr>
              <a:t>“No es como los otros sumos sacerdotes, que diariamente tienen que ofrecer sacrificios, primero por sus propios pecados y luego por los del pueblo. Jesús hizo esto una sola vez y para siempre, cuando se ofreció a sí mismo. </a:t>
            </a:r>
            <a:endParaRPr lang="en-US" sz="4000" dirty="0">
              <a:effectLst/>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6"/>
        <p:cNvGrpSpPr/>
        <p:nvPr/>
      </p:nvGrpSpPr>
      <p:grpSpPr>
        <a:xfrm>
          <a:off x="0" y="0"/>
          <a:ext cx="0" cy="0"/>
          <a:chOff x="0" y="0"/>
          <a:chExt cx="0" cy="0"/>
        </a:xfrm>
      </p:grpSpPr>
      <p:sp>
        <p:nvSpPr>
          <p:cNvPr id="5" name="TextBox 4"/>
          <p:cNvSpPr txBox="1"/>
          <p:nvPr/>
        </p:nvSpPr>
        <p:spPr>
          <a:xfrm>
            <a:off x="593516" y="117693"/>
            <a:ext cx="11004967" cy="6740307"/>
          </a:xfrm>
          <a:prstGeom prst="rect">
            <a:avLst/>
          </a:prstGeom>
          <a:noFill/>
        </p:spPr>
        <p:txBody>
          <a:bodyPr wrap="square">
            <a:spAutoFit/>
          </a:bodyPr>
          <a:lstStyle/>
          <a:p>
            <a:r>
              <a:rPr lang="es-ES" sz="3600" b="1" dirty="0">
                <a:effectLst/>
                <a:latin typeface="Calibri" panose="020F0502020204030204" pitchFamily="34" charset="0"/>
                <a:ea typeface="Cambria" panose="02040503050406030204" pitchFamily="18" charset="0"/>
                <a:cs typeface="Times New Roman" panose="02020603050405020304" pitchFamily="18" charset="0"/>
              </a:rPr>
              <a:t>Juan 4</a:t>
            </a:r>
            <a:endParaRPr lang="es-ES" sz="3600" dirty="0">
              <a:latin typeface="Calibri" panose="020F0502020204030204" pitchFamily="34" charset="0"/>
              <a:ea typeface="Cambria" panose="02040503050406030204" pitchFamily="18" charset="0"/>
              <a:cs typeface="Times New Roman" panose="02020603050405020304" pitchFamily="18" charset="0"/>
            </a:endParaRPr>
          </a:p>
          <a:p>
            <a:r>
              <a:rPr lang="es-ES" sz="3600" dirty="0">
                <a:effectLst/>
                <a:latin typeface="Calibri" panose="020F0502020204030204" pitchFamily="34" charset="0"/>
                <a:ea typeface="Calibri" panose="020F0502020204030204" pitchFamily="34" charset="0"/>
              </a:rPr>
              <a:t>“La mujer le dijo: «Señor, me parece que tú eres profeta. Nuestros padres adoraron en este monte, y ustedes dicen que el lugar donde se debe adorar es Jerusalén.» Jesús le dijo: «Créeme, mujer, que viene la hora cuando ni en este monte ni en Jerusalén adorarán ustedes al Padre. Ustedes adoran lo que no saben; nosotros adoramos lo que sabemos; porque la salvación viene de los judíos. Pero viene la hora, y ya llegó, cuando los verdaderos adoradores adorarán al Padre en espíritu y en verdad; porque también el Padre busca que lo adoren tales adoradores. </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6"/>
        <p:cNvGrpSpPr/>
        <p:nvPr/>
      </p:nvGrpSpPr>
      <p:grpSpPr>
        <a:xfrm>
          <a:off x="0" y="0"/>
          <a:ext cx="0" cy="0"/>
          <a:chOff x="0" y="0"/>
          <a:chExt cx="0" cy="0"/>
        </a:xfrm>
      </p:grpSpPr>
      <p:sp>
        <p:nvSpPr>
          <p:cNvPr id="387" name="Google Shape;387;p18"/>
          <p:cNvSpPr txBox="1"/>
          <p:nvPr/>
        </p:nvSpPr>
        <p:spPr>
          <a:xfrm>
            <a:off x="1855628" y="479965"/>
            <a:ext cx="10135882" cy="13233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dirty="0">
                <a:solidFill>
                  <a:srgbClr val="009444"/>
                </a:solidFill>
                <a:latin typeface="Lato" panose="020F0502020204030203"/>
                <a:ea typeface="Lato" panose="020F0502020204030203"/>
                <a:cs typeface="Lato" panose="020F0502020204030203"/>
                <a:sym typeface="Lato" panose="020F0502020204030203"/>
              </a:rPr>
              <a:t>5. La Ley Moral es la </a:t>
            </a:r>
            <a:r>
              <a:rPr lang="en-US" sz="4000" dirty="0" err="1">
                <a:solidFill>
                  <a:srgbClr val="009444"/>
                </a:solidFill>
                <a:latin typeface="Lato" panose="020F0502020204030203"/>
                <a:ea typeface="Lato" panose="020F0502020204030203"/>
                <a:cs typeface="Lato" panose="020F0502020204030203"/>
                <a:sym typeface="Lato" panose="020F0502020204030203"/>
              </a:rPr>
              <a:t>voluntad</a:t>
            </a:r>
            <a:r>
              <a:rPr lang="en-US" sz="4000" dirty="0">
                <a:solidFill>
                  <a:srgbClr val="009444"/>
                </a:solidFill>
                <a:latin typeface="Lato" panose="020F0502020204030203"/>
                <a:ea typeface="Lato" panose="020F0502020204030203"/>
                <a:cs typeface="Lato" panose="020F0502020204030203"/>
                <a:sym typeface="Lato" panose="020F0502020204030203"/>
              </a:rPr>
              <a:t> de Dios </a:t>
            </a:r>
            <a:endParaRPr lang="en-US" sz="4000" dirty="0">
              <a:solidFill>
                <a:srgbClr val="009444"/>
              </a:solidFill>
              <a:latin typeface="Lato" panose="020F0502020204030203"/>
              <a:ea typeface="Lato" panose="020F0502020204030203"/>
              <a:cs typeface="Lato" panose="020F0502020204030203"/>
              <a:sym typeface="Lato" panose="020F0502020204030203"/>
            </a:endParaRPr>
          </a:p>
          <a:p>
            <a:pPr marL="0" marR="0" lvl="0" indent="0" algn="l" rtl="0">
              <a:spcBef>
                <a:spcPts val="0"/>
              </a:spcBef>
              <a:spcAft>
                <a:spcPts val="0"/>
              </a:spcAft>
              <a:buNone/>
            </a:pPr>
            <a:r>
              <a:rPr lang="en-US" sz="4000" dirty="0">
                <a:solidFill>
                  <a:srgbClr val="009444"/>
                </a:solidFill>
                <a:latin typeface="Lato" panose="020F0502020204030203"/>
                <a:ea typeface="Lato" panose="020F0502020204030203"/>
                <a:cs typeface="Lato" panose="020F0502020204030203"/>
                <a:sym typeface="Lato" panose="020F0502020204030203"/>
              </a:rPr>
              <a:t>para </a:t>
            </a:r>
            <a:r>
              <a:rPr lang="en-US" sz="4000" dirty="0" err="1">
                <a:solidFill>
                  <a:srgbClr val="009444"/>
                </a:solidFill>
                <a:latin typeface="Lato" panose="020F0502020204030203"/>
                <a:ea typeface="Lato" panose="020F0502020204030203"/>
                <a:cs typeface="Lato" panose="020F0502020204030203"/>
                <a:sym typeface="Lato" panose="020F0502020204030203"/>
              </a:rPr>
              <a:t>todas</a:t>
            </a:r>
            <a:r>
              <a:rPr lang="en-US" sz="4000" dirty="0">
                <a:solidFill>
                  <a:srgbClr val="009444"/>
                </a:solidFill>
                <a:latin typeface="Lato" panose="020F0502020204030203"/>
                <a:ea typeface="Lato" panose="020F0502020204030203"/>
                <a:cs typeface="Lato" panose="020F0502020204030203"/>
                <a:sym typeface="Lato" panose="020F0502020204030203"/>
              </a:rPr>
              <a:t> </a:t>
            </a:r>
            <a:endParaRPr lang="en-US" sz="4000" dirty="0">
              <a:solidFill>
                <a:schemeClr val="tx1"/>
              </a:solidFill>
              <a:latin typeface="Lato" panose="020F0502020204030203"/>
              <a:ea typeface="Lato" panose="020F0502020204030203"/>
              <a:cs typeface="Lato" panose="020F0502020204030203"/>
              <a:sym typeface="Lato" panose="020F0502020204030203"/>
            </a:endParaRPr>
          </a:p>
        </p:txBody>
      </p:sp>
      <p:sp>
        <p:nvSpPr>
          <p:cNvPr id="391" name="Google Shape;391;p1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94" name="Google Shape;394;p18"/>
          <p:cNvSpPr txBox="1"/>
          <p:nvPr/>
        </p:nvSpPr>
        <p:spPr>
          <a:xfrm>
            <a:off x="2056119" y="2540317"/>
            <a:ext cx="9935391" cy="2552065"/>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pPr>
            <a:r>
              <a:rPr lang="es-ES" sz="4000" dirty="0">
                <a:solidFill>
                  <a:schemeClr val="dk1"/>
                </a:solidFill>
                <a:latin typeface="Calibri" panose="020F0502020204030204" pitchFamily="34" charset="0"/>
                <a:ea typeface="Lato" panose="020F0502020204030203"/>
                <a:cs typeface="Lato" panose="020F0502020204030203"/>
                <a:sym typeface="Lato" panose="020F0502020204030203"/>
              </a:rPr>
              <a:t>Dios desea que sus hijos </a:t>
            </a:r>
            <a:r>
              <a:rPr lang="es-CO" altLang="es-ES" sz="4000" dirty="0">
                <a:solidFill>
                  <a:schemeClr val="dk1"/>
                </a:solidFill>
                <a:latin typeface="Calibri" panose="020F0502020204030204" pitchFamily="34" charset="0"/>
                <a:ea typeface="Lato" panose="020F0502020204030203"/>
                <a:cs typeface="Lato" panose="020F0502020204030203"/>
                <a:sym typeface="Lato" panose="020F0502020204030203"/>
              </a:rPr>
              <a:t>le </a:t>
            </a:r>
            <a:r>
              <a:rPr lang="es-ES" sz="4000" dirty="0">
                <a:solidFill>
                  <a:schemeClr val="dk1"/>
                </a:solidFill>
                <a:latin typeface="Calibri" panose="020F0502020204030204" pitchFamily="34" charset="0"/>
                <a:ea typeface="Lato" panose="020F0502020204030203"/>
                <a:cs typeface="Lato" panose="020F0502020204030203"/>
                <a:sym typeface="Lato" panose="020F0502020204030203"/>
              </a:rPr>
              <a:t>obede</a:t>
            </a:r>
            <a:r>
              <a:rPr lang="es-CO" altLang="es-ES" sz="4000" dirty="0">
                <a:solidFill>
                  <a:schemeClr val="dk1"/>
                </a:solidFill>
                <a:latin typeface="Calibri" panose="020F0502020204030204" pitchFamily="34" charset="0"/>
                <a:ea typeface="Lato" panose="020F0502020204030203"/>
                <a:cs typeface="Lato" panose="020F0502020204030203"/>
                <a:sym typeface="Lato" panose="020F0502020204030203"/>
              </a:rPr>
              <a:t>zca</a:t>
            </a:r>
            <a:r>
              <a:rPr lang="es-ES" sz="4000" dirty="0">
                <a:solidFill>
                  <a:schemeClr val="dk1"/>
                </a:solidFill>
                <a:latin typeface="Calibri" panose="020F0502020204030204" pitchFamily="34" charset="0"/>
                <a:ea typeface="Lato" panose="020F0502020204030203"/>
                <a:cs typeface="Lato" panose="020F0502020204030203"/>
                <a:sym typeface="Lato" panose="020F0502020204030203"/>
              </a:rPr>
              <a:t>n a Él. </a:t>
            </a:r>
            <a:endParaRPr lang="es-ES" sz="4000" dirty="0">
              <a:solidFill>
                <a:schemeClr val="dk1"/>
              </a:solidFill>
              <a:latin typeface="Calibri" panose="020F0502020204030204" pitchFamily="34" charset="0"/>
              <a:ea typeface="Lato" panose="020F0502020204030203"/>
              <a:cs typeface="Lato" panose="020F0502020204030203"/>
              <a:sym typeface="Lato" panose="020F0502020204030203"/>
            </a:endParaRPr>
          </a:p>
          <a:p>
            <a:pPr marR="0" lvl="0" algn="l" rtl="0">
              <a:spcBef>
                <a:spcPts val="0"/>
              </a:spcBef>
              <a:spcAft>
                <a:spcPts val="0"/>
              </a:spcAft>
            </a:pPr>
            <a:endParaRPr lang="es-ES" sz="4000" dirty="0">
              <a:solidFill>
                <a:schemeClr val="dk1"/>
              </a:solidFill>
              <a:latin typeface="Calibri" panose="020F0502020204030204" pitchFamily="34" charset="0"/>
              <a:ea typeface="Lato" panose="020F0502020204030203"/>
              <a:cs typeface="Lato" panose="020F0502020204030203"/>
              <a:sym typeface="Lato" panose="020F0502020204030203"/>
            </a:endParaRPr>
          </a:p>
          <a:p>
            <a:pPr marR="0" lvl="0" algn="l" rtl="0">
              <a:spcBef>
                <a:spcPts val="0"/>
              </a:spcBef>
              <a:spcAft>
                <a:spcPts val="0"/>
              </a:spcAft>
            </a:pPr>
            <a:r>
              <a:rPr lang="es-ES" sz="4000" dirty="0">
                <a:solidFill>
                  <a:schemeClr val="dk1"/>
                </a:solidFill>
                <a:latin typeface="Calibri" panose="020F0502020204030204" pitchFamily="34" charset="0"/>
                <a:ea typeface="Lato" panose="020F0502020204030203"/>
                <a:cs typeface="Lato" panose="020F0502020204030203"/>
                <a:sym typeface="Lato" panose="020F0502020204030203"/>
              </a:rPr>
              <a:t>El contenido básico de los 10 mandamientos</a:t>
            </a:r>
            <a:endParaRPr lang="es-ES" sz="4000" dirty="0">
              <a:solidFill>
                <a:schemeClr val="dk1"/>
              </a:solidFill>
              <a:latin typeface="Calibri" panose="020F0502020204030204" pitchFamily="34" charset="0"/>
              <a:ea typeface="Lato" panose="020F0502020204030203"/>
              <a:cs typeface="Lato" panose="020F0502020204030203"/>
              <a:sym typeface="Lato" panose="020F0502020204030203"/>
            </a:endParaRPr>
          </a:p>
          <a:p>
            <a:pPr marR="0" lvl="0" algn="l" rtl="0">
              <a:spcBef>
                <a:spcPts val="0"/>
              </a:spcBef>
              <a:spcAft>
                <a:spcPts val="0"/>
              </a:spcAft>
            </a:pPr>
            <a:r>
              <a:rPr lang="es-ES" sz="4000" dirty="0">
                <a:solidFill>
                  <a:schemeClr val="dk1"/>
                </a:solidFill>
                <a:latin typeface="Calibri" panose="020F0502020204030204" pitchFamily="34" charset="0"/>
                <a:ea typeface="Lato" panose="020F0502020204030203"/>
                <a:cs typeface="Lato" panose="020F0502020204030203"/>
                <a:sym typeface="Lato" panose="020F0502020204030203"/>
              </a:rPr>
              <a:t>se repit</a:t>
            </a:r>
            <a:r>
              <a:rPr lang="es-CO" altLang="es-ES" sz="4000" dirty="0">
                <a:solidFill>
                  <a:schemeClr val="dk1"/>
                </a:solidFill>
                <a:latin typeface="Calibri" panose="020F0502020204030204" pitchFamily="34" charset="0"/>
                <a:ea typeface="Lato" panose="020F0502020204030203"/>
                <a:cs typeface="Lato" panose="020F0502020204030203"/>
                <a:sym typeface="Lato" panose="020F0502020204030203"/>
              </a:rPr>
              <a:t>e</a:t>
            </a:r>
            <a:r>
              <a:rPr lang="es-ES" sz="4000" dirty="0">
                <a:solidFill>
                  <a:schemeClr val="dk1"/>
                </a:solidFill>
                <a:latin typeface="Calibri" panose="020F0502020204030204" pitchFamily="34" charset="0"/>
                <a:ea typeface="Lato" panose="020F0502020204030203"/>
                <a:cs typeface="Lato" panose="020F0502020204030203"/>
                <a:sym typeface="Lato" panose="020F0502020204030203"/>
              </a:rPr>
              <a:t> en el NT por Jesús y los apóstoles. </a:t>
            </a:r>
            <a:endParaRPr lang="es-ES" sz="4000" dirty="0">
              <a:solidFill>
                <a:schemeClr val="dk1"/>
              </a:solidFill>
              <a:latin typeface="Calibri" panose="020F0502020204030204" pitchFamily="34" charset="0"/>
              <a:ea typeface="Lato" panose="020F0502020204030203"/>
              <a:cs typeface="Lato" panose="020F0502020204030203"/>
              <a:sym typeface="Lato" panose="020F0502020204030203"/>
            </a:endParaRPr>
          </a:p>
        </p:txBody>
      </p:sp>
      <p:cxnSp>
        <p:nvCxnSpPr>
          <p:cNvPr id="2" name="Google Shape;402;p19"/>
          <p:cNvCxnSpPr/>
          <p:nvPr/>
        </p:nvCxnSpPr>
        <p:spPr>
          <a:xfrm>
            <a:off x="1847455" y="2016762"/>
            <a:ext cx="6269662" cy="0"/>
          </a:xfrm>
          <a:prstGeom prst="straightConnector1">
            <a:avLst/>
          </a:prstGeom>
          <a:noFill/>
          <a:ln w="38100" cap="flat" cmpd="sng">
            <a:solidFill>
              <a:srgbClr val="7F7F7F"/>
            </a:solidFill>
            <a:prstDash val="solid"/>
            <a:miter lim="800000"/>
            <a:headEnd type="none" w="sm" len="sm"/>
            <a:tailEnd type="none" w="sm" len="sm"/>
          </a:ln>
        </p:spPr>
      </p:cxn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6"/>
        <p:cNvGrpSpPr/>
        <p:nvPr/>
      </p:nvGrpSpPr>
      <p:grpSpPr>
        <a:xfrm>
          <a:off x="0" y="0"/>
          <a:ext cx="0" cy="0"/>
          <a:chOff x="0" y="0"/>
          <a:chExt cx="0" cy="0"/>
        </a:xfrm>
      </p:grpSpPr>
      <p:sp>
        <p:nvSpPr>
          <p:cNvPr id="387" name="Google Shape;387;p18"/>
          <p:cNvSpPr txBox="1"/>
          <p:nvPr/>
        </p:nvSpPr>
        <p:spPr>
          <a:xfrm>
            <a:off x="1855628" y="479965"/>
            <a:ext cx="10135882" cy="13233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dirty="0">
                <a:solidFill>
                  <a:srgbClr val="009444"/>
                </a:solidFill>
                <a:latin typeface="Lato" panose="020F0502020204030203"/>
                <a:ea typeface="Lato" panose="020F0502020204030203"/>
                <a:cs typeface="Lato" panose="020F0502020204030203"/>
                <a:sym typeface="Lato" panose="020F0502020204030203"/>
              </a:rPr>
              <a:t>6. La ley moral </a:t>
            </a:r>
            <a:r>
              <a:rPr lang="en-US" sz="4000" dirty="0" err="1">
                <a:solidFill>
                  <a:srgbClr val="009444"/>
                </a:solidFill>
                <a:latin typeface="Lato" panose="020F0502020204030203"/>
                <a:ea typeface="Lato" panose="020F0502020204030203"/>
                <a:cs typeface="Lato" panose="020F0502020204030203"/>
                <a:sym typeface="Lato" panose="020F0502020204030203"/>
              </a:rPr>
              <a:t>sirve</a:t>
            </a:r>
            <a:r>
              <a:rPr lang="en-US" sz="4000" dirty="0">
                <a:solidFill>
                  <a:srgbClr val="009444"/>
                </a:solidFill>
                <a:latin typeface="Lato" panose="020F0502020204030203"/>
                <a:ea typeface="Lato" panose="020F0502020204030203"/>
                <a:cs typeface="Lato" panose="020F0502020204030203"/>
                <a:sym typeface="Lato" panose="020F0502020204030203"/>
              </a:rPr>
              <a:t> </a:t>
            </a:r>
            <a:r>
              <a:rPr lang="en-US" sz="4000" dirty="0" err="1">
                <a:solidFill>
                  <a:srgbClr val="009444"/>
                </a:solidFill>
                <a:latin typeface="Lato" panose="020F0502020204030203"/>
                <a:ea typeface="Lato" panose="020F0502020204030203"/>
                <a:cs typeface="Lato" panose="020F0502020204030203"/>
                <a:sym typeface="Lato" panose="020F0502020204030203"/>
              </a:rPr>
              <a:t>como</a:t>
            </a:r>
            <a:r>
              <a:rPr lang="en-US" sz="4000" dirty="0">
                <a:solidFill>
                  <a:srgbClr val="009444"/>
                </a:solidFill>
                <a:latin typeface="Lato" panose="020F0502020204030203"/>
                <a:ea typeface="Lato" panose="020F0502020204030203"/>
                <a:cs typeface="Lato" panose="020F0502020204030203"/>
                <a:sym typeface="Lato" panose="020F0502020204030203"/>
              </a:rPr>
              <a:t> </a:t>
            </a:r>
            <a:r>
              <a:rPr lang="en-US" sz="4000" dirty="0" err="1">
                <a:solidFill>
                  <a:srgbClr val="009444"/>
                </a:solidFill>
                <a:latin typeface="Lato" panose="020F0502020204030203"/>
                <a:ea typeface="Lato" panose="020F0502020204030203"/>
                <a:cs typeface="Lato" panose="020F0502020204030203"/>
                <a:sym typeface="Lato" panose="020F0502020204030203"/>
              </a:rPr>
              <a:t>espejo</a:t>
            </a:r>
            <a:r>
              <a:rPr lang="en-US" sz="4000" dirty="0">
                <a:solidFill>
                  <a:srgbClr val="009444"/>
                </a:solidFill>
                <a:latin typeface="Lato" panose="020F0502020204030203"/>
                <a:ea typeface="Lato" panose="020F0502020204030203"/>
                <a:cs typeface="Lato" panose="020F0502020204030203"/>
                <a:sym typeface="Lato" panose="020F0502020204030203"/>
              </a:rPr>
              <a:t>, </a:t>
            </a:r>
            <a:r>
              <a:rPr lang="en-US" sz="4000" dirty="0" err="1">
                <a:solidFill>
                  <a:srgbClr val="009444"/>
                </a:solidFill>
                <a:latin typeface="Lato" panose="020F0502020204030203"/>
                <a:ea typeface="Lato" panose="020F0502020204030203"/>
                <a:cs typeface="Lato" panose="020F0502020204030203"/>
                <a:sym typeface="Lato" panose="020F0502020204030203"/>
              </a:rPr>
              <a:t>freno</a:t>
            </a:r>
            <a:endParaRPr lang="en-US" sz="4000" dirty="0">
              <a:solidFill>
                <a:srgbClr val="009444"/>
              </a:solidFill>
              <a:latin typeface="Lato" panose="020F0502020204030203"/>
              <a:ea typeface="Lato" panose="020F0502020204030203"/>
              <a:cs typeface="Lato" panose="020F0502020204030203"/>
              <a:sym typeface="Lato" panose="020F0502020204030203"/>
            </a:endParaRPr>
          </a:p>
          <a:p>
            <a:pPr marL="0" marR="0" lvl="0" indent="0" algn="l" rtl="0">
              <a:spcBef>
                <a:spcPts val="0"/>
              </a:spcBef>
              <a:spcAft>
                <a:spcPts val="0"/>
              </a:spcAft>
              <a:buNone/>
            </a:pPr>
            <a:r>
              <a:rPr lang="en-US" sz="4000" dirty="0">
                <a:solidFill>
                  <a:srgbClr val="009444"/>
                </a:solidFill>
                <a:latin typeface="Lato" panose="020F0502020204030203"/>
                <a:ea typeface="Lato" panose="020F0502020204030203"/>
                <a:cs typeface="Lato" panose="020F0502020204030203"/>
                <a:sym typeface="Lato" panose="020F0502020204030203"/>
              </a:rPr>
              <a:t>y </a:t>
            </a:r>
            <a:r>
              <a:rPr lang="en-US" sz="4000" dirty="0" err="1">
                <a:solidFill>
                  <a:srgbClr val="009444"/>
                </a:solidFill>
                <a:latin typeface="Lato" panose="020F0502020204030203"/>
                <a:ea typeface="Lato" panose="020F0502020204030203"/>
                <a:cs typeface="Lato" panose="020F0502020204030203"/>
                <a:sym typeface="Lato" panose="020F0502020204030203"/>
              </a:rPr>
              <a:t>guía</a:t>
            </a:r>
            <a:endParaRPr lang="en-US" sz="4000" dirty="0">
              <a:solidFill>
                <a:schemeClr val="tx1"/>
              </a:solidFill>
              <a:latin typeface="Lato" panose="020F0502020204030203"/>
              <a:ea typeface="Lato" panose="020F0502020204030203"/>
              <a:cs typeface="Lato" panose="020F0502020204030203"/>
              <a:sym typeface="Lato" panose="020F0502020204030203"/>
            </a:endParaRPr>
          </a:p>
        </p:txBody>
      </p:sp>
      <p:sp>
        <p:nvSpPr>
          <p:cNvPr id="391" name="Google Shape;391;p1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cxnSp>
        <p:nvCxnSpPr>
          <p:cNvPr id="2" name="Google Shape;402;p19"/>
          <p:cNvCxnSpPr/>
          <p:nvPr/>
        </p:nvCxnSpPr>
        <p:spPr>
          <a:xfrm>
            <a:off x="1847455" y="2016762"/>
            <a:ext cx="6269662" cy="0"/>
          </a:xfrm>
          <a:prstGeom prst="straightConnector1">
            <a:avLst/>
          </a:prstGeom>
          <a:noFill/>
          <a:ln w="38100" cap="flat" cmpd="sng">
            <a:solidFill>
              <a:srgbClr val="7F7F7F"/>
            </a:solidFill>
            <a:prstDash val="solid"/>
            <a:miter lim="800000"/>
            <a:headEnd type="none" w="sm" len="sm"/>
            <a:tailEnd type="none" w="sm" len="sm"/>
          </a:ln>
        </p:spPr>
      </p:cxnSp>
      <p:pic>
        <p:nvPicPr>
          <p:cNvPr id="1026" name="Picture 2" descr="Vanity Mirror Clipart Transparent Background, Black Cartoon Vanity Mirror  Texture, Illustration, Barber Supplies, Flat Illustration PNG Image For  Free Download"/>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456763" y="2554626"/>
            <a:ext cx="3462716" cy="346271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ransparent Blunt Png - Car Brakes Icon Png, Png Download , Transparent Png  Image - PNGit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9478" y="3363920"/>
            <a:ext cx="3197639" cy="233769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remium Vector | Hand drawn vector camping map clipart isolated on white  backgr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6185" y="2818269"/>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5"/>
          <p:cNvSpPr txBox="1"/>
          <p:nvPr/>
        </p:nvSpPr>
        <p:spPr>
          <a:xfrm>
            <a:off x="2237027" y="403125"/>
            <a:ext cx="8958900" cy="1015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a:solidFill>
                  <a:srgbClr val="009444"/>
                </a:solidFill>
                <a:latin typeface="Lato" panose="020F0502020204030203"/>
                <a:ea typeface="Lato" panose="020F0502020204030203"/>
                <a:cs typeface="Lato" panose="020F0502020204030203"/>
                <a:sym typeface="Lato" panose="020F0502020204030203"/>
              </a:rPr>
              <a:t>Objetivos de la Lección</a:t>
            </a:r>
            <a:endParaRPr sz="6000">
              <a:solidFill>
                <a:srgbClr val="009444"/>
              </a:solidFill>
              <a:latin typeface="Lato" panose="020F0502020204030203"/>
              <a:ea typeface="Lato" panose="020F0502020204030203"/>
              <a:cs typeface="Lato" panose="020F0502020204030203"/>
              <a:sym typeface="Lato" panose="020F0502020204030203"/>
            </a:endParaRPr>
          </a:p>
        </p:txBody>
      </p:sp>
      <p:cxnSp>
        <p:nvCxnSpPr>
          <p:cNvPr id="133" name="Google Shape;133;p5"/>
          <p:cNvCxnSpPr/>
          <p:nvPr/>
        </p:nvCxnSpPr>
        <p:spPr>
          <a:xfrm>
            <a:off x="2373086" y="1597768"/>
            <a:ext cx="7195457" cy="0"/>
          </a:xfrm>
          <a:prstGeom prst="straightConnector1">
            <a:avLst/>
          </a:prstGeom>
          <a:noFill/>
          <a:ln w="38100" cap="flat" cmpd="sng">
            <a:solidFill>
              <a:srgbClr val="7F7F7F"/>
            </a:solidFill>
            <a:prstDash val="solid"/>
            <a:miter lim="800000"/>
            <a:headEnd type="none" w="sm" len="sm"/>
            <a:tailEnd type="none" w="sm" len="sm"/>
          </a:ln>
        </p:spPr>
      </p:cxnSp>
      <p:grpSp>
        <p:nvGrpSpPr>
          <p:cNvPr id="134" name="Google Shape;134;p5"/>
          <p:cNvGrpSpPr/>
          <p:nvPr/>
        </p:nvGrpSpPr>
        <p:grpSpPr>
          <a:xfrm>
            <a:off x="745673" y="2011041"/>
            <a:ext cx="10450280" cy="3947713"/>
            <a:chOff x="0" y="0"/>
            <a:chExt cx="10450280" cy="3947713"/>
          </a:xfrm>
        </p:grpSpPr>
        <p:sp>
          <p:nvSpPr>
            <p:cNvPr id="135" name="Google Shape;135;p5"/>
            <p:cNvSpPr/>
            <p:nvPr/>
          </p:nvSpPr>
          <p:spPr>
            <a:xfrm>
              <a:off x="0" y="481"/>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136" name="Google Shape;136;p5"/>
            <p:cNvSpPr/>
            <p:nvPr/>
          </p:nvSpPr>
          <p:spPr>
            <a:xfrm>
              <a:off x="341153" y="254232"/>
              <a:ext cx="620279" cy="620279"/>
            </a:xfrm>
            <a:prstGeom prst="rect">
              <a:avLst/>
            </a:prstGeom>
            <a:blipFill rotWithShape="1">
              <a:blip r:embed="rId1"/>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137" name="Google Shape;137;p5"/>
            <p:cNvSpPr/>
            <p:nvPr/>
          </p:nvSpPr>
          <p:spPr>
            <a:xfrm>
              <a:off x="1302586" y="0"/>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138" name="Google Shape;138;p5"/>
            <p:cNvSpPr txBox="1"/>
            <p:nvPr/>
          </p:nvSpPr>
          <p:spPr>
            <a:xfrm>
              <a:off x="1302586" y="0"/>
              <a:ext cx="9147694" cy="1127780"/>
            </a:xfrm>
            <a:prstGeom prst="rect">
              <a:avLst/>
            </a:prstGeom>
            <a:solidFill>
              <a:schemeClr val="accent6">
                <a:lumMod val="60000"/>
                <a:lumOff val="40000"/>
              </a:schemeClr>
            </a:solid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lt1"/>
                </a:buClr>
                <a:buSzPts val="2500"/>
                <a:buFont typeface="Calibri" panose="020F0502020204030204"/>
                <a:buNone/>
              </a:pPr>
              <a:r>
                <a:rPr lang="en-US" sz="2800" dirty="0" err="1">
                  <a:solidFill>
                    <a:schemeClr val="tx1"/>
                  </a:solidFill>
                  <a:latin typeface="Lato" panose="020F0502020204030203"/>
                  <a:ea typeface="Lato" panose="020F0502020204030203"/>
                  <a:cs typeface="Lato" panose="020F0502020204030203"/>
                  <a:sym typeface="Lato" panose="020F0502020204030203"/>
                </a:rPr>
                <a:t>Compartir</a:t>
              </a:r>
              <a:r>
                <a:rPr lang="en-US" sz="2800" dirty="0">
                  <a:solidFill>
                    <a:schemeClr val="tx1"/>
                  </a:solidFill>
                  <a:latin typeface="Lato" panose="020F0502020204030203"/>
                  <a:ea typeface="Lato" panose="020F0502020204030203"/>
                  <a:cs typeface="Lato" panose="020F0502020204030203"/>
                  <a:sym typeface="Lato" panose="020F0502020204030203"/>
                </a:rPr>
                <a:t> </a:t>
              </a:r>
              <a:r>
                <a:rPr lang="en-US" sz="2800" dirty="0" err="1">
                  <a:solidFill>
                    <a:schemeClr val="tx1"/>
                  </a:solidFill>
                  <a:latin typeface="Lato" panose="020F0502020204030203"/>
                  <a:ea typeface="Lato" panose="020F0502020204030203"/>
                  <a:cs typeface="Lato" panose="020F0502020204030203"/>
                  <a:sym typeface="Lato" panose="020F0502020204030203"/>
                </a:rPr>
                <a:t>dichos</a:t>
              </a:r>
              <a:r>
                <a:rPr lang="en-US" sz="2800" dirty="0">
                  <a:solidFill>
                    <a:schemeClr val="tx1"/>
                  </a:solidFill>
                  <a:latin typeface="Lato" panose="020F0502020204030203"/>
                  <a:ea typeface="Lato" panose="020F0502020204030203"/>
                  <a:cs typeface="Lato" panose="020F0502020204030203"/>
                  <a:sym typeface="Lato" panose="020F0502020204030203"/>
                </a:rPr>
                <a:t> o </a:t>
              </a:r>
              <a:r>
                <a:rPr lang="en-US" sz="2800" dirty="0" err="1">
                  <a:solidFill>
                    <a:schemeClr val="tx1"/>
                  </a:solidFill>
                  <a:latin typeface="Lato" panose="020F0502020204030203"/>
                  <a:ea typeface="Lato" panose="020F0502020204030203"/>
                  <a:cs typeface="Lato" panose="020F0502020204030203"/>
                  <a:sym typeface="Lato" panose="020F0502020204030203"/>
                </a:rPr>
                <a:t>costumbres</a:t>
              </a:r>
              <a:r>
                <a:rPr lang="en-US" sz="2800" dirty="0">
                  <a:solidFill>
                    <a:schemeClr val="tx1"/>
                  </a:solidFill>
                  <a:latin typeface="Lato" panose="020F0502020204030203"/>
                  <a:ea typeface="Lato" panose="020F0502020204030203"/>
                  <a:cs typeface="Lato" panose="020F0502020204030203"/>
                  <a:sym typeface="Lato" panose="020F0502020204030203"/>
                </a:rPr>
                <a:t> para </a:t>
              </a:r>
              <a:r>
                <a:rPr lang="en-US" sz="2800" dirty="0" err="1">
                  <a:solidFill>
                    <a:schemeClr val="tx1"/>
                  </a:solidFill>
                  <a:latin typeface="Lato" panose="020F0502020204030203"/>
                  <a:ea typeface="Lato" panose="020F0502020204030203"/>
                  <a:cs typeface="Lato" panose="020F0502020204030203"/>
                  <a:sym typeface="Lato" panose="020F0502020204030203"/>
                </a:rPr>
                <a:t>poder</a:t>
              </a:r>
              <a:r>
                <a:rPr lang="en-US" sz="2800" dirty="0">
                  <a:solidFill>
                    <a:schemeClr val="tx1"/>
                  </a:solidFill>
                  <a:latin typeface="Lato" panose="020F0502020204030203"/>
                  <a:ea typeface="Lato" panose="020F0502020204030203"/>
                  <a:cs typeface="Lato" panose="020F0502020204030203"/>
                  <a:sym typeface="Lato" panose="020F0502020204030203"/>
                </a:rPr>
                <a:t> </a:t>
              </a:r>
              <a:r>
                <a:rPr lang="en-US" sz="2800" dirty="0" err="1">
                  <a:solidFill>
                    <a:schemeClr val="tx1"/>
                  </a:solidFill>
                  <a:latin typeface="Lato" panose="020F0502020204030203"/>
                  <a:ea typeface="Lato" panose="020F0502020204030203"/>
                  <a:cs typeface="Lato" panose="020F0502020204030203"/>
                  <a:sym typeface="Lato" panose="020F0502020204030203"/>
                </a:rPr>
                <a:t>captar</a:t>
              </a:r>
              <a:r>
                <a:rPr lang="en-US" sz="2800" dirty="0">
                  <a:solidFill>
                    <a:schemeClr val="tx1"/>
                  </a:solidFill>
                  <a:latin typeface="Lato" panose="020F0502020204030203"/>
                  <a:ea typeface="Lato" panose="020F0502020204030203"/>
                  <a:cs typeface="Lato" panose="020F0502020204030203"/>
                  <a:sym typeface="Lato" panose="020F0502020204030203"/>
                </a:rPr>
                <a:t> la </a:t>
              </a:r>
              <a:r>
                <a:rPr lang="en-US" sz="2800" dirty="0" err="1">
                  <a:solidFill>
                    <a:schemeClr val="tx1"/>
                  </a:solidFill>
                  <a:latin typeface="Lato" panose="020F0502020204030203"/>
                  <a:ea typeface="Lato" panose="020F0502020204030203"/>
                  <a:cs typeface="Lato" panose="020F0502020204030203"/>
                  <a:sym typeface="Lato" panose="020F0502020204030203"/>
                </a:rPr>
                <a:t>atención</a:t>
              </a:r>
              <a:r>
                <a:rPr lang="en-US" sz="2800" dirty="0">
                  <a:solidFill>
                    <a:schemeClr val="tx1"/>
                  </a:solidFill>
                  <a:latin typeface="Lato" panose="020F0502020204030203"/>
                  <a:ea typeface="Lato" panose="020F0502020204030203"/>
                  <a:cs typeface="Lato" panose="020F0502020204030203"/>
                  <a:sym typeface="Lato" panose="020F0502020204030203"/>
                </a:rPr>
                <a:t> y </a:t>
              </a:r>
              <a:r>
                <a:rPr lang="en-US" sz="2800" dirty="0" err="1">
                  <a:solidFill>
                    <a:schemeClr val="tx1"/>
                  </a:solidFill>
                  <a:latin typeface="Lato" panose="020F0502020204030203"/>
                  <a:ea typeface="Lato" panose="020F0502020204030203"/>
                  <a:cs typeface="Lato" panose="020F0502020204030203"/>
                  <a:sym typeface="Lato" panose="020F0502020204030203"/>
                </a:rPr>
                <a:t>compartir</a:t>
              </a:r>
              <a:r>
                <a:rPr lang="en-US" sz="2800" dirty="0">
                  <a:solidFill>
                    <a:schemeClr val="tx1"/>
                  </a:solidFill>
                  <a:latin typeface="Lato" panose="020F0502020204030203"/>
                  <a:ea typeface="Lato" panose="020F0502020204030203"/>
                  <a:cs typeface="Lato" panose="020F0502020204030203"/>
                  <a:sym typeface="Lato" panose="020F0502020204030203"/>
                </a:rPr>
                <a:t> la </a:t>
              </a:r>
              <a:r>
                <a:rPr lang="en-US" sz="2800" dirty="0" err="1">
                  <a:solidFill>
                    <a:schemeClr val="tx1"/>
                  </a:solidFill>
                  <a:latin typeface="Lato" panose="020F0502020204030203"/>
                  <a:ea typeface="Lato" panose="020F0502020204030203"/>
                  <a:cs typeface="Lato" panose="020F0502020204030203"/>
                  <a:sym typeface="Lato" panose="020F0502020204030203"/>
                </a:rPr>
                <a:t>histora</a:t>
              </a:r>
              <a:r>
                <a:rPr lang="en-US" sz="2800" dirty="0">
                  <a:solidFill>
                    <a:schemeClr val="tx1"/>
                  </a:solidFill>
                  <a:latin typeface="Lato" panose="020F0502020204030203"/>
                  <a:ea typeface="Lato" panose="020F0502020204030203"/>
                  <a:cs typeface="Lato" panose="020F0502020204030203"/>
                  <a:sym typeface="Lato" panose="020F0502020204030203"/>
                </a:rPr>
                <a:t> del Monte </a:t>
              </a:r>
              <a:r>
                <a:rPr lang="en-US" sz="2800" dirty="0" err="1">
                  <a:solidFill>
                    <a:schemeClr val="tx1"/>
                  </a:solidFill>
                  <a:latin typeface="Lato" panose="020F0502020204030203"/>
                  <a:ea typeface="Lato" panose="020F0502020204030203"/>
                  <a:cs typeface="Lato" panose="020F0502020204030203"/>
                  <a:sym typeface="Lato" panose="020F0502020204030203"/>
                </a:rPr>
                <a:t>Sinaí</a:t>
              </a:r>
              <a:r>
                <a:rPr lang="en-US" sz="2800" dirty="0">
                  <a:solidFill>
                    <a:schemeClr val="tx1"/>
                  </a:solidFill>
                  <a:latin typeface="Lato" panose="020F0502020204030203"/>
                  <a:ea typeface="Lato" panose="020F0502020204030203"/>
                  <a:cs typeface="Lato" panose="020F0502020204030203"/>
                  <a:sym typeface="Lato" panose="020F0502020204030203"/>
                </a:rPr>
                <a:t>. </a:t>
              </a:r>
              <a:endParaRPr sz="2800" dirty="0">
                <a:solidFill>
                  <a:schemeClr val="tx1"/>
                </a:solidFill>
                <a:latin typeface="Lato" panose="020F0502020204030203"/>
                <a:ea typeface="Lato" panose="020F0502020204030203"/>
                <a:cs typeface="Lato" panose="020F0502020204030203"/>
                <a:sym typeface="Lato" panose="020F0502020204030203"/>
              </a:endParaRPr>
            </a:p>
          </p:txBody>
        </p:sp>
        <p:sp>
          <p:nvSpPr>
            <p:cNvPr id="139" name="Google Shape;139;p5"/>
            <p:cNvSpPr/>
            <p:nvPr/>
          </p:nvSpPr>
          <p:spPr>
            <a:xfrm>
              <a:off x="0" y="1410207"/>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140" name="Google Shape;140;p5"/>
            <p:cNvSpPr/>
            <p:nvPr/>
          </p:nvSpPr>
          <p:spPr>
            <a:xfrm>
              <a:off x="341153" y="1663958"/>
              <a:ext cx="620279" cy="620279"/>
            </a:xfrm>
            <a:prstGeom prst="rect">
              <a:avLst/>
            </a:prstGeom>
            <a:blipFill rotWithShape="1">
              <a:blip r:embed="rId1"/>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141" name="Google Shape;141;p5"/>
            <p:cNvSpPr/>
            <p:nvPr/>
          </p:nvSpPr>
          <p:spPr>
            <a:xfrm>
              <a:off x="1302586" y="1410207"/>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142" name="Google Shape;142;p5"/>
            <p:cNvSpPr txBox="1"/>
            <p:nvPr/>
          </p:nvSpPr>
          <p:spPr>
            <a:xfrm>
              <a:off x="1302586" y="1410207"/>
              <a:ext cx="9147694" cy="1127780"/>
            </a:xfrm>
            <a:prstGeom prst="rect">
              <a:avLst/>
            </a:prstGeom>
            <a:no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lt1"/>
                </a:buClr>
                <a:buSzPts val="2500"/>
                <a:buFont typeface="Calibri" panose="020F0502020204030204"/>
                <a:buNone/>
              </a:pPr>
              <a:r>
                <a:rPr lang="en-US" sz="2800" dirty="0">
                  <a:solidFill>
                    <a:schemeClr val="lt1"/>
                  </a:solidFill>
                  <a:latin typeface="Lato" panose="020F0502020204030203"/>
                  <a:ea typeface="Lato" panose="020F0502020204030203"/>
                  <a:cs typeface="Lato" panose="020F0502020204030203"/>
                  <a:sym typeface="Lato" panose="020F0502020204030203"/>
                </a:rPr>
                <a:t>Usar </a:t>
              </a:r>
              <a:r>
                <a:rPr lang="en-US" sz="2800" dirty="0" err="1">
                  <a:solidFill>
                    <a:schemeClr val="lt1"/>
                  </a:solidFill>
                  <a:latin typeface="Lato" panose="020F0502020204030203"/>
                  <a:ea typeface="Lato" panose="020F0502020204030203"/>
                  <a:cs typeface="Lato" panose="020F0502020204030203"/>
                  <a:sym typeface="Lato" panose="020F0502020204030203"/>
                </a:rPr>
                <a:t>el</a:t>
              </a:r>
              <a:r>
                <a:rPr lang="en-US" sz="2800" dirty="0">
                  <a:solidFill>
                    <a:schemeClr val="lt1"/>
                  </a:solidFill>
                  <a:latin typeface="Lato" panose="020F0502020204030203"/>
                  <a:ea typeface="Lato" panose="020F0502020204030203"/>
                  <a:cs typeface="Lato" panose="020F0502020204030203"/>
                  <a:sym typeface="Lato" panose="020F0502020204030203"/>
                </a:rPr>
                <a:t> </a:t>
              </a:r>
              <a:r>
                <a:rPr lang="en-US" sz="2800" dirty="0" err="1">
                  <a:solidFill>
                    <a:schemeClr val="lt1"/>
                  </a:solidFill>
                  <a:latin typeface="Lato" panose="020F0502020204030203"/>
                  <a:ea typeface="Lato" panose="020F0502020204030203"/>
                  <a:cs typeface="Lato" panose="020F0502020204030203"/>
                  <a:sym typeface="Lato" panose="020F0502020204030203"/>
                </a:rPr>
                <a:t>método</a:t>
              </a:r>
              <a:r>
                <a:rPr lang="en-US" sz="2800" dirty="0">
                  <a:solidFill>
                    <a:schemeClr val="lt1"/>
                  </a:solidFill>
                  <a:latin typeface="Lato" panose="020F0502020204030203"/>
                  <a:ea typeface="Lato" panose="020F0502020204030203"/>
                  <a:cs typeface="Lato" panose="020F0502020204030203"/>
                  <a:sym typeface="Lato" panose="020F0502020204030203"/>
                </a:rPr>
                <a:t> de las Cuatro “C” </a:t>
              </a:r>
              <a:r>
                <a:rPr lang="en-US" sz="2800" dirty="0">
                  <a:solidFill>
                    <a:schemeClr val="lt1"/>
                  </a:solidFill>
                  <a:latin typeface="Lato" panose="020F0502020204030203"/>
                  <a:ea typeface="Lato" panose="020F0502020204030203"/>
                  <a:cs typeface="Lato" panose="020F0502020204030203"/>
                  <a:sym typeface="Lato" panose="020F0502020204030203"/>
                </a:rPr>
                <a:t>para leer y </a:t>
              </a:r>
              <a:r>
                <a:rPr lang="en-US" sz="2800" dirty="0" err="1">
                  <a:solidFill>
                    <a:schemeClr val="lt1"/>
                  </a:solidFill>
                  <a:latin typeface="Lato" panose="020F0502020204030203"/>
                  <a:ea typeface="Lato" panose="020F0502020204030203"/>
                  <a:cs typeface="Lato" panose="020F0502020204030203"/>
                  <a:sym typeface="Lato" panose="020F0502020204030203"/>
                </a:rPr>
                <a:t>entender</a:t>
              </a:r>
              <a:r>
                <a:rPr lang="en-US" sz="2800" dirty="0">
                  <a:solidFill>
                    <a:schemeClr val="lt1"/>
                  </a:solidFill>
                  <a:latin typeface="Lato" panose="020F0502020204030203"/>
                  <a:ea typeface="Lato" panose="020F0502020204030203"/>
                  <a:cs typeface="Lato" panose="020F0502020204030203"/>
                  <a:sym typeface="Lato" panose="020F0502020204030203"/>
                </a:rPr>
                <a:t> </a:t>
              </a:r>
              <a:endParaRPr lang="en-US" sz="2800" dirty="0">
                <a:solidFill>
                  <a:schemeClr val="lt1"/>
                </a:solidFill>
                <a:latin typeface="Lato" panose="020F0502020204030203"/>
                <a:ea typeface="Lato" panose="020F0502020204030203"/>
                <a:cs typeface="Lato" panose="020F0502020204030203"/>
                <a:sym typeface="Lato" panose="020F0502020204030203"/>
              </a:endParaRPr>
            </a:p>
            <a:p>
              <a:pPr marL="0" marR="0" lvl="0" indent="0" algn="l" rtl="0">
                <a:lnSpc>
                  <a:spcPct val="100000"/>
                </a:lnSpc>
                <a:spcBef>
                  <a:spcPts val="0"/>
                </a:spcBef>
                <a:spcAft>
                  <a:spcPts val="0"/>
                </a:spcAft>
                <a:buClr>
                  <a:schemeClr val="lt1"/>
                </a:buClr>
                <a:buSzPts val="2500"/>
                <a:buFont typeface="Calibri" panose="020F0502020204030204"/>
                <a:buNone/>
              </a:pPr>
              <a:r>
                <a:rPr lang="en-US" sz="2800" dirty="0" err="1">
                  <a:solidFill>
                    <a:schemeClr val="lt1"/>
                  </a:solidFill>
                  <a:latin typeface="Lato" panose="020F0502020204030203"/>
                  <a:ea typeface="Lato" panose="020F0502020204030203"/>
                  <a:cs typeface="Lato" panose="020F0502020204030203"/>
                  <a:sym typeface="Lato" panose="020F0502020204030203"/>
                </a:rPr>
                <a:t>Éxodo</a:t>
              </a:r>
              <a:r>
                <a:rPr lang="en-US" sz="2800" dirty="0">
                  <a:solidFill>
                    <a:schemeClr val="lt1"/>
                  </a:solidFill>
                  <a:latin typeface="Lato" panose="020F0502020204030203"/>
                  <a:ea typeface="Lato" panose="020F0502020204030203"/>
                  <a:cs typeface="Lato" panose="020F0502020204030203"/>
                  <a:sym typeface="Lato" panose="020F0502020204030203"/>
                </a:rPr>
                <a:t> 19:1-20:21.</a:t>
              </a:r>
              <a:endParaRPr sz="2800" dirty="0">
                <a:solidFill>
                  <a:schemeClr val="lt1"/>
                </a:solidFill>
                <a:latin typeface="Lato" panose="020F0502020204030203"/>
                <a:ea typeface="Lato" panose="020F0502020204030203"/>
                <a:cs typeface="Lato" panose="020F0502020204030203"/>
                <a:sym typeface="Lato" panose="020F0502020204030203"/>
              </a:endParaRPr>
            </a:p>
          </p:txBody>
        </p:sp>
        <p:sp>
          <p:nvSpPr>
            <p:cNvPr id="143" name="Google Shape;143;p5"/>
            <p:cNvSpPr/>
            <p:nvPr/>
          </p:nvSpPr>
          <p:spPr>
            <a:xfrm>
              <a:off x="0" y="2819933"/>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144" name="Google Shape;144;p5"/>
            <p:cNvSpPr/>
            <p:nvPr/>
          </p:nvSpPr>
          <p:spPr>
            <a:xfrm>
              <a:off x="341153" y="3073684"/>
              <a:ext cx="620279" cy="620279"/>
            </a:xfrm>
            <a:prstGeom prst="rect">
              <a:avLst/>
            </a:prstGeom>
            <a:blipFill rotWithShape="1">
              <a:blip r:embed="rId1"/>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145" name="Google Shape;145;p5"/>
            <p:cNvSpPr/>
            <p:nvPr/>
          </p:nvSpPr>
          <p:spPr>
            <a:xfrm>
              <a:off x="1302586" y="2819933"/>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146" name="Google Shape;146;p5"/>
            <p:cNvSpPr txBox="1"/>
            <p:nvPr/>
          </p:nvSpPr>
          <p:spPr>
            <a:xfrm>
              <a:off x="1302586" y="2819933"/>
              <a:ext cx="9147694" cy="1127780"/>
            </a:xfrm>
            <a:prstGeom prst="rect">
              <a:avLst/>
            </a:prstGeom>
            <a:no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lt1"/>
                </a:buClr>
                <a:buSzPts val="2500"/>
                <a:buFont typeface="Calibri" panose="020F0502020204030204"/>
                <a:buNone/>
              </a:pPr>
              <a:r>
                <a:rPr lang="en-US" sz="2800" dirty="0" err="1">
                  <a:solidFill>
                    <a:schemeClr val="lt1"/>
                  </a:solidFill>
                  <a:latin typeface="Lato" panose="020F0502020204030203"/>
                  <a:ea typeface="Lato" panose="020F0502020204030203"/>
                  <a:cs typeface="Lato" panose="020F0502020204030203"/>
                  <a:sym typeface="Lato" panose="020F0502020204030203"/>
                </a:rPr>
                <a:t>Identificar</a:t>
              </a:r>
              <a:r>
                <a:rPr lang="en-US" sz="2800" dirty="0">
                  <a:solidFill>
                    <a:schemeClr val="lt1"/>
                  </a:solidFill>
                  <a:latin typeface="Lato" panose="020F0502020204030203"/>
                  <a:ea typeface="Lato" panose="020F0502020204030203"/>
                  <a:cs typeface="Lato" panose="020F0502020204030203"/>
                  <a:sym typeface="Lato" panose="020F0502020204030203"/>
                </a:rPr>
                <a:t> </a:t>
              </a:r>
              <a:r>
                <a:rPr lang="en-US" sz="2800" dirty="0" err="1">
                  <a:solidFill>
                    <a:schemeClr val="lt1"/>
                  </a:solidFill>
                  <a:latin typeface="Lato" panose="020F0502020204030203"/>
                  <a:ea typeface="Lato" panose="020F0502020204030203"/>
                  <a:cs typeface="Lato" panose="020F0502020204030203"/>
                  <a:sym typeface="Lato" panose="020F0502020204030203"/>
                </a:rPr>
                <a:t>el</a:t>
              </a:r>
              <a:r>
                <a:rPr lang="en-US" sz="2800" dirty="0">
                  <a:solidFill>
                    <a:schemeClr val="lt1"/>
                  </a:solidFill>
                  <a:latin typeface="Lato" panose="020F0502020204030203"/>
                  <a:ea typeface="Lato" panose="020F0502020204030203"/>
                  <a:cs typeface="Lato" panose="020F0502020204030203"/>
                  <a:sym typeface="Lato" panose="020F0502020204030203"/>
                </a:rPr>
                <a:t> </a:t>
              </a:r>
              <a:r>
                <a:rPr lang="en-US" sz="2800" dirty="0" err="1">
                  <a:solidFill>
                    <a:schemeClr val="lt1"/>
                  </a:solidFill>
                  <a:latin typeface="Lato" panose="020F0502020204030203"/>
                  <a:ea typeface="Lato" panose="020F0502020204030203"/>
                  <a:cs typeface="Lato" panose="020F0502020204030203"/>
                  <a:sym typeface="Lato" panose="020F0502020204030203"/>
                </a:rPr>
                <a:t>papel</a:t>
              </a:r>
              <a:r>
                <a:rPr lang="en-US" sz="2800" dirty="0">
                  <a:solidFill>
                    <a:schemeClr val="lt1"/>
                  </a:solidFill>
                  <a:latin typeface="Lato" panose="020F0502020204030203"/>
                  <a:ea typeface="Lato" panose="020F0502020204030203"/>
                  <a:cs typeface="Lato" panose="020F0502020204030203"/>
                  <a:sym typeface="Lato" panose="020F0502020204030203"/>
                </a:rPr>
                <a:t> de </a:t>
              </a:r>
              <a:r>
                <a:rPr lang="en-US" sz="2800" dirty="0" err="1">
                  <a:solidFill>
                    <a:schemeClr val="lt1"/>
                  </a:solidFill>
                  <a:latin typeface="Lato" panose="020F0502020204030203"/>
                  <a:ea typeface="Lato" panose="020F0502020204030203"/>
                  <a:cs typeface="Lato" panose="020F0502020204030203"/>
                  <a:sym typeface="Lato" panose="020F0502020204030203"/>
                </a:rPr>
                <a:t>los</a:t>
              </a:r>
              <a:r>
                <a:rPr lang="en-US" sz="2800" dirty="0">
                  <a:solidFill>
                    <a:schemeClr val="lt1"/>
                  </a:solidFill>
                  <a:latin typeface="Lato" panose="020F0502020204030203"/>
                  <a:ea typeface="Lato" panose="020F0502020204030203"/>
                  <a:cs typeface="Lato" panose="020F0502020204030203"/>
                  <a:sym typeface="Lato" panose="020F0502020204030203"/>
                </a:rPr>
                <a:t> 10 </a:t>
              </a:r>
              <a:r>
                <a:rPr lang="en-US" sz="2800" dirty="0" err="1">
                  <a:solidFill>
                    <a:schemeClr val="lt1"/>
                  </a:solidFill>
                  <a:latin typeface="Lato" panose="020F0502020204030203"/>
                  <a:ea typeface="Lato" panose="020F0502020204030203"/>
                  <a:cs typeface="Lato" panose="020F0502020204030203"/>
                  <a:sym typeface="Lato" panose="020F0502020204030203"/>
                </a:rPr>
                <a:t>mandamientos</a:t>
              </a:r>
              <a:r>
                <a:rPr lang="en-US" sz="2800" dirty="0">
                  <a:solidFill>
                    <a:schemeClr val="lt1"/>
                  </a:solidFill>
                  <a:latin typeface="Lato" panose="020F0502020204030203"/>
                  <a:ea typeface="Lato" panose="020F0502020204030203"/>
                  <a:cs typeface="Lato" panose="020F0502020204030203"/>
                  <a:sym typeface="Lato" panose="020F0502020204030203"/>
                </a:rPr>
                <a:t> </a:t>
              </a:r>
              <a:r>
                <a:rPr lang="en-US" sz="2800" dirty="0" err="1">
                  <a:solidFill>
                    <a:schemeClr val="lt1"/>
                  </a:solidFill>
                  <a:latin typeface="Lato" panose="020F0502020204030203"/>
                  <a:ea typeface="Lato" panose="020F0502020204030203"/>
                  <a:cs typeface="Lato" panose="020F0502020204030203"/>
                  <a:sym typeface="Lato" panose="020F0502020204030203"/>
                </a:rPr>
                <a:t>en</a:t>
              </a:r>
              <a:r>
                <a:rPr lang="en-US" sz="2800" dirty="0">
                  <a:solidFill>
                    <a:schemeClr val="lt1"/>
                  </a:solidFill>
                  <a:latin typeface="Lato" panose="020F0502020204030203"/>
                  <a:ea typeface="Lato" panose="020F0502020204030203"/>
                  <a:cs typeface="Lato" panose="020F0502020204030203"/>
                  <a:sym typeface="Lato" panose="020F0502020204030203"/>
                </a:rPr>
                <a:t> </a:t>
              </a:r>
              <a:r>
                <a:rPr lang="en-US" sz="2800" dirty="0" err="1">
                  <a:solidFill>
                    <a:schemeClr val="lt1"/>
                  </a:solidFill>
                  <a:latin typeface="Lato" panose="020F0502020204030203"/>
                  <a:ea typeface="Lato" panose="020F0502020204030203"/>
                  <a:cs typeface="Lato" panose="020F0502020204030203"/>
                  <a:sym typeface="Lato" panose="020F0502020204030203"/>
                </a:rPr>
                <a:t>nuestras</a:t>
              </a:r>
              <a:r>
                <a:rPr lang="en-US" sz="2800" dirty="0">
                  <a:solidFill>
                    <a:schemeClr val="lt1"/>
                  </a:solidFill>
                  <a:latin typeface="Lato" panose="020F0502020204030203"/>
                  <a:ea typeface="Lato" panose="020F0502020204030203"/>
                  <a:cs typeface="Lato" panose="020F0502020204030203"/>
                  <a:sym typeface="Lato" panose="020F0502020204030203"/>
                </a:rPr>
                <a:t> </a:t>
              </a:r>
              <a:r>
                <a:rPr lang="en-US" sz="2800" dirty="0" err="1">
                  <a:solidFill>
                    <a:schemeClr val="lt1"/>
                  </a:solidFill>
                  <a:latin typeface="Lato" panose="020F0502020204030203"/>
                  <a:ea typeface="Lato" panose="020F0502020204030203"/>
                  <a:cs typeface="Lato" panose="020F0502020204030203"/>
                  <a:sym typeface="Lato" panose="020F0502020204030203"/>
                </a:rPr>
                <a:t>vidas</a:t>
              </a:r>
              <a:r>
                <a:rPr lang="en-US" sz="2800" dirty="0">
                  <a:solidFill>
                    <a:schemeClr val="lt1"/>
                  </a:solidFill>
                  <a:latin typeface="Lato" panose="020F0502020204030203"/>
                  <a:ea typeface="Lato" panose="020F0502020204030203"/>
                  <a:cs typeface="Lato" panose="020F0502020204030203"/>
                  <a:sym typeface="Lato" panose="020F0502020204030203"/>
                </a:rPr>
                <a:t>. </a:t>
              </a:r>
              <a:endParaRPr sz="2800" dirty="0">
                <a:solidFill>
                  <a:schemeClr val="lt1"/>
                </a:solidFill>
                <a:latin typeface="Lato" panose="020F0502020204030203"/>
                <a:ea typeface="Lato" panose="020F0502020204030203"/>
                <a:cs typeface="Lato" panose="020F0502020204030203"/>
                <a:sym typeface="Lato" panose="020F0502020204030203"/>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91" name="Google Shape;391;p1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94" name="Google Shape;394;p18"/>
          <p:cNvSpPr txBox="1"/>
          <p:nvPr/>
        </p:nvSpPr>
        <p:spPr>
          <a:xfrm>
            <a:off x="2049517" y="2890350"/>
            <a:ext cx="8985225" cy="1200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dirty="0">
                <a:solidFill>
                  <a:schemeClr val="dk1"/>
                </a:solidFill>
                <a:latin typeface="Lato" panose="020F0502020204030203"/>
                <a:ea typeface="Lato" panose="020F0502020204030203"/>
                <a:cs typeface="Lato" panose="020F0502020204030203"/>
                <a:sym typeface="Lato" panose="020F0502020204030203"/>
              </a:rPr>
              <a:t>¿</a:t>
            </a:r>
            <a:r>
              <a:rPr lang="en-US" sz="3600" b="1" dirty="0" err="1">
                <a:solidFill>
                  <a:schemeClr val="dk1"/>
                </a:solidFill>
                <a:latin typeface="Lato" panose="020F0502020204030203"/>
                <a:ea typeface="Lato" panose="020F0502020204030203"/>
                <a:cs typeface="Lato" panose="020F0502020204030203"/>
                <a:sym typeface="Lato" panose="020F0502020204030203"/>
              </a:rPr>
              <a:t>Cuál</a:t>
            </a:r>
            <a:r>
              <a:rPr lang="en-US" sz="3600" b="1" dirty="0">
                <a:solidFill>
                  <a:schemeClr val="dk1"/>
                </a:solidFill>
                <a:latin typeface="Lato" panose="020F0502020204030203"/>
                <a:ea typeface="Lato" panose="020F0502020204030203"/>
                <a:cs typeface="Lato" panose="020F0502020204030203"/>
                <a:sym typeface="Lato" panose="020F0502020204030203"/>
              </a:rPr>
              <a:t> es </a:t>
            </a:r>
            <a:r>
              <a:rPr lang="en-US" sz="3600" b="1" dirty="0" err="1">
                <a:solidFill>
                  <a:schemeClr val="dk1"/>
                </a:solidFill>
                <a:latin typeface="Lato" panose="020F0502020204030203"/>
                <a:ea typeface="Lato" panose="020F0502020204030203"/>
                <a:cs typeface="Lato" panose="020F0502020204030203"/>
                <a:sym typeface="Lato" panose="020F0502020204030203"/>
              </a:rPr>
              <a:t>el</a:t>
            </a:r>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papel</a:t>
            </a:r>
            <a:r>
              <a:rPr lang="en-US" sz="3600" b="1" dirty="0">
                <a:solidFill>
                  <a:schemeClr val="dk1"/>
                </a:solidFill>
                <a:latin typeface="Lato" panose="020F0502020204030203"/>
                <a:ea typeface="Lato" panose="020F0502020204030203"/>
                <a:cs typeface="Lato" panose="020F0502020204030203"/>
                <a:sym typeface="Lato" panose="020F0502020204030203"/>
              </a:rPr>
              <a:t> de </a:t>
            </a:r>
            <a:r>
              <a:rPr lang="en-US" sz="3600" b="1" dirty="0" err="1">
                <a:solidFill>
                  <a:schemeClr val="dk1"/>
                </a:solidFill>
                <a:latin typeface="Lato" panose="020F0502020204030203"/>
                <a:ea typeface="Lato" panose="020F0502020204030203"/>
                <a:cs typeface="Lato" panose="020F0502020204030203"/>
                <a:sym typeface="Lato" panose="020F0502020204030203"/>
              </a:rPr>
              <a:t>los</a:t>
            </a:r>
            <a:r>
              <a:rPr lang="en-US" sz="3600" b="1" dirty="0">
                <a:solidFill>
                  <a:schemeClr val="dk1"/>
                </a:solidFill>
                <a:latin typeface="Lato" panose="020F0502020204030203"/>
                <a:ea typeface="Lato" panose="020F0502020204030203"/>
                <a:cs typeface="Lato" panose="020F0502020204030203"/>
                <a:sym typeface="Lato" panose="020F0502020204030203"/>
              </a:rPr>
              <a:t> 10 </a:t>
            </a:r>
            <a:r>
              <a:rPr lang="en-US" sz="3600" b="1" dirty="0" err="1">
                <a:solidFill>
                  <a:schemeClr val="dk1"/>
                </a:solidFill>
                <a:latin typeface="Lato" panose="020F0502020204030203"/>
                <a:ea typeface="Lato" panose="020F0502020204030203"/>
                <a:cs typeface="Lato" panose="020F0502020204030203"/>
                <a:sym typeface="Lato" panose="020F0502020204030203"/>
              </a:rPr>
              <a:t>mandamientos</a:t>
            </a:r>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en</a:t>
            </a:r>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nuestras</a:t>
            </a:r>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vidas</a:t>
            </a:r>
            <a:r>
              <a:rPr lang="en-US" sz="3600" b="1" dirty="0">
                <a:solidFill>
                  <a:schemeClr val="dk1"/>
                </a:solidFill>
                <a:latin typeface="Lato" panose="020F0502020204030203"/>
                <a:ea typeface="Lato" panose="020F0502020204030203"/>
                <a:cs typeface="Lato" panose="020F0502020204030203"/>
                <a:sym typeface="Lato" panose="020F0502020204030203"/>
              </a:rPr>
              <a:t>?</a:t>
            </a:r>
            <a:endParaRPr sz="3600" b="1" dirty="0">
              <a:solidFill>
                <a:schemeClr val="dk1"/>
              </a:solidFill>
              <a:latin typeface="Lato" panose="020F0502020204030203"/>
              <a:ea typeface="Lato" panose="020F0502020204030203"/>
              <a:cs typeface="Lato" panose="020F0502020204030203"/>
              <a:sym typeface="Lato" panose="020F0502020204030203"/>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6"/>
          <p:cNvPicPr preferRelativeResize="0"/>
          <p:nvPr/>
        </p:nvPicPr>
        <p:blipFill rotWithShape="1">
          <a:blip r:embed="rId1"/>
          <a:srcRect/>
          <a:stretch>
            <a:fillRect/>
          </a:stretch>
        </p:blipFill>
        <p:spPr>
          <a:xfrm>
            <a:off x="762000" y="-169649"/>
            <a:ext cx="11430000" cy="6010275"/>
          </a:xfrm>
          <a:prstGeom prst="rect">
            <a:avLst/>
          </a:prstGeom>
          <a:noFill/>
          <a:ln>
            <a:noFill/>
          </a:ln>
        </p:spPr>
      </p:pic>
      <p:sp>
        <p:nvSpPr>
          <p:cNvPr id="155" name="Google Shape;155;p6"/>
          <p:cNvSpPr txBox="1"/>
          <p:nvPr/>
        </p:nvSpPr>
        <p:spPr>
          <a:xfrm>
            <a:off x="2275770" y="3814112"/>
            <a:ext cx="8224718"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panose="020F0502020204030203"/>
                <a:ea typeface="Lato" panose="020F0502020204030203"/>
                <a:cs typeface="Lato" panose="020F0502020204030203"/>
                <a:sym typeface="Lato" panose="020F0502020204030203"/>
              </a:rPr>
              <a:t>El </a:t>
            </a:r>
            <a:r>
              <a:rPr lang="en-US" sz="4860" dirty="0" err="1">
                <a:solidFill>
                  <a:srgbClr val="009444"/>
                </a:solidFill>
                <a:latin typeface="Lato" panose="020F0502020204030203"/>
                <a:ea typeface="Lato" panose="020F0502020204030203"/>
                <a:cs typeface="Lato" panose="020F0502020204030203"/>
                <a:sym typeface="Lato" panose="020F0502020204030203"/>
              </a:rPr>
              <a:t>tema</a:t>
            </a:r>
            <a:r>
              <a:rPr lang="en-US" sz="4860" dirty="0">
                <a:solidFill>
                  <a:srgbClr val="009444"/>
                </a:solidFill>
                <a:latin typeface="Lato" panose="020F0502020204030203"/>
                <a:ea typeface="Lato" panose="020F0502020204030203"/>
                <a:cs typeface="Lato" panose="020F0502020204030203"/>
                <a:sym typeface="Lato" panose="020F0502020204030203"/>
              </a:rPr>
              <a:t> principal: Salmo 27:1</a:t>
            </a:r>
            <a:endParaRPr sz="6000" dirty="0">
              <a:solidFill>
                <a:srgbClr val="009444"/>
              </a:solidFill>
              <a:latin typeface="Lato" panose="020F0502020204030203"/>
              <a:ea typeface="Lato" panose="020F0502020204030203"/>
              <a:cs typeface="Lato" panose="020F0502020204030203"/>
              <a:sym typeface="Lato" panose="020F0502020204030203"/>
            </a:endParaRPr>
          </a:p>
        </p:txBody>
      </p:sp>
      <p:cxnSp>
        <p:nvCxnSpPr>
          <p:cNvPr id="156" name="Google Shape;156;p6"/>
          <p:cNvCxnSpPr/>
          <p:nvPr/>
        </p:nvCxnSpPr>
        <p:spPr>
          <a:xfrm>
            <a:off x="2275770" y="4846956"/>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157" name="Google Shape;157;p6"/>
          <p:cNvSpPr txBox="1"/>
          <p:nvPr/>
        </p:nvSpPr>
        <p:spPr>
          <a:xfrm>
            <a:off x="2275770" y="5039611"/>
            <a:ext cx="9154230" cy="15696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3200" i="1" dirty="0">
                <a:solidFill>
                  <a:srgbClr val="000000"/>
                </a:solidFill>
                <a:effectLst/>
                <a:latin typeface="Calibri" panose="020F0502020204030204" pitchFamily="34" charset="0"/>
                <a:ea typeface="Calibri" panose="020F0502020204030204" pitchFamily="34" charset="0"/>
              </a:rPr>
              <a:t>El Señor es </a:t>
            </a:r>
            <a:r>
              <a:rPr lang="es-ES" sz="3200" i="1" u="sng" dirty="0">
                <a:solidFill>
                  <a:srgbClr val="000000"/>
                </a:solidFill>
                <a:effectLst/>
                <a:latin typeface="Calibri" panose="020F0502020204030204" pitchFamily="34" charset="0"/>
                <a:ea typeface="Calibri" panose="020F0502020204030204" pitchFamily="34" charset="0"/>
              </a:rPr>
              <a:t>mi luz </a:t>
            </a:r>
            <a:r>
              <a:rPr lang="es-ES" sz="3200" i="1" dirty="0">
                <a:solidFill>
                  <a:srgbClr val="000000"/>
                </a:solidFill>
                <a:effectLst/>
                <a:latin typeface="Calibri" panose="020F0502020204030204" pitchFamily="34" charset="0"/>
                <a:ea typeface="Calibri" panose="020F0502020204030204" pitchFamily="34" charset="0"/>
              </a:rPr>
              <a:t>y mi salvación; ¿a quién podría yo temer? El Señor es la fortaleza de mi vida; ¿quién podría infundirme miedo?</a:t>
            </a:r>
            <a:r>
              <a:rPr lang="es-ES" sz="3200" b="1" dirty="0">
                <a:solidFill>
                  <a:srgbClr val="000000"/>
                </a:solidFill>
                <a:effectLst/>
                <a:latin typeface="Calibri" panose="020F0502020204030204" pitchFamily="34" charset="0"/>
                <a:ea typeface="Calibri" panose="020F0502020204030204" pitchFamily="34" charset="0"/>
              </a:rPr>
              <a:t> </a:t>
            </a:r>
            <a:endParaRPr sz="3200" dirty="0">
              <a:solidFill>
                <a:schemeClr val="dk1"/>
              </a:solidFill>
              <a:latin typeface="Lato" panose="020F0502020204030203"/>
              <a:ea typeface="Lato" panose="020F0502020204030203"/>
              <a:cs typeface="Lato" panose="020F0502020204030203"/>
              <a:sym typeface="Lato" panose="020F0502020204030203"/>
            </a:endParaRPr>
          </a:p>
        </p:txBody>
      </p:sp>
      <p:sp>
        <p:nvSpPr>
          <p:cNvPr id="159" name="Google Shape;159;p6"/>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160" name="Google Shape;160;p6" descr="A green bird with leaves&#10;&#10;Description automatically generated"/>
          <p:cNvPicPr preferRelativeResize="0"/>
          <p:nvPr/>
        </p:nvPicPr>
        <p:blipFill rotWithShape="1">
          <a:blip r:embed="rId2"/>
          <a:srcRect/>
          <a:stretch>
            <a:fillRect/>
          </a:stretch>
        </p:blipFill>
        <p:spPr>
          <a:xfrm>
            <a:off x="10500489" y="289924"/>
            <a:ext cx="1399035" cy="1170434"/>
          </a:xfrm>
          <a:prstGeom prst="rect">
            <a:avLst/>
          </a:prstGeom>
          <a:noFill/>
          <a:ln>
            <a:noFill/>
          </a:ln>
        </p:spPr>
      </p:pic>
      <p:sp>
        <p:nvSpPr>
          <p:cNvPr id="162" name="Google Shape;162;p6"/>
          <p:cNvSpPr/>
          <p:nvPr/>
        </p:nvSpPr>
        <p:spPr>
          <a:xfrm>
            <a:off x="279444" y="4823252"/>
            <a:ext cx="114817" cy="2034748"/>
          </a:xfrm>
          <a:prstGeom prst="rect">
            <a:avLst/>
          </a:prstGeom>
          <a:solidFill>
            <a:srgbClr val="E3BB3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7"/>
        <p:cNvGrpSpPr/>
        <p:nvPr/>
      </p:nvGrpSpPr>
      <p:grpSpPr>
        <a:xfrm>
          <a:off x="0" y="0"/>
          <a:ext cx="0" cy="0"/>
          <a:chOff x="0" y="0"/>
          <a:chExt cx="0" cy="0"/>
        </a:xfrm>
      </p:grpSpPr>
      <p:sp>
        <p:nvSpPr>
          <p:cNvPr id="538" name="Google Shape;538;p30"/>
          <p:cNvSpPr txBox="1"/>
          <p:nvPr/>
        </p:nvSpPr>
        <p:spPr>
          <a:xfrm>
            <a:off x="2477430" y="1040243"/>
            <a:ext cx="7189367" cy="8375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err="1">
                <a:solidFill>
                  <a:srgbClr val="009444"/>
                </a:solidFill>
                <a:latin typeface="Lato" panose="020F0502020204030203"/>
                <a:ea typeface="Lato" panose="020F0502020204030203"/>
                <a:cs typeface="Lato" panose="020F0502020204030203"/>
                <a:sym typeface="Lato" panose="020F0502020204030203"/>
              </a:rPr>
              <a:t>Tarea</a:t>
            </a:r>
            <a:r>
              <a:rPr lang="en-US" sz="4860" dirty="0">
                <a:solidFill>
                  <a:srgbClr val="009444"/>
                </a:solidFill>
                <a:latin typeface="Lato" panose="020F0502020204030203"/>
                <a:ea typeface="Lato" panose="020F0502020204030203"/>
                <a:cs typeface="Lato" panose="020F0502020204030203"/>
                <a:sym typeface="Lato" panose="020F0502020204030203"/>
              </a:rPr>
              <a:t> para </a:t>
            </a:r>
            <a:r>
              <a:rPr lang="es-CO" altLang="en-US" sz="4860" dirty="0">
                <a:solidFill>
                  <a:srgbClr val="009444"/>
                </a:solidFill>
                <a:latin typeface="Lato" panose="020F0502020204030203"/>
                <a:ea typeface="Lato" panose="020F0502020204030203"/>
                <a:cs typeface="Lato" panose="020F0502020204030203"/>
                <a:sym typeface="Lato" panose="020F0502020204030203"/>
              </a:rPr>
              <a:t>la </a:t>
            </a:r>
            <a:r>
              <a:rPr lang="en-US" sz="4860" dirty="0" err="1">
                <a:solidFill>
                  <a:srgbClr val="009444"/>
                </a:solidFill>
                <a:latin typeface="Lato" panose="020F0502020204030203"/>
                <a:ea typeface="Lato" panose="020F0502020204030203"/>
                <a:cs typeface="Lato" panose="020F0502020204030203"/>
                <a:sym typeface="Lato" panose="020F0502020204030203"/>
              </a:rPr>
              <a:t>Lección</a:t>
            </a:r>
            <a:r>
              <a:rPr lang="en-US" sz="4860" dirty="0">
                <a:solidFill>
                  <a:srgbClr val="009444"/>
                </a:solidFill>
                <a:latin typeface="Lato" panose="020F0502020204030203"/>
                <a:ea typeface="Lato" panose="020F0502020204030203"/>
                <a:cs typeface="Lato" panose="020F0502020204030203"/>
                <a:sym typeface="Lato" panose="020F0502020204030203"/>
              </a:rPr>
              <a:t> 4</a:t>
            </a:r>
            <a:endParaRPr sz="6000" dirty="0">
              <a:solidFill>
                <a:srgbClr val="009444"/>
              </a:solidFill>
              <a:latin typeface="Lato" panose="020F0502020204030203"/>
              <a:ea typeface="Lato" panose="020F0502020204030203"/>
              <a:cs typeface="Lato" panose="020F0502020204030203"/>
              <a:sym typeface="Lato" panose="020F0502020204030203"/>
            </a:endParaRPr>
          </a:p>
        </p:txBody>
      </p:sp>
      <p:cxnSp>
        <p:nvCxnSpPr>
          <p:cNvPr id="539" name="Google Shape;539;p30"/>
          <p:cNvCxnSpPr/>
          <p:nvPr/>
        </p:nvCxnSpPr>
        <p:spPr>
          <a:xfrm>
            <a:off x="2477430" y="2248131"/>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541" name="Google Shape;541;p30"/>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544" name="Google Shape;544;p30"/>
          <p:cNvSpPr txBox="1"/>
          <p:nvPr/>
        </p:nvSpPr>
        <p:spPr>
          <a:xfrm>
            <a:off x="2477430" y="2615790"/>
            <a:ext cx="8701847" cy="3568065"/>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3200"/>
              <a:buFont typeface="Lato" panose="020F0502020204030203"/>
              <a:buChar char="•"/>
            </a:pPr>
            <a:r>
              <a:rPr lang="en-US" sz="3600" b="1" dirty="0" err="1">
                <a:solidFill>
                  <a:schemeClr val="dk1"/>
                </a:solidFill>
                <a:latin typeface="Lato" panose="020F0502020204030203"/>
                <a:ea typeface="Lato" panose="020F0502020204030203"/>
                <a:cs typeface="Lato" panose="020F0502020204030203"/>
                <a:sym typeface="Lato" panose="020F0502020204030203"/>
              </a:rPr>
              <a:t>Vea</a:t>
            </a:r>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el</a:t>
            </a:r>
            <a:r>
              <a:rPr lang="en-US" sz="3600" b="1" dirty="0">
                <a:solidFill>
                  <a:schemeClr val="dk1"/>
                </a:solidFill>
                <a:latin typeface="Lato" panose="020F0502020204030203"/>
                <a:ea typeface="Lato" panose="020F0502020204030203"/>
                <a:cs typeface="Lato" panose="020F0502020204030203"/>
                <a:sym typeface="Lato" panose="020F0502020204030203"/>
              </a:rPr>
              <a:t> video</a:t>
            </a:r>
            <a:endParaRPr sz="3600" dirty="0">
              <a:latin typeface="Lato" panose="020F0502020204030203"/>
              <a:ea typeface="Lato" panose="020F0502020204030203"/>
              <a:cs typeface="Lato" panose="020F0502020204030203"/>
              <a:sym typeface="Lato" panose="020F0502020204030203"/>
            </a:endParaRPr>
          </a:p>
          <a:p>
            <a:pPr marL="457200" marR="0" lvl="0" indent="-457200" algn="l" rtl="0">
              <a:spcBef>
                <a:spcPts val="600"/>
              </a:spcBef>
              <a:spcAft>
                <a:spcPts val="0"/>
              </a:spcAft>
              <a:buClr>
                <a:schemeClr val="dk1"/>
              </a:buClr>
              <a:buSzPts val="3200"/>
              <a:buFont typeface="Lato" panose="020F0502020204030203"/>
              <a:buChar char="•"/>
            </a:pPr>
            <a:r>
              <a:rPr lang="en-US" sz="3600" b="1" dirty="0">
                <a:solidFill>
                  <a:schemeClr val="dk1"/>
                </a:solidFill>
                <a:latin typeface="Lato" panose="020F0502020204030203"/>
                <a:ea typeface="Lato" panose="020F0502020204030203"/>
                <a:cs typeface="Lato" panose="020F0502020204030203"/>
                <a:sym typeface="Lato" panose="020F0502020204030203"/>
              </a:rPr>
              <a:t>Lea </a:t>
            </a:r>
            <a:r>
              <a:rPr lang="en-US" sz="3600" b="1" dirty="0" err="1">
                <a:solidFill>
                  <a:schemeClr val="dk1"/>
                </a:solidFill>
                <a:latin typeface="Lato" panose="020F0502020204030203"/>
                <a:ea typeface="Lato" panose="020F0502020204030203"/>
                <a:cs typeface="Lato" panose="020F0502020204030203"/>
                <a:sym typeface="Lato" panose="020F0502020204030203"/>
              </a:rPr>
              <a:t>Josué</a:t>
            </a:r>
            <a:r>
              <a:rPr lang="en-US" sz="3600" b="1" dirty="0">
                <a:solidFill>
                  <a:schemeClr val="dk1"/>
                </a:solidFill>
                <a:latin typeface="Lato" panose="020F0502020204030203"/>
                <a:ea typeface="Lato" panose="020F0502020204030203"/>
                <a:cs typeface="Lato" panose="020F0502020204030203"/>
                <a:sym typeface="Lato" panose="020F0502020204030203"/>
              </a:rPr>
              <a:t> 6</a:t>
            </a:r>
            <a:endParaRPr lang="en-US" sz="3600" b="1" dirty="0">
              <a:solidFill>
                <a:schemeClr val="dk1"/>
              </a:solidFill>
              <a:latin typeface="Lato" panose="020F0502020204030203"/>
              <a:ea typeface="Lato" panose="020F0502020204030203"/>
              <a:cs typeface="Lato" panose="020F0502020204030203"/>
              <a:sym typeface="Lato" panose="020F0502020204030203"/>
            </a:endParaRPr>
          </a:p>
          <a:p>
            <a:pPr marL="457200" indent="-457200">
              <a:spcBef>
                <a:spcPts val="600"/>
              </a:spcBef>
              <a:buClr>
                <a:schemeClr val="dk1"/>
              </a:buClr>
              <a:buSzPts val="3200"/>
              <a:buFont typeface="Lato" panose="020F0502020204030203"/>
              <a:buChar char="•"/>
            </a:pPr>
            <a:r>
              <a:rPr lang="es-ES" sz="3600" b="1" dirty="0">
                <a:effectLst/>
                <a:latin typeface="Calibri" panose="020F0502020204030204" pitchFamily="34" charset="0"/>
                <a:ea typeface="Cambria" panose="02040503050406030204" pitchFamily="18" charset="0"/>
                <a:cs typeface="Times New Roman" panose="02020603050405020304" pitchFamily="18" charset="0"/>
              </a:rPr>
              <a:t>¿</a:t>
            </a:r>
            <a:r>
              <a:rPr lang="es-CO" altLang="es-ES" sz="3600" b="1" dirty="0">
                <a:effectLst/>
                <a:latin typeface="Calibri" panose="020F0502020204030204" pitchFamily="34" charset="0"/>
                <a:ea typeface="Cambria" panose="02040503050406030204" pitchFamily="18" charset="0"/>
                <a:cs typeface="Times New Roman" panose="02020603050405020304" pitchFamily="18" charset="0"/>
              </a:rPr>
              <a:t>Qué noticia tipo</a:t>
            </a:r>
            <a:r>
              <a:rPr lang="es-ES" sz="3600" b="1" dirty="0">
                <a:effectLst/>
                <a:latin typeface="Calibri" panose="020F0502020204030204" pitchFamily="34" charset="0"/>
                <a:ea typeface="Cambria" panose="02040503050406030204" pitchFamily="18" charset="0"/>
                <a:cs typeface="Times New Roman" panose="02020603050405020304" pitchFamily="18" charset="0"/>
              </a:rPr>
              <a:t> “una ú</a:t>
            </a:r>
            <a:r>
              <a:rPr lang="es-ES" sz="3600" b="1" dirty="0">
                <a:latin typeface="Calibri" panose="020F0502020204030204" pitchFamily="34" charset="0"/>
                <a:ea typeface="Cambria" panose="02040503050406030204" pitchFamily="18" charset="0"/>
                <a:cs typeface="Times New Roman" panose="02020603050405020304" pitchFamily="18" charset="0"/>
              </a:rPr>
              <a:t>ltima noticia” podrías utilizar para “Captar” la atención, para luego contar la historia de la caída de Jericó? </a:t>
            </a:r>
            <a:endParaRPr sz="3600" b="1" dirty="0">
              <a:solidFill>
                <a:schemeClr val="dk1"/>
              </a:solidFill>
              <a:latin typeface="Lato" panose="020F0502020204030203"/>
              <a:ea typeface="Lato" panose="020F0502020204030203"/>
              <a:cs typeface="Lato" panose="020F0502020204030203"/>
              <a:sym typeface="Lato" panose="020F0502020204030203"/>
            </a:endParaRPr>
          </a:p>
        </p:txBody>
      </p:sp>
      <p:pic>
        <p:nvPicPr>
          <p:cNvPr id="545" name="Google Shape;545;p30" descr="A green bird with leaves&#10;&#10;Description automatically generated"/>
          <p:cNvPicPr preferRelativeResize="0"/>
          <p:nvPr/>
        </p:nvPicPr>
        <p:blipFill rotWithShape="1">
          <a:blip r:embed="rId1"/>
          <a:srcRect/>
          <a:stretch>
            <a:fillRect/>
          </a:stretch>
        </p:blipFill>
        <p:spPr>
          <a:xfrm>
            <a:off x="10500489" y="289924"/>
            <a:ext cx="1399035" cy="117043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9"/>
        <p:cNvGrpSpPr/>
        <p:nvPr/>
      </p:nvGrpSpPr>
      <p:grpSpPr>
        <a:xfrm>
          <a:off x="0" y="0"/>
          <a:ext cx="0" cy="0"/>
          <a:chOff x="0" y="0"/>
          <a:chExt cx="0" cy="0"/>
        </a:xfrm>
      </p:grpSpPr>
      <p:sp>
        <p:nvSpPr>
          <p:cNvPr id="550" name="Google Shape;550;p31"/>
          <p:cNvSpPr txBox="1"/>
          <p:nvPr/>
        </p:nvSpPr>
        <p:spPr>
          <a:xfrm>
            <a:off x="3851564" y="719479"/>
            <a:ext cx="7189367"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err="1">
                <a:solidFill>
                  <a:srgbClr val="009444"/>
                </a:solidFill>
                <a:latin typeface="Lato" panose="020F0502020204030203"/>
                <a:ea typeface="Lato" panose="020F0502020204030203"/>
                <a:cs typeface="Lato" panose="020F0502020204030203"/>
                <a:sym typeface="Lato" panose="020F0502020204030203"/>
              </a:rPr>
              <a:t>Bendición</a:t>
            </a:r>
            <a:endParaRPr sz="6000" dirty="0">
              <a:solidFill>
                <a:srgbClr val="009444"/>
              </a:solidFill>
              <a:latin typeface="Lato" panose="020F0502020204030203"/>
              <a:ea typeface="Lato" panose="020F0502020204030203"/>
              <a:cs typeface="Lato" panose="020F0502020204030203"/>
              <a:sym typeface="Lato" panose="020F0502020204030203"/>
            </a:endParaRPr>
          </a:p>
        </p:txBody>
      </p:sp>
      <p:cxnSp>
        <p:nvCxnSpPr>
          <p:cNvPr id="551" name="Google Shape;551;p31"/>
          <p:cNvCxnSpPr/>
          <p:nvPr/>
        </p:nvCxnSpPr>
        <p:spPr>
          <a:xfrm>
            <a:off x="3851564" y="1915622"/>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553" name="Google Shape;553;p31"/>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555" name="Google Shape;555;p31"/>
          <p:cNvPicPr preferRelativeResize="0"/>
          <p:nvPr/>
        </p:nvPicPr>
        <p:blipFill rotWithShape="1">
          <a:blip r:embed="rId1"/>
          <a:srcRect/>
          <a:stretch>
            <a:fillRect/>
          </a:stretch>
        </p:blipFill>
        <p:spPr>
          <a:xfrm>
            <a:off x="476645" y="1552538"/>
            <a:ext cx="3125596" cy="3218435"/>
          </a:xfrm>
          <a:prstGeom prst="rect">
            <a:avLst/>
          </a:prstGeom>
          <a:noFill/>
          <a:ln>
            <a:noFill/>
          </a:ln>
          <a:effectLst>
            <a:outerShdw blurRad="50800" dist="38100" dir="2700000" algn="tl" rotWithShape="0">
              <a:srgbClr val="000000">
                <a:alpha val="40000"/>
              </a:srgbClr>
            </a:outerShdw>
          </a:effectLst>
        </p:spPr>
      </p:pic>
      <p:pic>
        <p:nvPicPr>
          <p:cNvPr id="557" name="Google Shape;557;p31" descr="A green bird with leaves&#10;&#10;Description automatically generated"/>
          <p:cNvPicPr preferRelativeResize="0"/>
          <p:nvPr/>
        </p:nvPicPr>
        <p:blipFill rotWithShape="1">
          <a:blip r:embed="rId2"/>
          <a:srcRect/>
          <a:stretch>
            <a:fillRect/>
          </a:stretch>
        </p:blipFill>
        <p:spPr>
          <a:xfrm>
            <a:off x="10500489" y="289924"/>
            <a:ext cx="1399035" cy="1170434"/>
          </a:xfrm>
          <a:prstGeom prst="rect">
            <a:avLst/>
          </a:prstGeom>
          <a:noFill/>
          <a:ln>
            <a:noFill/>
          </a:ln>
        </p:spPr>
      </p:pic>
      <p:sp>
        <p:nvSpPr>
          <p:cNvPr id="3" name="TextBox 2"/>
          <p:cNvSpPr txBox="1"/>
          <p:nvPr/>
        </p:nvSpPr>
        <p:spPr>
          <a:xfrm>
            <a:off x="3380509" y="2353193"/>
            <a:ext cx="7660421" cy="3415030"/>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0"/>
              </a:spcAft>
              <a:buClr>
                <a:srgbClr val="000000"/>
              </a:buClr>
              <a:buSzPts val="1400"/>
              <a:buFont typeface="Arial" panose="020B0604020202020204"/>
              <a:buNone/>
              <a:defRPr/>
            </a:pPr>
            <a:r>
              <a:rPr lang="en-US" sz="3600" i="1" u="none" strike="noStrike" kern="1200" dirty="0">
                <a:solidFill>
                  <a:schemeClr val="tx1">
                    <a:lumMod val="50000"/>
                  </a:schemeClr>
                </a:solidFill>
                <a:effectLst/>
                <a:latin typeface="+mn-lt"/>
                <a:ea typeface="+mn-ea"/>
                <a:cs typeface="+mn-cs"/>
              </a:rPr>
              <a:t>El </a:t>
            </a:r>
            <a:r>
              <a:rPr lang="en-US" sz="3600" i="1" u="none" strike="noStrike" kern="1200" dirty="0" err="1">
                <a:solidFill>
                  <a:schemeClr val="tx1">
                    <a:lumMod val="50000"/>
                  </a:schemeClr>
                </a:solidFill>
                <a:effectLst/>
                <a:latin typeface="+mn-lt"/>
                <a:ea typeface="+mn-ea"/>
                <a:cs typeface="+mn-cs"/>
              </a:rPr>
              <a:t>Señor</a:t>
            </a:r>
            <a:r>
              <a:rPr lang="en-US" sz="3600" i="1" u="none" strike="noStrike" kern="1200" dirty="0">
                <a:solidFill>
                  <a:schemeClr val="tx1">
                    <a:lumMod val="50000"/>
                  </a:schemeClr>
                </a:solidFill>
                <a:effectLst/>
                <a:latin typeface="+mn-lt"/>
                <a:ea typeface="+mn-ea"/>
                <a:cs typeface="+mn-cs"/>
              </a:rPr>
              <a:t> </a:t>
            </a:r>
            <a:r>
              <a:rPr lang="en-US" sz="3600" i="1" u="none" strike="noStrike" kern="1200" dirty="0" err="1">
                <a:solidFill>
                  <a:schemeClr val="tx1">
                    <a:lumMod val="50000"/>
                  </a:schemeClr>
                </a:solidFill>
                <a:effectLst/>
                <a:latin typeface="+mn-lt"/>
                <a:ea typeface="+mn-ea"/>
                <a:cs typeface="+mn-cs"/>
              </a:rPr>
              <a:t>te</a:t>
            </a:r>
            <a:r>
              <a:rPr lang="en-US" sz="3600" i="1" u="none" strike="noStrike" kern="1200" dirty="0">
                <a:solidFill>
                  <a:schemeClr val="tx1">
                    <a:lumMod val="50000"/>
                  </a:schemeClr>
                </a:solidFill>
                <a:effectLst/>
                <a:latin typeface="+mn-lt"/>
                <a:ea typeface="+mn-ea"/>
                <a:cs typeface="+mn-cs"/>
              </a:rPr>
              <a:t> </a:t>
            </a:r>
            <a:r>
              <a:rPr lang="en-US" sz="3600" i="1" u="none" strike="noStrike" kern="1200" dirty="0" err="1">
                <a:solidFill>
                  <a:schemeClr val="tx1">
                    <a:lumMod val="50000"/>
                  </a:schemeClr>
                </a:solidFill>
                <a:effectLst/>
                <a:latin typeface="+mn-lt"/>
                <a:ea typeface="+mn-ea"/>
                <a:cs typeface="+mn-cs"/>
              </a:rPr>
              <a:t>bendiga</a:t>
            </a:r>
            <a:r>
              <a:rPr lang="en-US" sz="3600" i="1" u="none" strike="noStrike" kern="1200" dirty="0">
                <a:solidFill>
                  <a:schemeClr val="tx1">
                    <a:lumMod val="50000"/>
                  </a:schemeClr>
                </a:solidFill>
                <a:effectLst/>
                <a:latin typeface="+mn-lt"/>
                <a:ea typeface="+mn-ea"/>
                <a:cs typeface="+mn-cs"/>
              </a:rPr>
              <a:t> y </a:t>
            </a:r>
            <a:r>
              <a:rPr lang="en-US" sz="3600" i="1" u="none" strike="noStrike" kern="1200" dirty="0" err="1">
                <a:solidFill>
                  <a:schemeClr val="tx1">
                    <a:lumMod val="50000"/>
                  </a:schemeClr>
                </a:solidFill>
                <a:effectLst/>
                <a:latin typeface="+mn-lt"/>
                <a:ea typeface="+mn-ea"/>
                <a:cs typeface="+mn-cs"/>
              </a:rPr>
              <a:t>te</a:t>
            </a:r>
            <a:r>
              <a:rPr lang="en-US" sz="3600" i="1" u="none" strike="noStrike" kern="1200" dirty="0">
                <a:solidFill>
                  <a:schemeClr val="tx1">
                    <a:lumMod val="50000"/>
                  </a:schemeClr>
                </a:solidFill>
                <a:effectLst/>
                <a:latin typeface="+mn-lt"/>
                <a:ea typeface="+mn-ea"/>
                <a:cs typeface="+mn-cs"/>
              </a:rPr>
              <a:t> </a:t>
            </a:r>
            <a:r>
              <a:rPr lang="en-US" sz="3600" i="1" u="none" strike="noStrike" kern="1200" dirty="0" err="1">
                <a:solidFill>
                  <a:schemeClr val="tx1">
                    <a:lumMod val="50000"/>
                  </a:schemeClr>
                </a:solidFill>
                <a:effectLst/>
                <a:latin typeface="+mn-lt"/>
                <a:ea typeface="+mn-ea"/>
                <a:cs typeface="+mn-cs"/>
              </a:rPr>
              <a:t>guarde</a:t>
            </a:r>
            <a:r>
              <a:rPr lang="en-US" sz="3600" i="1" u="none" strike="noStrike" kern="1200" dirty="0">
                <a:solidFill>
                  <a:schemeClr val="tx1">
                    <a:lumMod val="50000"/>
                  </a:schemeClr>
                </a:solidFill>
                <a:effectLst/>
                <a:latin typeface="+mn-lt"/>
                <a:ea typeface="+mn-ea"/>
                <a:cs typeface="+mn-cs"/>
              </a:rPr>
              <a:t>. </a:t>
            </a:r>
            <a:r>
              <a:rPr lang="en-US" sz="3600" i="1" u="none" strike="noStrike" kern="1200" dirty="0" err="1">
                <a:solidFill>
                  <a:schemeClr val="tx1">
                    <a:lumMod val="50000"/>
                  </a:schemeClr>
                </a:solidFill>
                <a:effectLst/>
                <a:latin typeface="+mn-lt"/>
                <a:ea typeface="+mn-ea"/>
                <a:cs typeface="+mn-cs"/>
              </a:rPr>
              <a:t>Haga</a:t>
            </a:r>
            <a:r>
              <a:rPr lang="en-US" sz="3600" i="1" u="none" strike="noStrike" kern="1200" dirty="0">
                <a:solidFill>
                  <a:schemeClr val="tx1">
                    <a:lumMod val="50000"/>
                  </a:schemeClr>
                </a:solidFill>
                <a:effectLst/>
                <a:latin typeface="+mn-lt"/>
                <a:ea typeface="+mn-ea"/>
                <a:cs typeface="+mn-cs"/>
              </a:rPr>
              <a:t> </a:t>
            </a:r>
            <a:r>
              <a:rPr lang="en-US" sz="3600" i="1" u="none" strike="noStrike" kern="1200" dirty="0" err="1">
                <a:solidFill>
                  <a:schemeClr val="tx1">
                    <a:lumMod val="50000"/>
                  </a:schemeClr>
                </a:solidFill>
                <a:effectLst/>
                <a:latin typeface="+mn-lt"/>
                <a:ea typeface="+mn-ea"/>
                <a:cs typeface="+mn-cs"/>
              </a:rPr>
              <a:t>el</a:t>
            </a:r>
            <a:r>
              <a:rPr lang="en-US" sz="3600" i="1" u="none" strike="noStrike" kern="1200" dirty="0">
                <a:solidFill>
                  <a:schemeClr val="tx1">
                    <a:lumMod val="50000"/>
                  </a:schemeClr>
                </a:solidFill>
                <a:effectLst/>
                <a:latin typeface="+mn-lt"/>
                <a:ea typeface="+mn-ea"/>
                <a:cs typeface="+mn-cs"/>
              </a:rPr>
              <a:t> </a:t>
            </a:r>
            <a:r>
              <a:rPr lang="en-US" sz="3600" i="1" u="none" strike="noStrike" kern="1200" dirty="0" err="1">
                <a:solidFill>
                  <a:schemeClr val="tx1">
                    <a:lumMod val="50000"/>
                  </a:schemeClr>
                </a:solidFill>
                <a:effectLst/>
                <a:latin typeface="+mn-lt"/>
                <a:ea typeface="+mn-ea"/>
                <a:cs typeface="+mn-cs"/>
              </a:rPr>
              <a:t>Señor</a:t>
            </a:r>
            <a:r>
              <a:rPr lang="en-US" sz="3600" i="1" u="none" strike="noStrike" kern="1200" dirty="0">
                <a:solidFill>
                  <a:schemeClr val="tx1">
                    <a:lumMod val="50000"/>
                  </a:schemeClr>
                </a:solidFill>
                <a:effectLst/>
                <a:latin typeface="+mn-lt"/>
                <a:ea typeface="+mn-ea"/>
                <a:cs typeface="+mn-cs"/>
              </a:rPr>
              <a:t> </a:t>
            </a:r>
            <a:r>
              <a:rPr lang="en-US" sz="3600" i="1" u="none" strike="noStrike" kern="1200" dirty="0" err="1">
                <a:solidFill>
                  <a:schemeClr val="tx1">
                    <a:lumMod val="50000"/>
                  </a:schemeClr>
                </a:solidFill>
                <a:effectLst/>
                <a:latin typeface="+mn-lt"/>
                <a:ea typeface="+mn-ea"/>
                <a:cs typeface="+mn-cs"/>
              </a:rPr>
              <a:t>resplandecer</a:t>
            </a:r>
            <a:r>
              <a:rPr lang="en-US" sz="3600" i="1" u="none" strike="noStrike" kern="1200" dirty="0">
                <a:solidFill>
                  <a:schemeClr val="tx1">
                    <a:lumMod val="50000"/>
                  </a:schemeClr>
                </a:solidFill>
                <a:effectLst/>
                <a:latin typeface="+mn-lt"/>
                <a:ea typeface="+mn-ea"/>
                <a:cs typeface="+mn-cs"/>
              </a:rPr>
              <a:t> </a:t>
            </a:r>
            <a:r>
              <a:rPr lang="en-US" sz="3600" i="1" u="none" strike="noStrike" kern="1200" dirty="0" err="1">
                <a:solidFill>
                  <a:schemeClr val="tx1">
                    <a:lumMod val="50000"/>
                  </a:schemeClr>
                </a:solidFill>
                <a:effectLst/>
                <a:latin typeface="+mn-lt"/>
                <a:ea typeface="+mn-ea"/>
                <a:cs typeface="+mn-cs"/>
              </a:rPr>
              <a:t>su</a:t>
            </a:r>
            <a:r>
              <a:rPr lang="en-US" sz="3600" i="1" u="none" strike="noStrike" kern="1200" dirty="0">
                <a:solidFill>
                  <a:schemeClr val="tx1">
                    <a:lumMod val="50000"/>
                  </a:schemeClr>
                </a:solidFill>
                <a:effectLst/>
                <a:latin typeface="+mn-lt"/>
                <a:ea typeface="+mn-ea"/>
                <a:cs typeface="+mn-cs"/>
              </a:rPr>
              <a:t> rostro </a:t>
            </a:r>
            <a:r>
              <a:rPr lang="en-US" sz="3600" i="1" u="none" strike="noStrike" kern="1200" dirty="0" err="1">
                <a:solidFill>
                  <a:schemeClr val="tx1">
                    <a:lumMod val="50000"/>
                  </a:schemeClr>
                </a:solidFill>
                <a:effectLst/>
                <a:latin typeface="+mn-lt"/>
                <a:ea typeface="+mn-ea"/>
                <a:cs typeface="+mn-cs"/>
              </a:rPr>
              <a:t>sobre</a:t>
            </a:r>
            <a:r>
              <a:rPr lang="en-US" sz="3600" i="1" u="none" strike="noStrike" kern="1200" dirty="0">
                <a:solidFill>
                  <a:schemeClr val="tx1">
                    <a:lumMod val="50000"/>
                  </a:schemeClr>
                </a:solidFill>
                <a:effectLst/>
                <a:latin typeface="+mn-lt"/>
                <a:ea typeface="+mn-ea"/>
                <a:cs typeface="+mn-cs"/>
              </a:rPr>
              <a:t> </a:t>
            </a:r>
            <a:r>
              <a:rPr lang="en-US" sz="3600" i="1" u="none" strike="noStrike" kern="1200" dirty="0" err="1">
                <a:solidFill>
                  <a:schemeClr val="tx1">
                    <a:lumMod val="50000"/>
                  </a:schemeClr>
                </a:solidFill>
                <a:effectLst/>
                <a:latin typeface="+mn-lt"/>
                <a:ea typeface="+mn-ea"/>
                <a:cs typeface="+mn-cs"/>
              </a:rPr>
              <a:t>ti</a:t>
            </a:r>
            <a:r>
              <a:rPr lang="en-US" sz="3600" i="1" u="none" strike="noStrike" kern="1200" dirty="0">
                <a:solidFill>
                  <a:schemeClr val="tx1">
                    <a:lumMod val="50000"/>
                  </a:schemeClr>
                </a:solidFill>
                <a:effectLst/>
                <a:latin typeface="+mn-lt"/>
                <a:ea typeface="+mn-ea"/>
                <a:cs typeface="+mn-cs"/>
              </a:rPr>
              <a:t> y </a:t>
            </a:r>
            <a:r>
              <a:rPr lang="en-US" sz="3600" i="1" u="none" strike="noStrike" kern="1200" dirty="0" err="1">
                <a:solidFill>
                  <a:schemeClr val="tx1">
                    <a:lumMod val="50000"/>
                  </a:schemeClr>
                </a:solidFill>
                <a:effectLst/>
                <a:latin typeface="+mn-lt"/>
                <a:ea typeface="+mn-ea"/>
                <a:cs typeface="+mn-cs"/>
              </a:rPr>
              <a:t>tenga</a:t>
            </a:r>
            <a:r>
              <a:rPr lang="en-US" sz="3600" i="1" u="none" strike="noStrike" kern="1200" dirty="0">
                <a:solidFill>
                  <a:schemeClr val="tx1">
                    <a:lumMod val="50000"/>
                  </a:schemeClr>
                </a:solidFill>
                <a:effectLst/>
                <a:latin typeface="+mn-lt"/>
                <a:ea typeface="+mn-ea"/>
                <a:cs typeface="+mn-cs"/>
              </a:rPr>
              <a:t> de </a:t>
            </a:r>
            <a:r>
              <a:rPr lang="en-US" sz="3600" i="1" u="none" strike="noStrike" kern="1200" dirty="0" err="1">
                <a:solidFill>
                  <a:schemeClr val="tx1">
                    <a:lumMod val="50000"/>
                  </a:schemeClr>
                </a:solidFill>
                <a:effectLst/>
                <a:latin typeface="+mn-lt"/>
                <a:ea typeface="+mn-ea"/>
                <a:cs typeface="+mn-cs"/>
              </a:rPr>
              <a:t>ti</a:t>
            </a:r>
            <a:r>
              <a:rPr lang="en-US" sz="3600" i="1" u="none" strike="noStrike" kern="1200" dirty="0">
                <a:solidFill>
                  <a:schemeClr val="tx1">
                    <a:lumMod val="50000"/>
                  </a:schemeClr>
                </a:solidFill>
                <a:effectLst/>
                <a:latin typeface="+mn-lt"/>
                <a:ea typeface="+mn-ea"/>
                <a:cs typeface="+mn-cs"/>
              </a:rPr>
              <a:t> misericordia. Vuelv</a:t>
            </a:r>
            <a:r>
              <a:rPr lang="es-CO" altLang="en-US" sz="3600" i="1" u="none" strike="noStrike" kern="1200" dirty="0">
                <a:solidFill>
                  <a:schemeClr val="tx1">
                    <a:lumMod val="50000"/>
                  </a:schemeClr>
                </a:solidFill>
                <a:effectLst/>
                <a:latin typeface="+mn-lt"/>
                <a:ea typeface="+mn-ea"/>
                <a:cs typeface="+mn-cs"/>
              </a:rPr>
              <a:t>a</a:t>
            </a:r>
            <a:r>
              <a:rPr lang="en-US" sz="3600" i="1" u="none" strike="noStrike" kern="1200" dirty="0">
                <a:solidFill>
                  <a:schemeClr val="tx1">
                    <a:lumMod val="50000"/>
                  </a:schemeClr>
                </a:solidFill>
                <a:effectLst/>
                <a:latin typeface="+mn-lt"/>
                <a:ea typeface="+mn-ea"/>
                <a:cs typeface="+mn-cs"/>
              </a:rPr>
              <a:t> </a:t>
            </a:r>
            <a:r>
              <a:rPr lang="en-US" sz="3600" i="1" u="none" strike="noStrike" kern="1200" dirty="0" err="1">
                <a:solidFill>
                  <a:schemeClr val="tx1">
                    <a:lumMod val="50000"/>
                  </a:schemeClr>
                </a:solidFill>
                <a:effectLst/>
                <a:latin typeface="+mn-lt"/>
                <a:ea typeface="+mn-ea"/>
                <a:cs typeface="+mn-cs"/>
              </a:rPr>
              <a:t>el</a:t>
            </a:r>
            <a:r>
              <a:rPr lang="en-US" sz="3600" i="1" u="none" strike="noStrike" kern="1200" dirty="0">
                <a:solidFill>
                  <a:schemeClr val="tx1">
                    <a:lumMod val="50000"/>
                  </a:schemeClr>
                </a:solidFill>
                <a:effectLst/>
                <a:latin typeface="+mn-lt"/>
                <a:ea typeface="+mn-ea"/>
                <a:cs typeface="+mn-cs"/>
              </a:rPr>
              <a:t> </a:t>
            </a:r>
            <a:r>
              <a:rPr lang="en-US" sz="3600" i="1" u="none" strike="noStrike" kern="1200" dirty="0" err="1">
                <a:solidFill>
                  <a:schemeClr val="tx1">
                    <a:lumMod val="50000"/>
                  </a:schemeClr>
                </a:solidFill>
                <a:effectLst/>
                <a:latin typeface="+mn-lt"/>
                <a:ea typeface="+mn-ea"/>
                <a:cs typeface="+mn-cs"/>
              </a:rPr>
              <a:t>Señor</a:t>
            </a:r>
            <a:r>
              <a:rPr lang="en-US" sz="3600" i="1" u="none" strike="noStrike" kern="1200" dirty="0">
                <a:solidFill>
                  <a:schemeClr val="tx1">
                    <a:lumMod val="50000"/>
                  </a:schemeClr>
                </a:solidFill>
                <a:effectLst/>
                <a:latin typeface="+mn-lt"/>
                <a:ea typeface="+mn-ea"/>
                <a:cs typeface="+mn-cs"/>
              </a:rPr>
              <a:t> </a:t>
            </a:r>
            <a:r>
              <a:rPr lang="en-US" sz="3600" i="1" u="none" strike="noStrike" kern="1200" dirty="0" err="1">
                <a:solidFill>
                  <a:schemeClr val="tx1">
                    <a:lumMod val="50000"/>
                  </a:schemeClr>
                </a:solidFill>
                <a:effectLst/>
                <a:latin typeface="+mn-lt"/>
                <a:ea typeface="+mn-ea"/>
                <a:cs typeface="+mn-cs"/>
              </a:rPr>
              <a:t>su</a:t>
            </a:r>
            <a:r>
              <a:rPr lang="en-US" sz="3600" i="1" u="none" strike="noStrike" kern="1200" dirty="0">
                <a:solidFill>
                  <a:schemeClr val="tx1">
                    <a:lumMod val="50000"/>
                  </a:schemeClr>
                </a:solidFill>
                <a:effectLst/>
                <a:latin typeface="+mn-lt"/>
                <a:ea typeface="+mn-ea"/>
                <a:cs typeface="+mn-cs"/>
              </a:rPr>
              <a:t> rostro a </a:t>
            </a:r>
            <a:r>
              <a:rPr lang="en-US" sz="3600" i="1" u="none" strike="noStrike" kern="1200" dirty="0" err="1">
                <a:solidFill>
                  <a:schemeClr val="tx1">
                    <a:lumMod val="50000"/>
                  </a:schemeClr>
                </a:solidFill>
                <a:effectLst/>
                <a:latin typeface="+mn-lt"/>
                <a:ea typeface="+mn-ea"/>
                <a:cs typeface="+mn-cs"/>
              </a:rPr>
              <a:t>ti</a:t>
            </a:r>
            <a:r>
              <a:rPr lang="en-US" sz="3600" i="1" u="none" strike="noStrike" kern="1200" dirty="0">
                <a:solidFill>
                  <a:schemeClr val="tx1">
                    <a:lumMod val="50000"/>
                  </a:schemeClr>
                </a:solidFill>
                <a:effectLst/>
                <a:latin typeface="+mn-lt"/>
                <a:ea typeface="+mn-ea"/>
                <a:cs typeface="+mn-cs"/>
              </a:rPr>
              <a:t>, y </a:t>
            </a:r>
            <a:r>
              <a:rPr lang="en-US" sz="3600" i="1" u="none" strike="noStrike" kern="1200" dirty="0" err="1">
                <a:solidFill>
                  <a:schemeClr val="tx1">
                    <a:lumMod val="50000"/>
                  </a:schemeClr>
                </a:solidFill>
                <a:effectLst/>
                <a:latin typeface="+mn-lt"/>
                <a:ea typeface="+mn-ea"/>
                <a:cs typeface="+mn-cs"/>
              </a:rPr>
              <a:t>te</a:t>
            </a:r>
            <a:r>
              <a:rPr lang="en-US" sz="3600" i="1" u="none" strike="noStrike" kern="1200" dirty="0">
                <a:solidFill>
                  <a:schemeClr val="tx1">
                    <a:lumMod val="50000"/>
                  </a:schemeClr>
                </a:solidFill>
                <a:effectLst/>
                <a:latin typeface="+mn-lt"/>
                <a:ea typeface="+mn-ea"/>
                <a:cs typeface="+mn-cs"/>
              </a:rPr>
              <a:t> </a:t>
            </a:r>
            <a:r>
              <a:rPr lang="en-US" sz="3600" i="1" u="none" strike="noStrike" kern="1200" dirty="0" err="1">
                <a:solidFill>
                  <a:schemeClr val="tx1">
                    <a:lumMod val="50000"/>
                  </a:schemeClr>
                </a:solidFill>
                <a:effectLst/>
                <a:latin typeface="+mn-lt"/>
                <a:ea typeface="+mn-ea"/>
                <a:cs typeface="+mn-cs"/>
              </a:rPr>
              <a:t>conceda</a:t>
            </a:r>
            <a:r>
              <a:rPr lang="en-US" sz="3600" i="1" u="none" strike="noStrike" kern="1200" dirty="0">
                <a:solidFill>
                  <a:schemeClr val="tx1">
                    <a:lumMod val="50000"/>
                  </a:schemeClr>
                </a:solidFill>
                <a:effectLst/>
                <a:latin typeface="+mn-lt"/>
                <a:ea typeface="+mn-ea"/>
                <a:cs typeface="+mn-cs"/>
              </a:rPr>
              <a:t> la </a:t>
            </a:r>
            <a:r>
              <a:rPr lang="en-US" sz="3600" i="1" u="none" strike="noStrike" kern="1200" dirty="0" err="1">
                <a:solidFill>
                  <a:schemeClr val="tx1">
                    <a:lumMod val="50000"/>
                  </a:schemeClr>
                </a:solidFill>
                <a:effectLst/>
                <a:latin typeface="+mn-lt"/>
                <a:ea typeface="+mn-ea"/>
                <a:cs typeface="+mn-cs"/>
              </a:rPr>
              <a:t>paz</a:t>
            </a:r>
            <a:r>
              <a:rPr lang="en-US" sz="3600" i="1" u="none" strike="noStrike" kern="1200" dirty="0">
                <a:solidFill>
                  <a:schemeClr val="tx1">
                    <a:lumMod val="50000"/>
                  </a:schemeClr>
                </a:solidFill>
                <a:effectLst/>
                <a:latin typeface="+mn-lt"/>
                <a:ea typeface="+mn-ea"/>
                <a:cs typeface="+mn-cs"/>
              </a:rPr>
              <a:t>. </a:t>
            </a:r>
            <a:r>
              <a:rPr lang="en-US" sz="3600" i="1" u="none" strike="noStrike" kern="1200" dirty="0" err="1">
                <a:solidFill>
                  <a:schemeClr val="tx1">
                    <a:lumMod val="50000"/>
                  </a:schemeClr>
                </a:solidFill>
                <a:effectLst/>
                <a:latin typeface="+mn-lt"/>
                <a:ea typeface="+mn-ea"/>
                <a:cs typeface="+mn-cs"/>
              </a:rPr>
              <a:t>Amén</a:t>
            </a:r>
            <a:r>
              <a:rPr lang="en-US" sz="3600" i="1" u="none" strike="noStrike" kern="1200" dirty="0">
                <a:solidFill>
                  <a:schemeClr val="tx1">
                    <a:lumMod val="50000"/>
                  </a:schemeClr>
                </a:solidFill>
                <a:effectLst/>
                <a:latin typeface="+mn-lt"/>
                <a:ea typeface="+mn-ea"/>
                <a:cs typeface="+mn-cs"/>
              </a:rPr>
              <a:t>. </a:t>
            </a:r>
            <a:r>
              <a:rPr lang="en-US" sz="3600" i="1" kern="1200" dirty="0">
                <a:solidFill>
                  <a:schemeClr val="tx1">
                    <a:lumMod val="50000"/>
                  </a:schemeClr>
                </a:solidFill>
                <a:latin typeface="+mn-lt"/>
                <a:ea typeface="+mn-ea"/>
                <a:cs typeface="+mn-cs"/>
              </a:rPr>
              <a:t>(</a:t>
            </a:r>
            <a:r>
              <a:rPr lang="en-US" sz="3600" i="1" kern="1200" dirty="0" err="1">
                <a:solidFill>
                  <a:schemeClr val="tx1">
                    <a:lumMod val="50000"/>
                  </a:schemeClr>
                </a:solidFill>
                <a:latin typeface="+mn-lt"/>
                <a:ea typeface="+mn-ea"/>
                <a:cs typeface="+mn-cs"/>
              </a:rPr>
              <a:t>Números</a:t>
            </a:r>
            <a:r>
              <a:rPr lang="en-US" sz="3600" i="1" kern="1200" dirty="0">
                <a:solidFill>
                  <a:schemeClr val="tx1">
                    <a:lumMod val="50000"/>
                  </a:schemeClr>
                </a:solidFill>
                <a:latin typeface="+mn-lt"/>
                <a:ea typeface="+mn-ea"/>
                <a:cs typeface="+mn-cs"/>
              </a:rPr>
              <a:t> 6:24-26)</a:t>
            </a:r>
            <a:endParaRPr lang="es-ES" sz="3600" kern="1200" dirty="0">
              <a:solidFill>
                <a:schemeClr val="tx1">
                  <a:lumMod val="50000"/>
                </a:schemeClr>
              </a:solidFill>
              <a:effectLst/>
              <a:latin typeface="+mn-lt"/>
              <a:ea typeface="+mn-ea"/>
              <a:cs typeface="+mn-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8"/>
          <p:cNvSpPr txBox="1"/>
          <p:nvPr/>
        </p:nvSpPr>
        <p:spPr>
          <a:xfrm>
            <a:off x="2368672" y="466248"/>
            <a:ext cx="7189367"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panose="020F0502020204030203"/>
                <a:ea typeface="Lato" panose="020F0502020204030203"/>
                <a:cs typeface="Lato" panose="020F0502020204030203"/>
                <a:sym typeface="Lato" panose="020F0502020204030203"/>
              </a:rPr>
              <a:t>CAPTAR </a:t>
            </a:r>
            <a:endParaRPr sz="3600" dirty="0">
              <a:solidFill>
                <a:schemeClr val="tx1"/>
              </a:solidFill>
              <a:latin typeface="Lato" panose="020F0502020204030203"/>
              <a:ea typeface="Lato" panose="020F0502020204030203"/>
              <a:cs typeface="Lato" panose="020F0502020204030203"/>
              <a:sym typeface="Lato" panose="020F0502020204030203"/>
            </a:endParaRPr>
          </a:p>
        </p:txBody>
      </p:sp>
      <p:cxnSp>
        <p:nvCxnSpPr>
          <p:cNvPr id="195" name="Google Shape;195;p8"/>
          <p:cNvCxnSpPr/>
          <p:nvPr/>
        </p:nvCxnSpPr>
        <p:spPr>
          <a:xfrm>
            <a:off x="2368672" y="1464053"/>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198" name="Google Shape;198;p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3" name="Picture 2" descr="The Club Bringing Hispanic Culture to NYU's Campus - MEET NYU"/>
          <p:cNvPicPr>
            <a:picLocks noChangeAspect="1" noChangeArrowheads="1"/>
          </p:cNvPicPr>
          <p:nvPr/>
        </p:nvPicPr>
        <p:blipFill rotWithShape="1">
          <a:blip r:embed="rId1">
            <a:extLst>
              <a:ext uri="{28A0092B-C50C-407E-A947-70E740481C1C}">
                <a14:useLocalDpi xmlns:a14="http://schemas.microsoft.com/office/drawing/2010/main" val="0"/>
              </a:ext>
            </a:extLst>
          </a:blip>
          <a:srcRect l="8646" r="17290" b="4257"/>
          <a:stretch>
            <a:fillRect/>
          </a:stretch>
        </p:blipFill>
        <p:spPr bwMode="auto">
          <a:xfrm>
            <a:off x="5577075" y="190503"/>
            <a:ext cx="5756589" cy="62012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8"/>
          <p:cNvSpPr txBox="1"/>
          <p:nvPr/>
        </p:nvSpPr>
        <p:spPr>
          <a:xfrm>
            <a:off x="2368672" y="466248"/>
            <a:ext cx="7189367"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panose="020F0502020204030203"/>
                <a:ea typeface="Lato" panose="020F0502020204030203"/>
                <a:cs typeface="Lato" panose="020F0502020204030203"/>
                <a:sym typeface="Lato" panose="020F0502020204030203"/>
              </a:rPr>
              <a:t>CAPTAR </a:t>
            </a:r>
            <a:endParaRPr sz="3600" dirty="0">
              <a:solidFill>
                <a:schemeClr val="tx1"/>
              </a:solidFill>
              <a:latin typeface="Lato" panose="020F0502020204030203"/>
              <a:ea typeface="Lato" panose="020F0502020204030203"/>
              <a:cs typeface="Lato" panose="020F0502020204030203"/>
              <a:sym typeface="Lato" panose="020F0502020204030203"/>
            </a:endParaRPr>
          </a:p>
        </p:txBody>
      </p:sp>
      <p:cxnSp>
        <p:nvCxnSpPr>
          <p:cNvPr id="195" name="Google Shape;195;p8"/>
          <p:cNvCxnSpPr/>
          <p:nvPr/>
        </p:nvCxnSpPr>
        <p:spPr>
          <a:xfrm>
            <a:off x="2368672" y="1464053"/>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196" name="Google Shape;196;p8"/>
          <p:cNvSpPr txBox="1"/>
          <p:nvPr/>
        </p:nvSpPr>
        <p:spPr>
          <a:xfrm>
            <a:off x="1643738" y="3397333"/>
            <a:ext cx="9994079" cy="2552065"/>
          </a:xfrm>
          <a:prstGeom prst="rect">
            <a:avLst/>
          </a:prstGeom>
          <a:noFill/>
          <a:ln>
            <a:noFill/>
          </a:ln>
        </p:spPr>
        <p:txBody>
          <a:bodyPr spcFirstLastPara="1" wrap="square" lIns="91425" tIns="45700" rIns="91425" bIns="45700" anchor="t" anchorCtr="0">
            <a:spAutoFit/>
          </a:bodyPr>
          <a:lstStyle/>
          <a:p>
            <a:pPr algn="ctr"/>
            <a:r>
              <a:rPr lang="es-ES" sz="4000" b="1" dirty="0">
                <a:solidFill>
                  <a:srgbClr val="000000"/>
                </a:solidFill>
                <a:effectLst/>
                <a:latin typeface="Calibri" panose="020F0502020204030204" pitchFamily="34" charset="0"/>
                <a:ea typeface="Cambria" panose="02040503050406030204" pitchFamily="18" charset="0"/>
                <a:cs typeface="Times New Roman" panose="02020603050405020304" pitchFamily="18" charset="0"/>
              </a:rPr>
              <a:t>¿</a:t>
            </a:r>
            <a:r>
              <a:rPr lang="es-CO" altLang="es-ES" sz="4000" b="1" dirty="0">
                <a:solidFill>
                  <a:srgbClr val="000000"/>
                </a:solidFill>
                <a:effectLst/>
                <a:latin typeface="Calibri" panose="020F0502020204030204" pitchFamily="34" charset="0"/>
                <a:ea typeface="Cambria" panose="02040503050406030204" pitchFamily="18" charset="0"/>
                <a:cs typeface="Times New Roman" panose="02020603050405020304" pitchFamily="18" charset="0"/>
              </a:rPr>
              <a:t>Qué</a:t>
            </a:r>
            <a:r>
              <a:rPr lang="es-ES" sz="4000" b="1" dirty="0">
                <a:latin typeface="Calibri" panose="020F0502020204030204" pitchFamily="34" charset="0"/>
                <a:ea typeface="Cambria" panose="02040503050406030204" pitchFamily="18" charset="0"/>
                <a:cs typeface="Times New Roman" panose="02020603050405020304" pitchFamily="18" charset="0"/>
              </a:rPr>
              <a:t> dicho o costumbre común de la cultura podrías utilizar para “Captar” la atención, para luego contar la historia del Monte Sinaí</a:t>
            </a:r>
            <a:r>
              <a:rPr lang="es-ES" sz="4000" b="1" dirty="0">
                <a:solidFill>
                  <a:srgbClr val="000000"/>
                </a:solidFill>
                <a:effectLst/>
                <a:latin typeface="Calibri" panose="020F0502020204030204" pitchFamily="34" charset="0"/>
                <a:ea typeface="Cambria" panose="02040503050406030204" pitchFamily="18" charset="0"/>
                <a:cs typeface="Times New Roman" panose="02020603050405020304" pitchFamily="18" charset="0"/>
              </a:rPr>
              <a:t>? </a:t>
            </a:r>
            <a:endParaRPr lang="en-US" sz="40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lvl="0" indent="0" algn="ctr" rtl="0">
              <a:spcBef>
                <a:spcPts val="0"/>
              </a:spcBef>
              <a:spcAft>
                <a:spcPts val="0"/>
              </a:spcAft>
              <a:buNone/>
            </a:pPr>
            <a:endParaRPr sz="4000" dirty="0">
              <a:solidFill>
                <a:schemeClr val="dk1"/>
              </a:solidFill>
              <a:latin typeface="Lato" panose="020F0502020204030203"/>
              <a:ea typeface="Lato" panose="020F0502020204030203"/>
              <a:cs typeface="Lato" panose="020F0502020204030203"/>
              <a:sym typeface="Lato" panose="020F0502020204030203"/>
            </a:endParaRPr>
          </a:p>
        </p:txBody>
      </p:sp>
      <p:sp>
        <p:nvSpPr>
          <p:cNvPr id="198" name="Google Shape;198;p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5" name="Picture 4" descr="The Club Bringing Hispanic Culture to NYU's Campus - MEET NYU"/>
          <p:cNvPicPr>
            <a:picLocks noChangeAspect="1" noChangeArrowheads="1"/>
          </p:cNvPicPr>
          <p:nvPr/>
        </p:nvPicPr>
        <p:blipFill rotWithShape="1">
          <a:blip r:embed="rId1">
            <a:extLst>
              <a:ext uri="{28A0092B-C50C-407E-A947-70E740481C1C}">
                <a14:useLocalDpi xmlns:a14="http://schemas.microsoft.com/office/drawing/2010/main" val="0"/>
              </a:ext>
            </a:extLst>
          </a:blip>
          <a:srcRect l="8646" r="17290" b="4257"/>
          <a:stretch>
            <a:fillRect/>
          </a:stretch>
        </p:blipFill>
        <p:spPr bwMode="auto">
          <a:xfrm>
            <a:off x="8860221" y="190503"/>
            <a:ext cx="2473443" cy="26645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5"/>
          <p:cNvSpPr txBox="1"/>
          <p:nvPr/>
        </p:nvSpPr>
        <p:spPr>
          <a:xfrm>
            <a:off x="2237027" y="403125"/>
            <a:ext cx="8958900" cy="1015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a:solidFill>
                  <a:srgbClr val="009444"/>
                </a:solidFill>
                <a:latin typeface="Lato" panose="020F0502020204030203"/>
                <a:ea typeface="Lato" panose="020F0502020204030203"/>
                <a:cs typeface="Lato" panose="020F0502020204030203"/>
                <a:sym typeface="Lato" panose="020F0502020204030203"/>
              </a:rPr>
              <a:t>Objetivos de la Lección</a:t>
            </a:r>
            <a:endParaRPr sz="6000">
              <a:solidFill>
                <a:srgbClr val="009444"/>
              </a:solidFill>
              <a:latin typeface="Lato" panose="020F0502020204030203"/>
              <a:ea typeface="Lato" panose="020F0502020204030203"/>
              <a:cs typeface="Lato" panose="020F0502020204030203"/>
              <a:sym typeface="Lato" panose="020F0502020204030203"/>
            </a:endParaRPr>
          </a:p>
        </p:txBody>
      </p:sp>
      <p:cxnSp>
        <p:nvCxnSpPr>
          <p:cNvPr id="133" name="Google Shape;133;p5"/>
          <p:cNvCxnSpPr/>
          <p:nvPr/>
        </p:nvCxnSpPr>
        <p:spPr>
          <a:xfrm>
            <a:off x="2373086" y="1597768"/>
            <a:ext cx="7195457" cy="0"/>
          </a:xfrm>
          <a:prstGeom prst="straightConnector1">
            <a:avLst/>
          </a:prstGeom>
          <a:noFill/>
          <a:ln w="38100" cap="flat" cmpd="sng">
            <a:solidFill>
              <a:srgbClr val="7F7F7F"/>
            </a:solidFill>
            <a:prstDash val="solid"/>
            <a:miter lim="800000"/>
            <a:headEnd type="none" w="sm" len="sm"/>
            <a:tailEnd type="none" w="sm" len="sm"/>
          </a:ln>
        </p:spPr>
      </p:cxnSp>
      <p:grpSp>
        <p:nvGrpSpPr>
          <p:cNvPr id="134" name="Google Shape;134;p5"/>
          <p:cNvGrpSpPr/>
          <p:nvPr/>
        </p:nvGrpSpPr>
        <p:grpSpPr>
          <a:xfrm>
            <a:off x="745673" y="2011041"/>
            <a:ext cx="10450280" cy="3947713"/>
            <a:chOff x="0" y="0"/>
            <a:chExt cx="10450280" cy="3947713"/>
          </a:xfrm>
        </p:grpSpPr>
        <p:sp>
          <p:nvSpPr>
            <p:cNvPr id="135" name="Google Shape;135;p5"/>
            <p:cNvSpPr/>
            <p:nvPr/>
          </p:nvSpPr>
          <p:spPr>
            <a:xfrm>
              <a:off x="0" y="481"/>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136" name="Google Shape;136;p5"/>
            <p:cNvSpPr/>
            <p:nvPr/>
          </p:nvSpPr>
          <p:spPr>
            <a:xfrm>
              <a:off x="341153" y="254232"/>
              <a:ext cx="620279" cy="620279"/>
            </a:xfrm>
            <a:prstGeom prst="rect">
              <a:avLst/>
            </a:prstGeom>
            <a:blipFill rotWithShape="1">
              <a:blip r:embed="rId1"/>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137" name="Google Shape;137;p5"/>
            <p:cNvSpPr/>
            <p:nvPr/>
          </p:nvSpPr>
          <p:spPr>
            <a:xfrm>
              <a:off x="1302586" y="0"/>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138" name="Google Shape;138;p5"/>
            <p:cNvSpPr txBox="1"/>
            <p:nvPr/>
          </p:nvSpPr>
          <p:spPr>
            <a:xfrm>
              <a:off x="1302586" y="0"/>
              <a:ext cx="9147694" cy="1127780"/>
            </a:xfrm>
            <a:prstGeom prst="rect">
              <a:avLst/>
            </a:prstGeom>
            <a:no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lt1"/>
                </a:buClr>
                <a:buSzPts val="2500"/>
                <a:buFont typeface="Calibri" panose="020F0502020204030204"/>
                <a:buNone/>
              </a:pPr>
              <a:r>
                <a:rPr lang="en-US" sz="2800" dirty="0" err="1">
                  <a:solidFill>
                    <a:schemeClr val="lt1"/>
                  </a:solidFill>
                  <a:latin typeface="Lato" panose="020F0502020204030203"/>
                  <a:ea typeface="Lato" panose="020F0502020204030203"/>
                  <a:cs typeface="Lato" panose="020F0502020204030203"/>
                  <a:sym typeface="Lato" panose="020F0502020204030203"/>
                </a:rPr>
                <a:t>Compartir</a:t>
              </a:r>
              <a:r>
                <a:rPr lang="en-US" sz="2800" dirty="0">
                  <a:solidFill>
                    <a:schemeClr val="lt1"/>
                  </a:solidFill>
                  <a:latin typeface="Lato" panose="020F0502020204030203"/>
                  <a:ea typeface="Lato" panose="020F0502020204030203"/>
                  <a:cs typeface="Lato" panose="020F0502020204030203"/>
                  <a:sym typeface="Lato" panose="020F0502020204030203"/>
                </a:rPr>
                <a:t> </a:t>
              </a:r>
              <a:r>
                <a:rPr lang="en-US" sz="2800" dirty="0" err="1">
                  <a:solidFill>
                    <a:schemeClr val="lt1"/>
                  </a:solidFill>
                  <a:latin typeface="Lato" panose="020F0502020204030203"/>
                  <a:ea typeface="Lato" panose="020F0502020204030203"/>
                  <a:cs typeface="Lato" panose="020F0502020204030203"/>
                  <a:sym typeface="Lato" panose="020F0502020204030203"/>
                </a:rPr>
                <a:t>dichos</a:t>
              </a:r>
              <a:r>
                <a:rPr lang="en-US" sz="2800" dirty="0">
                  <a:solidFill>
                    <a:schemeClr val="lt1"/>
                  </a:solidFill>
                  <a:latin typeface="Lato" panose="020F0502020204030203"/>
                  <a:ea typeface="Lato" panose="020F0502020204030203"/>
                  <a:cs typeface="Lato" panose="020F0502020204030203"/>
                  <a:sym typeface="Lato" panose="020F0502020204030203"/>
                </a:rPr>
                <a:t> o </a:t>
              </a:r>
              <a:r>
                <a:rPr lang="en-US" sz="2800" dirty="0" err="1">
                  <a:solidFill>
                    <a:schemeClr val="lt1"/>
                  </a:solidFill>
                  <a:latin typeface="Lato" panose="020F0502020204030203"/>
                  <a:ea typeface="Lato" panose="020F0502020204030203"/>
                  <a:cs typeface="Lato" panose="020F0502020204030203"/>
                  <a:sym typeface="Lato" panose="020F0502020204030203"/>
                </a:rPr>
                <a:t>costumbres</a:t>
              </a:r>
              <a:r>
                <a:rPr lang="en-US" sz="2800" dirty="0">
                  <a:solidFill>
                    <a:schemeClr val="lt1"/>
                  </a:solidFill>
                  <a:latin typeface="Lato" panose="020F0502020204030203"/>
                  <a:ea typeface="Lato" panose="020F0502020204030203"/>
                  <a:cs typeface="Lato" panose="020F0502020204030203"/>
                  <a:sym typeface="Lato" panose="020F0502020204030203"/>
                </a:rPr>
                <a:t> para </a:t>
              </a:r>
              <a:r>
                <a:rPr lang="en-US" sz="2800" dirty="0" err="1">
                  <a:solidFill>
                    <a:schemeClr val="lt1"/>
                  </a:solidFill>
                  <a:latin typeface="Lato" panose="020F0502020204030203"/>
                  <a:ea typeface="Lato" panose="020F0502020204030203"/>
                  <a:cs typeface="Lato" panose="020F0502020204030203"/>
                  <a:sym typeface="Lato" panose="020F0502020204030203"/>
                </a:rPr>
                <a:t>poder</a:t>
              </a:r>
              <a:r>
                <a:rPr lang="en-US" sz="2800" dirty="0">
                  <a:solidFill>
                    <a:schemeClr val="lt1"/>
                  </a:solidFill>
                  <a:latin typeface="Lato" panose="020F0502020204030203"/>
                  <a:ea typeface="Lato" panose="020F0502020204030203"/>
                  <a:cs typeface="Lato" panose="020F0502020204030203"/>
                  <a:sym typeface="Lato" panose="020F0502020204030203"/>
                </a:rPr>
                <a:t> “</a:t>
              </a:r>
              <a:r>
                <a:rPr lang="en-US" sz="2800" dirty="0" err="1">
                  <a:solidFill>
                    <a:schemeClr val="lt1"/>
                  </a:solidFill>
                  <a:latin typeface="Lato" panose="020F0502020204030203"/>
                  <a:ea typeface="Lato" panose="020F0502020204030203"/>
                  <a:cs typeface="Lato" panose="020F0502020204030203"/>
                  <a:sym typeface="Lato" panose="020F0502020204030203"/>
                </a:rPr>
                <a:t>Captar</a:t>
              </a:r>
              <a:r>
                <a:rPr lang="en-US" sz="2800" dirty="0">
                  <a:solidFill>
                    <a:schemeClr val="lt1"/>
                  </a:solidFill>
                  <a:latin typeface="Lato" panose="020F0502020204030203"/>
                  <a:ea typeface="Lato" panose="020F0502020204030203"/>
                  <a:cs typeface="Lato" panose="020F0502020204030203"/>
                  <a:sym typeface="Lato" panose="020F0502020204030203"/>
                </a:rPr>
                <a:t>” la </a:t>
              </a:r>
              <a:r>
                <a:rPr lang="en-US" sz="2800" dirty="0" err="1">
                  <a:solidFill>
                    <a:schemeClr val="lt1"/>
                  </a:solidFill>
                  <a:latin typeface="Lato" panose="020F0502020204030203"/>
                  <a:ea typeface="Lato" panose="020F0502020204030203"/>
                  <a:cs typeface="Lato" panose="020F0502020204030203"/>
                  <a:sym typeface="Lato" panose="020F0502020204030203"/>
                </a:rPr>
                <a:t>atención</a:t>
              </a:r>
              <a:r>
                <a:rPr lang="en-US" sz="2800" dirty="0">
                  <a:solidFill>
                    <a:schemeClr val="lt1"/>
                  </a:solidFill>
                  <a:latin typeface="Lato" panose="020F0502020204030203"/>
                  <a:ea typeface="Lato" panose="020F0502020204030203"/>
                  <a:cs typeface="Lato" panose="020F0502020204030203"/>
                  <a:sym typeface="Lato" panose="020F0502020204030203"/>
                </a:rPr>
                <a:t> y </a:t>
              </a:r>
              <a:r>
                <a:rPr lang="en-US" sz="2800" dirty="0" err="1">
                  <a:solidFill>
                    <a:schemeClr val="lt1"/>
                  </a:solidFill>
                  <a:latin typeface="Lato" panose="020F0502020204030203"/>
                  <a:ea typeface="Lato" panose="020F0502020204030203"/>
                  <a:cs typeface="Lato" panose="020F0502020204030203"/>
                  <a:sym typeface="Lato" panose="020F0502020204030203"/>
                </a:rPr>
                <a:t>compartir</a:t>
              </a:r>
              <a:r>
                <a:rPr lang="en-US" sz="2800" dirty="0">
                  <a:solidFill>
                    <a:schemeClr val="lt1"/>
                  </a:solidFill>
                  <a:latin typeface="Lato" panose="020F0502020204030203"/>
                  <a:ea typeface="Lato" panose="020F0502020204030203"/>
                  <a:cs typeface="Lato" panose="020F0502020204030203"/>
                  <a:sym typeface="Lato" panose="020F0502020204030203"/>
                </a:rPr>
                <a:t> la </a:t>
              </a:r>
              <a:r>
                <a:rPr lang="en-US" sz="2800" dirty="0" err="1">
                  <a:solidFill>
                    <a:schemeClr val="lt1"/>
                  </a:solidFill>
                  <a:latin typeface="Lato" panose="020F0502020204030203"/>
                  <a:ea typeface="Lato" panose="020F0502020204030203"/>
                  <a:cs typeface="Lato" panose="020F0502020204030203"/>
                  <a:sym typeface="Lato" panose="020F0502020204030203"/>
                </a:rPr>
                <a:t>historia</a:t>
              </a:r>
              <a:r>
                <a:rPr lang="en-US" sz="2800" dirty="0">
                  <a:solidFill>
                    <a:schemeClr val="lt1"/>
                  </a:solidFill>
                  <a:latin typeface="Lato" panose="020F0502020204030203"/>
                  <a:ea typeface="Lato" panose="020F0502020204030203"/>
                  <a:cs typeface="Lato" panose="020F0502020204030203"/>
                  <a:sym typeface="Lato" panose="020F0502020204030203"/>
                </a:rPr>
                <a:t> del Monte </a:t>
              </a:r>
              <a:r>
                <a:rPr lang="en-US" sz="2800" dirty="0" err="1">
                  <a:solidFill>
                    <a:schemeClr val="lt1"/>
                  </a:solidFill>
                  <a:latin typeface="Lato" panose="020F0502020204030203"/>
                  <a:ea typeface="Lato" panose="020F0502020204030203"/>
                  <a:cs typeface="Lato" panose="020F0502020204030203"/>
                  <a:sym typeface="Lato" panose="020F0502020204030203"/>
                </a:rPr>
                <a:t>Sinaí</a:t>
              </a:r>
              <a:r>
                <a:rPr lang="en-US" sz="2800" dirty="0">
                  <a:solidFill>
                    <a:schemeClr val="lt1"/>
                  </a:solidFill>
                  <a:latin typeface="Lato" panose="020F0502020204030203"/>
                  <a:ea typeface="Lato" panose="020F0502020204030203"/>
                  <a:cs typeface="Lato" panose="020F0502020204030203"/>
                  <a:sym typeface="Lato" panose="020F0502020204030203"/>
                </a:rPr>
                <a:t>. </a:t>
              </a:r>
              <a:endParaRPr sz="2800" dirty="0">
                <a:solidFill>
                  <a:schemeClr val="lt1"/>
                </a:solidFill>
                <a:latin typeface="Lato" panose="020F0502020204030203"/>
                <a:ea typeface="Lato" panose="020F0502020204030203"/>
                <a:cs typeface="Lato" panose="020F0502020204030203"/>
                <a:sym typeface="Lato" panose="020F0502020204030203"/>
              </a:endParaRPr>
            </a:p>
          </p:txBody>
        </p:sp>
        <p:sp>
          <p:nvSpPr>
            <p:cNvPr id="139" name="Google Shape;139;p5"/>
            <p:cNvSpPr/>
            <p:nvPr/>
          </p:nvSpPr>
          <p:spPr>
            <a:xfrm>
              <a:off x="0" y="1410207"/>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140" name="Google Shape;140;p5"/>
            <p:cNvSpPr/>
            <p:nvPr/>
          </p:nvSpPr>
          <p:spPr>
            <a:xfrm>
              <a:off x="341153" y="1663958"/>
              <a:ext cx="620279" cy="620279"/>
            </a:xfrm>
            <a:prstGeom prst="rect">
              <a:avLst/>
            </a:prstGeom>
            <a:blipFill rotWithShape="1">
              <a:blip r:embed="rId1"/>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141" name="Google Shape;141;p5"/>
            <p:cNvSpPr/>
            <p:nvPr/>
          </p:nvSpPr>
          <p:spPr>
            <a:xfrm>
              <a:off x="1302586" y="1410207"/>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142" name="Google Shape;142;p5"/>
            <p:cNvSpPr txBox="1"/>
            <p:nvPr/>
          </p:nvSpPr>
          <p:spPr>
            <a:xfrm>
              <a:off x="1302586" y="1410207"/>
              <a:ext cx="9147694" cy="1127780"/>
            </a:xfrm>
            <a:prstGeom prst="rect">
              <a:avLst/>
            </a:prstGeom>
            <a:solidFill>
              <a:schemeClr val="accent6">
                <a:lumMod val="60000"/>
                <a:lumOff val="40000"/>
              </a:schemeClr>
            </a:solid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lt1"/>
                </a:buClr>
                <a:buSzPts val="2500"/>
                <a:buFont typeface="Calibri" panose="020F0502020204030204"/>
                <a:buNone/>
              </a:pPr>
              <a:r>
                <a:rPr lang="en-US" sz="2800" dirty="0">
                  <a:solidFill>
                    <a:schemeClr val="tx1"/>
                  </a:solidFill>
                  <a:latin typeface="Lato" panose="020F0502020204030203"/>
                  <a:ea typeface="Lato" panose="020F0502020204030203"/>
                  <a:cs typeface="Lato" panose="020F0502020204030203"/>
                  <a:sym typeface="Lato" panose="020F0502020204030203"/>
                </a:rPr>
                <a:t>Usar </a:t>
              </a:r>
              <a:r>
                <a:rPr lang="en-US" sz="2800" dirty="0" err="1">
                  <a:solidFill>
                    <a:schemeClr val="tx1"/>
                  </a:solidFill>
                  <a:latin typeface="Lato" panose="020F0502020204030203"/>
                  <a:ea typeface="Lato" panose="020F0502020204030203"/>
                  <a:cs typeface="Lato" panose="020F0502020204030203"/>
                  <a:sym typeface="Lato" panose="020F0502020204030203"/>
                </a:rPr>
                <a:t>el</a:t>
              </a:r>
              <a:r>
                <a:rPr lang="en-US" sz="2800" dirty="0">
                  <a:solidFill>
                    <a:schemeClr val="tx1"/>
                  </a:solidFill>
                  <a:latin typeface="Lato" panose="020F0502020204030203"/>
                  <a:ea typeface="Lato" panose="020F0502020204030203"/>
                  <a:cs typeface="Lato" panose="020F0502020204030203"/>
                  <a:sym typeface="Lato" panose="020F0502020204030203"/>
                </a:rPr>
                <a:t> </a:t>
              </a:r>
              <a:r>
                <a:rPr lang="en-US" sz="2800" dirty="0" err="1">
                  <a:solidFill>
                    <a:schemeClr val="tx1"/>
                  </a:solidFill>
                  <a:latin typeface="Lato" panose="020F0502020204030203"/>
                  <a:ea typeface="Lato" panose="020F0502020204030203"/>
                  <a:cs typeface="Lato" panose="020F0502020204030203"/>
                  <a:sym typeface="Lato" panose="020F0502020204030203"/>
                </a:rPr>
                <a:t>método</a:t>
              </a:r>
              <a:r>
                <a:rPr lang="en-US" sz="2800" dirty="0">
                  <a:solidFill>
                    <a:schemeClr val="tx1"/>
                  </a:solidFill>
                  <a:latin typeface="Lato" panose="020F0502020204030203"/>
                  <a:ea typeface="Lato" panose="020F0502020204030203"/>
                  <a:cs typeface="Lato" panose="020F0502020204030203"/>
                  <a:sym typeface="Lato" panose="020F0502020204030203"/>
                </a:rPr>
                <a:t> de las Cuatro “C” </a:t>
              </a:r>
              <a:r>
                <a:rPr lang="en-US" sz="2800" dirty="0">
                  <a:solidFill>
                    <a:schemeClr val="tx1"/>
                  </a:solidFill>
                  <a:latin typeface="Lato" panose="020F0502020204030203"/>
                  <a:ea typeface="Lato" panose="020F0502020204030203"/>
                  <a:cs typeface="Lato" panose="020F0502020204030203"/>
                  <a:sym typeface="Lato" panose="020F0502020204030203"/>
                </a:rPr>
                <a:t>para leer y </a:t>
              </a:r>
              <a:r>
                <a:rPr lang="en-US" sz="2800" dirty="0" err="1">
                  <a:solidFill>
                    <a:schemeClr val="tx1"/>
                  </a:solidFill>
                  <a:latin typeface="Lato" panose="020F0502020204030203"/>
                  <a:ea typeface="Lato" panose="020F0502020204030203"/>
                  <a:cs typeface="Lato" panose="020F0502020204030203"/>
                  <a:sym typeface="Lato" panose="020F0502020204030203"/>
                </a:rPr>
                <a:t>entender</a:t>
              </a:r>
              <a:r>
                <a:rPr lang="en-US" sz="2800" dirty="0">
                  <a:solidFill>
                    <a:schemeClr val="tx1"/>
                  </a:solidFill>
                  <a:latin typeface="Lato" panose="020F0502020204030203"/>
                  <a:ea typeface="Lato" panose="020F0502020204030203"/>
                  <a:cs typeface="Lato" panose="020F0502020204030203"/>
                  <a:sym typeface="Lato" panose="020F0502020204030203"/>
                </a:rPr>
                <a:t> </a:t>
              </a:r>
              <a:endParaRPr lang="en-US" sz="2800" dirty="0">
                <a:solidFill>
                  <a:schemeClr val="tx1"/>
                </a:solidFill>
                <a:latin typeface="Lato" panose="020F0502020204030203"/>
                <a:ea typeface="Lato" panose="020F0502020204030203"/>
                <a:cs typeface="Lato" panose="020F0502020204030203"/>
                <a:sym typeface="Lato" panose="020F0502020204030203"/>
              </a:endParaRPr>
            </a:p>
            <a:p>
              <a:pPr marL="0" marR="0" lvl="0" indent="0" algn="l" rtl="0">
                <a:lnSpc>
                  <a:spcPct val="100000"/>
                </a:lnSpc>
                <a:spcBef>
                  <a:spcPts val="0"/>
                </a:spcBef>
                <a:spcAft>
                  <a:spcPts val="0"/>
                </a:spcAft>
                <a:buClr>
                  <a:schemeClr val="lt1"/>
                </a:buClr>
                <a:buSzPts val="2500"/>
                <a:buFont typeface="Calibri" panose="020F0502020204030204"/>
                <a:buNone/>
              </a:pPr>
              <a:r>
                <a:rPr lang="en-US" sz="2800" dirty="0" err="1">
                  <a:solidFill>
                    <a:schemeClr val="tx1"/>
                  </a:solidFill>
                  <a:latin typeface="Lato" panose="020F0502020204030203"/>
                  <a:ea typeface="Lato" panose="020F0502020204030203"/>
                  <a:cs typeface="Lato" panose="020F0502020204030203"/>
                  <a:sym typeface="Lato" panose="020F0502020204030203"/>
                </a:rPr>
                <a:t>Éxodo</a:t>
              </a:r>
              <a:r>
                <a:rPr lang="en-US" sz="2800" dirty="0">
                  <a:solidFill>
                    <a:schemeClr val="tx1"/>
                  </a:solidFill>
                  <a:latin typeface="Lato" panose="020F0502020204030203"/>
                  <a:ea typeface="Lato" panose="020F0502020204030203"/>
                  <a:cs typeface="Lato" panose="020F0502020204030203"/>
                  <a:sym typeface="Lato" panose="020F0502020204030203"/>
                </a:rPr>
                <a:t> 19:1-20:21</a:t>
              </a:r>
              <a:endParaRPr sz="2800" dirty="0">
                <a:solidFill>
                  <a:schemeClr val="tx1"/>
                </a:solidFill>
                <a:latin typeface="Lato" panose="020F0502020204030203"/>
                <a:ea typeface="Lato" panose="020F0502020204030203"/>
                <a:cs typeface="Lato" panose="020F0502020204030203"/>
                <a:sym typeface="Lato" panose="020F0502020204030203"/>
              </a:endParaRPr>
            </a:p>
          </p:txBody>
        </p:sp>
        <p:sp>
          <p:nvSpPr>
            <p:cNvPr id="143" name="Google Shape;143;p5"/>
            <p:cNvSpPr/>
            <p:nvPr/>
          </p:nvSpPr>
          <p:spPr>
            <a:xfrm>
              <a:off x="0" y="2819933"/>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144" name="Google Shape;144;p5"/>
            <p:cNvSpPr/>
            <p:nvPr/>
          </p:nvSpPr>
          <p:spPr>
            <a:xfrm>
              <a:off x="341153" y="3073684"/>
              <a:ext cx="620279" cy="620279"/>
            </a:xfrm>
            <a:prstGeom prst="rect">
              <a:avLst/>
            </a:prstGeom>
            <a:blipFill rotWithShape="1">
              <a:blip r:embed="rId1"/>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145" name="Google Shape;145;p5"/>
            <p:cNvSpPr/>
            <p:nvPr/>
          </p:nvSpPr>
          <p:spPr>
            <a:xfrm>
              <a:off x="1302586" y="2819933"/>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146" name="Google Shape;146;p5"/>
            <p:cNvSpPr txBox="1"/>
            <p:nvPr/>
          </p:nvSpPr>
          <p:spPr>
            <a:xfrm>
              <a:off x="1302586" y="2819933"/>
              <a:ext cx="9147694" cy="1127780"/>
            </a:xfrm>
            <a:prstGeom prst="rect">
              <a:avLst/>
            </a:prstGeom>
            <a:no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lt1"/>
                </a:buClr>
                <a:buSzPts val="2500"/>
                <a:buFont typeface="Calibri" panose="020F0502020204030204"/>
                <a:buNone/>
              </a:pPr>
              <a:r>
                <a:rPr lang="en-US" sz="2800" dirty="0" err="1">
                  <a:solidFill>
                    <a:schemeClr val="lt1"/>
                  </a:solidFill>
                  <a:latin typeface="Lato" panose="020F0502020204030203"/>
                  <a:ea typeface="Lato" panose="020F0502020204030203"/>
                  <a:cs typeface="Lato" panose="020F0502020204030203"/>
                  <a:sym typeface="Lato" panose="020F0502020204030203"/>
                </a:rPr>
                <a:t>Identificar</a:t>
              </a:r>
              <a:r>
                <a:rPr lang="en-US" sz="2800" dirty="0">
                  <a:solidFill>
                    <a:schemeClr val="lt1"/>
                  </a:solidFill>
                  <a:latin typeface="Lato" panose="020F0502020204030203"/>
                  <a:ea typeface="Lato" panose="020F0502020204030203"/>
                  <a:cs typeface="Lato" panose="020F0502020204030203"/>
                  <a:sym typeface="Lato" panose="020F0502020204030203"/>
                </a:rPr>
                <a:t> </a:t>
              </a:r>
              <a:r>
                <a:rPr lang="en-US" sz="2800" dirty="0" err="1">
                  <a:solidFill>
                    <a:schemeClr val="lt1"/>
                  </a:solidFill>
                  <a:latin typeface="Lato" panose="020F0502020204030203"/>
                  <a:ea typeface="Lato" panose="020F0502020204030203"/>
                  <a:cs typeface="Lato" panose="020F0502020204030203"/>
                  <a:sym typeface="Lato" panose="020F0502020204030203"/>
                </a:rPr>
                <a:t>el</a:t>
              </a:r>
              <a:r>
                <a:rPr lang="en-US" sz="2800" dirty="0">
                  <a:solidFill>
                    <a:schemeClr val="lt1"/>
                  </a:solidFill>
                  <a:latin typeface="Lato" panose="020F0502020204030203"/>
                  <a:ea typeface="Lato" panose="020F0502020204030203"/>
                  <a:cs typeface="Lato" panose="020F0502020204030203"/>
                  <a:sym typeface="Lato" panose="020F0502020204030203"/>
                </a:rPr>
                <a:t> </a:t>
              </a:r>
              <a:r>
                <a:rPr lang="en-US" sz="2800" dirty="0" err="1">
                  <a:solidFill>
                    <a:schemeClr val="lt1"/>
                  </a:solidFill>
                  <a:latin typeface="Lato" panose="020F0502020204030203"/>
                  <a:ea typeface="Lato" panose="020F0502020204030203"/>
                  <a:cs typeface="Lato" panose="020F0502020204030203"/>
                  <a:sym typeface="Lato" panose="020F0502020204030203"/>
                </a:rPr>
                <a:t>papel</a:t>
              </a:r>
              <a:r>
                <a:rPr lang="en-US" sz="2800" dirty="0">
                  <a:solidFill>
                    <a:schemeClr val="lt1"/>
                  </a:solidFill>
                  <a:latin typeface="Lato" panose="020F0502020204030203"/>
                  <a:ea typeface="Lato" panose="020F0502020204030203"/>
                  <a:cs typeface="Lato" panose="020F0502020204030203"/>
                  <a:sym typeface="Lato" panose="020F0502020204030203"/>
                </a:rPr>
                <a:t> de </a:t>
              </a:r>
              <a:r>
                <a:rPr lang="en-US" sz="2800" dirty="0" err="1">
                  <a:solidFill>
                    <a:schemeClr val="lt1"/>
                  </a:solidFill>
                  <a:latin typeface="Lato" panose="020F0502020204030203"/>
                  <a:ea typeface="Lato" panose="020F0502020204030203"/>
                  <a:cs typeface="Lato" panose="020F0502020204030203"/>
                  <a:sym typeface="Lato" panose="020F0502020204030203"/>
                </a:rPr>
                <a:t>los</a:t>
              </a:r>
              <a:r>
                <a:rPr lang="en-US" sz="2800" dirty="0">
                  <a:solidFill>
                    <a:schemeClr val="lt1"/>
                  </a:solidFill>
                  <a:latin typeface="Lato" panose="020F0502020204030203"/>
                  <a:ea typeface="Lato" panose="020F0502020204030203"/>
                  <a:cs typeface="Lato" panose="020F0502020204030203"/>
                  <a:sym typeface="Lato" panose="020F0502020204030203"/>
                </a:rPr>
                <a:t> 10 </a:t>
              </a:r>
              <a:r>
                <a:rPr lang="en-US" sz="2800" dirty="0" err="1">
                  <a:solidFill>
                    <a:schemeClr val="lt1"/>
                  </a:solidFill>
                  <a:latin typeface="Lato" panose="020F0502020204030203"/>
                  <a:ea typeface="Lato" panose="020F0502020204030203"/>
                  <a:cs typeface="Lato" panose="020F0502020204030203"/>
                  <a:sym typeface="Lato" panose="020F0502020204030203"/>
                </a:rPr>
                <a:t>mandamientos</a:t>
              </a:r>
              <a:r>
                <a:rPr lang="en-US" sz="2800" dirty="0">
                  <a:solidFill>
                    <a:schemeClr val="lt1"/>
                  </a:solidFill>
                  <a:latin typeface="Lato" panose="020F0502020204030203"/>
                  <a:ea typeface="Lato" panose="020F0502020204030203"/>
                  <a:cs typeface="Lato" panose="020F0502020204030203"/>
                  <a:sym typeface="Lato" panose="020F0502020204030203"/>
                </a:rPr>
                <a:t> </a:t>
              </a:r>
              <a:r>
                <a:rPr lang="en-US" sz="2800" dirty="0" err="1">
                  <a:solidFill>
                    <a:schemeClr val="lt1"/>
                  </a:solidFill>
                  <a:latin typeface="Lato" panose="020F0502020204030203"/>
                  <a:ea typeface="Lato" panose="020F0502020204030203"/>
                  <a:cs typeface="Lato" panose="020F0502020204030203"/>
                  <a:sym typeface="Lato" panose="020F0502020204030203"/>
                </a:rPr>
                <a:t>en</a:t>
              </a:r>
              <a:r>
                <a:rPr lang="en-US" sz="2800" dirty="0">
                  <a:solidFill>
                    <a:schemeClr val="lt1"/>
                  </a:solidFill>
                  <a:latin typeface="Lato" panose="020F0502020204030203"/>
                  <a:ea typeface="Lato" panose="020F0502020204030203"/>
                  <a:cs typeface="Lato" panose="020F0502020204030203"/>
                  <a:sym typeface="Lato" panose="020F0502020204030203"/>
                </a:rPr>
                <a:t> </a:t>
              </a:r>
              <a:r>
                <a:rPr lang="en-US" sz="2800" dirty="0" err="1">
                  <a:solidFill>
                    <a:schemeClr val="lt1"/>
                  </a:solidFill>
                  <a:latin typeface="Lato" panose="020F0502020204030203"/>
                  <a:ea typeface="Lato" panose="020F0502020204030203"/>
                  <a:cs typeface="Lato" panose="020F0502020204030203"/>
                  <a:sym typeface="Lato" panose="020F0502020204030203"/>
                </a:rPr>
                <a:t>nuestras</a:t>
              </a:r>
              <a:r>
                <a:rPr lang="en-US" sz="2800" dirty="0">
                  <a:solidFill>
                    <a:schemeClr val="lt1"/>
                  </a:solidFill>
                  <a:latin typeface="Lato" panose="020F0502020204030203"/>
                  <a:ea typeface="Lato" panose="020F0502020204030203"/>
                  <a:cs typeface="Lato" panose="020F0502020204030203"/>
                  <a:sym typeface="Lato" panose="020F0502020204030203"/>
                </a:rPr>
                <a:t> </a:t>
              </a:r>
              <a:r>
                <a:rPr lang="en-US" sz="2800" dirty="0" err="1">
                  <a:solidFill>
                    <a:schemeClr val="lt1"/>
                  </a:solidFill>
                  <a:latin typeface="Lato" panose="020F0502020204030203"/>
                  <a:ea typeface="Lato" panose="020F0502020204030203"/>
                  <a:cs typeface="Lato" panose="020F0502020204030203"/>
                  <a:sym typeface="Lato" panose="020F0502020204030203"/>
                </a:rPr>
                <a:t>vidas</a:t>
              </a:r>
              <a:r>
                <a:rPr lang="en-US" sz="2800" dirty="0">
                  <a:solidFill>
                    <a:schemeClr val="lt1"/>
                  </a:solidFill>
                  <a:latin typeface="Lato" panose="020F0502020204030203"/>
                  <a:ea typeface="Lato" panose="020F0502020204030203"/>
                  <a:cs typeface="Lato" panose="020F0502020204030203"/>
                  <a:sym typeface="Lato" panose="020F0502020204030203"/>
                </a:rPr>
                <a:t>. </a:t>
              </a:r>
              <a:endParaRPr sz="2800" dirty="0">
                <a:solidFill>
                  <a:schemeClr val="lt1"/>
                </a:solidFill>
                <a:latin typeface="Lato" panose="020F0502020204030203"/>
                <a:ea typeface="Lato" panose="020F0502020204030203"/>
                <a:cs typeface="Lato" panose="020F0502020204030203"/>
                <a:sym typeface="Lato" panose="020F0502020204030203"/>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grpSp>
        <p:nvGrpSpPr>
          <p:cNvPr id="208" name="Google Shape;208;g2ac1ba269cb_0_0"/>
          <p:cNvGrpSpPr/>
          <p:nvPr/>
        </p:nvGrpSpPr>
        <p:grpSpPr>
          <a:xfrm>
            <a:off x="4073242" y="545190"/>
            <a:ext cx="5958205" cy="5415279"/>
            <a:chOff x="1084897" y="1693"/>
            <a:chExt cx="5958205" cy="5415279"/>
          </a:xfrm>
        </p:grpSpPr>
        <p:sp>
          <p:nvSpPr>
            <p:cNvPr id="209" name="Google Shape;209;g2ac1ba269cb_0_0"/>
            <p:cNvSpPr/>
            <p:nvPr/>
          </p:nvSpPr>
          <p:spPr>
            <a:xfrm rot="10800000">
              <a:off x="1638002" y="1762"/>
              <a:ext cx="5405100" cy="1106100"/>
            </a:xfrm>
            <a:prstGeom prst="homePlate">
              <a:avLst>
                <a:gd name="adj" fmla="val 50000"/>
              </a:avLst>
            </a:prstGeom>
            <a:gradFill>
              <a:gsLst>
                <a:gs pos="0">
                  <a:srgbClr val="FFDD8B"/>
                </a:gs>
                <a:gs pos="50000">
                  <a:srgbClr val="FFE8B8"/>
                </a:gs>
                <a:gs pos="100000">
                  <a:srgbClr val="FFF2DC"/>
                </a:gs>
              </a:gsLst>
              <a:lin ang="5400012" scaled="0"/>
            </a:gra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210" name="Google Shape;210;g2ac1ba269cb_0_0"/>
            <p:cNvSpPr txBox="1"/>
            <p:nvPr/>
          </p:nvSpPr>
          <p:spPr>
            <a:xfrm>
              <a:off x="1914524" y="1693"/>
              <a:ext cx="5128500" cy="1106100"/>
            </a:xfrm>
            <a:prstGeom prst="rect">
              <a:avLst/>
            </a:prstGeom>
            <a:noFill/>
            <a:ln>
              <a:noFill/>
            </a:ln>
          </p:spPr>
          <p:txBody>
            <a:bodyPr spcFirstLastPara="1" wrap="square" lIns="487775" tIns="160000" rIns="298700" bIns="160000" anchor="ctr" anchorCtr="0">
              <a:noAutofit/>
            </a:bodyPr>
            <a:lstStyle/>
            <a:p>
              <a:pPr marL="0" marR="0" lvl="0" indent="0" algn="ctr" rtl="0">
                <a:lnSpc>
                  <a:spcPct val="90000"/>
                </a:lnSpc>
                <a:spcBef>
                  <a:spcPts val="0"/>
                </a:spcBef>
                <a:spcAft>
                  <a:spcPts val="0"/>
                </a:spcAft>
                <a:buClr>
                  <a:srgbClr val="009444"/>
                </a:buClr>
                <a:buSzPts val="4200"/>
                <a:buFont typeface="Overlock" panose="020F0502020204030204"/>
                <a:buNone/>
              </a:pPr>
              <a:r>
                <a:rPr lang="en-US" sz="4200">
                  <a:solidFill>
                    <a:srgbClr val="009444"/>
                  </a:solidFill>
                  <a:latin typeface="Lato" panose="020F0502020204030203"/>
                  <a:ea typeface="Lato" panose="020F0502020204030203"/>
                  <a:cs typeface="Lato" panose="020F0502020204030203"/>
                  <a:sym typeface="Lato" panose="020F0502020204030203"/>
                </a:rPr>
                <a:t>CAPTAR</a:t>
              </a:r>
              <a:endParaRPr sz="4200">
                <a:solidFill>
                  <a:schemeClr val="dk1"/>
                </a:solidFill>
                <a:latin typeface="Lato" panose="020F0502020204030203"/>
                <a:ea typeface="Lato" panose="020F0502020204030203"/>
                <a:cs typeface="Lato" panose="020F0502020204030203"/>
                <a:sym typeface="Lato" panose="020F0502020204030203"/>
              </a:endParaRPr>
            </a:p>
          </p:txBody>
        </p:sp>
        <p:sp>
          <p:nvSpPr>
            <p:cNvPr id="211" name="Google Shape;211;g2ac1ba269cb_0_0"/>
            <p:cNvSpPr/>
            <p:nvPr/>
          </p:nvSpPr>
          <p:spPr>
            <a:xfrm>
              <a:off x="1084897" y="1693"/>
              <a:ext cx="1106100" cy="1106100"/>
            </a:xfrm>
            <a:prstGeom prst="ellipse">
              <a:avLst/>
            </a:prstGeom>
            <a:solidFill>
              <a:srgbClr val="595959"/>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212" name="Google Shape;212;g2ac1ba269cb_0_0"/>
            <p:cNvSpPr/>
            <p:nvPr/>
          </p:nvSpPr>
          <p:spPr>
            <a:xfrm rot="10800000">
              <a:off x="1638002" y="1438132"/>
              <a:ext cx="5405100" cy="1106100"/>
            </a:xfrm>
            <a:prstGeom prst="homePlate">
              <a:avLst>
                <a:gd name="adj" fmla="val 50000"/>
              </a:avLst>
            </a:prstGeom>
            <a:gradFill>
              <a:gsLst>
                <a:gs pos="0">
                  <a:srgbClr val="FFDD8B"/>
                </a:gs>
                <a:gs pos="50000">
                  <a:srgbClr val="FFE8B8"/>
                </a:gs>
                <a:gs pos="100000">
                  <a:srgbClr val="FFF2DC"/>
                </a:gs>
              </a:gsLst>
              <a:lin ang="5400012" scaled="0"/>
            </a:gra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214" name="Google Shape;214;g2ac1ba269cb_0_0"/>
            <p:cNvSpPr/>
            <p:nvPr/>
          </p:nvSpPr>
          <p:spPr>
            <a:xfrm>
              <a:off x="1084897" y="1438063"/>
              <a:ext cx="1106100" cy="1106100"/>
            </a:xfrm>
            <a:prstGeom prst="ellipse">
              <a:avLst/>
            </a:prstGeom>
            <a:solidFill>
              <a:srgbClr val="595959"/>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215" name="Google Shape;215;g2ac1ba269cb_0_0"/>
            <p:cNvSpPr/>
            <p:nvPr/>
          </p:nvSpPr>
          <p:spPr>
            <a:xfrm rot="10800000">
              <a:off x="1638002" y="2874502"/>
              <a:ext cx="5405100" cy="1106100"/>
            </a:xfrm>
            <a:prstGeom prst="homePlate">
              <a:avLst>
                <a:gd name="adj" fmla="val 50000"/>
              </a:avLst>
            </a:prstGeom>
            <a:gradFill>
              <a:gsLst>
                <a:gs pos="0">
                  <a:srgbClr val="FFDD8B"/>
                </a:gs>
                <a:gs pos="50000">
                  <a:srgbClr val="FFE8B8"/>
                </a:gs>
                <a:gs pos="100000">
                  <a:srgbClr val="FFF2DC"/>
                </a:gs>
              </a:gsLst>
              <a:lin ang="5400012" scaled="0"/>
            </a:gra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217" name="Google Shape;217;g2ac1ba269cb_0_0"/>
            <p:cNvSpPr/>
            <p:nvPr/>
          </p:nvSpPr>
          <p:spPr>
            <a:xfrm>
              <a:off x="1084897" y="2874433"/>
              <a:ext cx="1106100" cy="1106100"/>
            </a:xfrm>
            <a:prstGeom prst="ellipse">
              <a:avLst/>
            </a:prstGeom>
            <a:solidFill>
              <a:srgbClr val="595959"/>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218" name="Google Shape;218;g2ac1ba269cb_0_0"/>
            <p:cNvSpPr/>
            <p:nvPr/>
          </p:nvSpPr>
          <p:spPr>
            <a:xfrm rot="10800000">
              <a:off x="1638002" y="4310872"/>
              <a:ext cx="5405100" cy="1106100"/>
            </a:xfrm>
            <a:prstGeom prst="homePlate">
              <a:avLst>
                <a:gd name="adj" fmla="val 50000"/>
              </a:avLst>
            </a:prstGeom>
            <a:gradFill>
              <a:gsLst>
                <a:gs pos="0">
                  <a:srgbClr val="FFDD8B"/>
                </a:gs>
                <a:gs pos="50000">
                  <a:srgbClr val="FFE8B8"/>
                </a:gs>
                <a:gs pos="100000">
                  <a:srgbClr val="FFF2DC"/>
                </a:gs>
              </a:gsLst>
              <a:lin ang="5400012" scaled="0"/>
            </a:gra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220" name="Google Shape;220;g2ac1ba269cb_0_0"/>
            <p:cNvSpPr/>
            <p:nvPr/>
          </p:nvSpPr>
          <p:spPr>
            <a:xfrm>
              <a:off x="1084897" y="4310803"/>
              <a:ext cx="1106100" cy="1106100"/>
            </a:xfrm>
            <a:prstGeom prst="ellipse">
              <a:avLst/>
            </a:prstGeom>
            <a:solidFill>
              <a:srgbClr val="595959"/>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grpSp>
      <p:sp>
        <p:nvSpPr>
          <p:cNvPr id="221" name="Google Shape;221;g2ac1ba269cb_0_0"/>
          <p:cNvSpPr/>
          <p:nvPr/>
        </p:nvSpPr>
        <p:spPr>
          <a:xfrm>
            <a:off x="887993" y="1015809"/>
            <a:ext cx="3047100" cy="4585500"/>
          </a:xfrm>
          <a:prstGeom prst="rightArrow">
            <a:avLst>
              <a:gd name="adj1" fmla="val 50000"/>
              <a:gd name="adj2" fmla="val 50000"/>
            </a:avLst>
          </a:prstGeom>
          <a:gradFill>
            <a:gsLst>
              <a:gs pos="0">
                <a:srgbClr val="005B26"/>
              </a:gs>
              <a:gs pos="50000">
                <a:srgbClr val="008437"/>
              </a:gs>
              <a:gs pos="100000">
                <a:srgbClr val="009F43"/>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7200">
                <a:solidFill>
                  <a:srgbClr val="E3BB3D"/>
                </a:solidFill>
                <a:latin typeface="Lato" panose="020F0502020204030203"/>
                <a:ea typeface="Lato" panose="020F0502020204030203"/>
                <a:cs typeface="Lato" panose="020F0502020204030203"/>
                <a:sym typeface="Lato" panose="020F0502020204030203"/>
              </a:rPr>
              <a:t>Las</a:t>
            </a:r>
            <a:endParaRPr>
              <a:latin typeface="Lato" panose="020F0502020204030203"/>
              <a:ea typeface="Lato" panose="020F0502020204030203"/>
              <a:cs typeface="Lato" panose="020F0502020204030203"/>
              <a:sym typeface="Lato" panose="020F0502020204030203"/>
            </a:endParaRPr>
          </a:p>
          <a:p>
            <a:pPr marL="0" marR="0" lvl="0" indent="0" algn="ctr" rtl="0">
              <a:spcBef>
                <a:spcPts val="0"/>
              </a:spcBef>
              <a:spcAft>
                <a:spcPts val="0"/>
              </a:spcAft>
              <a:buNone/>
            </a:pPr>
            <a:r>
              <a:rPr lang="en-US" sz="7200">
                <a:solidFill>
                  <a:srgbClr val="E3BB3D"/>
                </a:solidFill>
                <a:latin typeface="Lato" panose="020F0502020204030203"/>
                <a:ea typeface="Lato" panose="020F0502020204030203"/>
                <a:cs typeface="Lato" panose="020F0502020204030203"/>
                <a:sym typeface="Lato" panose="020F0502020204030203"/>
              </a:rPr>
              <a:t>4 C</a:t>
            </a:r>
            <a:endParaRPr>
              <a:latin typeface="Lato" panose="020F0502020204030203"/>
              <a:ea typeface="Lato" panose="020F0502020204030203"/>
              <a:cs typeface="Lato" panose="020F0502020204030203"/>
              <a:sym typeface="Lato" panose="020F0502020204030203"/>
            </a:endParaRPr>
          </a:p>
        </p:txBody>
      </p:sp>
      <p:sp>
        <p:nvSpPr>
          <p:cNvPr id="222" name="Google Shape;222;g2ac1ba269cb_0_0"/>
          <p:cNvSpPr txBox="1"/>
          <p:nvPr/>
        </p:nvSpPr>
        <p:spPr>
          <a:xfrm>
            <a:off x="4243431" y="461210"/>
            <a:ext cx="6711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a:solidFill>
                  <a:srgbClr val="E3BB3D"/>
                </a:solidFill>
                <a:latin typeface="Lato" panose="020F0502020204030203"/>
                <a:ea typeface="Lato" panose="020F0502020204030203"/>
                <a:cs typeface="Lato" panose="020F0502020204030203"/>
                <a:sym typeface="Lato" panose="020F0502020204030203"/>
              </a:rPr>
              <a:t>1</a:t>
            </a:r>
            <a:endParaRPr>
              <a:latin typeface="Lato" panose="020F0502020204030203"/>
              <a:ea typeface="Lato" panose="020F0502020204030203"/>
              <a:cs typeface="Lato" panose="020F0502020204030203"/>
              <a:sym typeface="Lato" panose="020F0502020204030203"/>
            </a:endParaRPr>
          </a:p>
        </p:txBody>
      </p:sp>
      <p:sp>
        <p:nvSpPr>
          <p:cNvPr id="223" name="Google Shape;223;g2ac1ba269cb_0_0"/>
          <p:cNvSpPr txBox="1"/>
          <p:nvPr/>
        </p:nvSpPr>
        <p:spPr>
          <a:xfrm>
            <a:off x="4264338" y="1931381"/>
            <a:ext cx="6711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a:solidFill>
                  <a:srgbClr val="E3BB3D"/>
                </a:solidFill>
                <a:latin typeface="Lato" panose="020F0502020204030203"/>
                <a:ea typeface="Lato" panose="020F0502020204030203"/>
                <a:cs typeface="Lato" panose="020F0502020204030203"/>
                <a:sym typeface="Lato" panose="020F0502020204030203"/>
              </a:rPr>
              <a:t>2</a:t>
            </a:r>
            <a:endParaRPr>
              <a:latin typeface="Lato" panose="020F0502020204030203"/>
              <a:ea typeface="Lato" panose="020F0502020204030203"/>
              <a:cs typeface="Lato" panose="020F0502020204030203"/>
              <a:sym typeface="Lato" panose="020F0502020204030203"/>
            </a:endParaRPr>
          </a:p>
        </p:txBody>
      </p:sp>
      <p:sp>
        <p:nvSpPr>
          <p:cNvPr id="224" name="Google Shape;224;g2ac1ba269cb_0_0"/>
          <p:cNvSpPr txBox="1"/>
          <p:nvPr/>
        </p:nvSpPr>
        <p:spPr>
          <a:xfrm>
            <a:off x="4264337" y="3384707"/>
            <a:ext cx="6711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a:solidFill>
                  <a:srgbClr val="E3BB3D"/>
                </a:solidFill>
                <a:latin typeface="Lato" panose="020F0502020204030203"/>
                <a:ea typeface="Lato" panose="020F0502020204030203"/>
                <a:cs typeface="Lato" panose="020F0502020204030203"/>
                <a:sym typeface="Lato" panose="020F0502020204030203"/>
              </a:rPr>
              <a:t>3</a:t>
            </a:r>
            <a:endParaRPr>
              <a:latin typeface="Lato" panose="020F0502020204030203"/>
              <a:ea typeface="Lato" panose="020F0502020204030203"/>
              <a:cs typeface="Lato" panose="020F0502020204030203"/>
              <a:sym typeface="Lato" panose="020F0502020204030203"/>
            </a:endParaRPr>
          </a:p>
        </p:txBody>
      </p:sp>
      <p:sp>
        <p:nvSpPr>
          <p:cNvPr id="225" name="Google Shape;225;g2ac1ba269cb_0_0"/>
          <p:cNvSpPr txBox="1"/>
          <p:nvPr/>
        </p:nvSpPr>
        <p:spPr>
          <a:xfrm>
            <a:off x="4265036" y="4838033"/>
            <a:ext cx="6711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a:solidFill>
                  <a:srgbClr val="E3BB3D"/>
                </a:solidFill>
                <a:latin typeface="Lato" panose="020F0502020204030203"/>
                <a:ea typeface="Lato" panose="020F0502020204030203"/>
                <a:cs typeface="Lato" panose="020F0502020204030203"/>
                <a:sym typeface="Lato" panose="020F0502020204030203"/>
              </a:rPr>
              <a:t>4</a:t>
            </a:r>
            <a:endParaRPr>
              <a:latin typeface="Lato" panose="020F0502020204030203"/>
              <a:ea typeface="Lato" panose="020F0502020204030203"/>
              <a:cs typeface="Lato" panose="020F0502020204030203"/>
              <a:sym typeface="Lato" panose="020F0502020204030203"/>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3"/>
        <p:cNvGrpSpPr/>
        <p:nvPr/>
      </p:nvGrpSpPr>
      <p:grpSpPr>
        <a:xfrm>
          <a:off x="0" y="0"/>
          <a:ext cx="0" cy="0"/>
          <a:chOff x="0" y="0"/>
          <a:chExt cx="0" cy="0"/>
        </a:xfrm>
      </p:grpSpPr>
      <p:sp>
        <p:nvSpPr>
          <p:cNvPr id="194" name="Google Shape;194;p8"/>
          <p:cNvSpPr txBox="1"/>
          <p:nvPr/>
        </p:nvSpPr>
        <p:spPr>
          <a:xfrm>
            <a:off x="2368672" y="466248"/>
            <a:ext cx="7189367"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panose="020F0502020204030203"/>
                <a:ea typeface="Lato" panose="020F0502020204030203"/>
                <a:cs typeface="Lato" panose="020F0502020204030203"/>
                <a:sym typeface="Lato" panose="020F0502020204030203"/>
              </a:rPr>
              <a:t>CAPTAR </a:t>
            </a:r>
            <a:r>
              <a:rPr lang="en-US" sz="3600" dirty="0">
                <a:solidFill>
                  <a:schemeClr val="tx1"/>
                </a:solidFill>
                <a:latin typeface="Lato" panose="020F0502020204030203"/>
                <a:ea typeface="Lato" panose="020F0502020204030203"/>
                <a:cs typeface="Lato" panose="020F0502020204030203"/>
                <a:sym typeface="Lato" panose="020F0502020204030203"/>
              </a:rPr>
              <a:t> </a:t>
            </a:r>
            <a:endParaRPr sz="3600" dirty="0">
              <a:solidFill>
                <a:schemeClr val="tx1"/>
              </a:solidFill>
              <a:latin typeface="Lato" panose="020F0502020204030203"/>
              <a:ea typeface="Lato" panose="020F0502020204030203"/>
              <a:cs typeface="Lato" panose="020F0502020204030203"/>
              <a:sym typeface="Lato" panose="020F0502020204030203"/>
            </a:endParaRPr>
          </a:p>
        </p:txBody>
      </p:sp>
      <p:cxnSp>
        <p:nvCxnSpPr>
          <p:cNvPr id="195" name="Google Shape;195;p8"/>
          <p:cNvCxnSpPr/>
          <p:nvPr/>
        </p:nvCxnSpPr>
        <p:spPr>
          <a:xfrm>
            <a:off x="2368672" y="1464053"/>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198" name="Google Shape;198;p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1026" name="Picture 2" descr="The Club Bringing Hispanic Culture to NYU's Campus - MEET NYU"/>
          <p:cNvPicPr>
            <a:picLocks noChangeAspect="1" noChangeArrowheads="1"/>
          </p:cNvPicPr>
          <p:nvPr/>
        </p:nvPicPr>
        <p:blipFill rotWithShape="1">
          <a:blip r:embed="rId1">
            <a:extLst>
              <a:ext uri="{28A0092B-C50C-407E-A947-70E740481C1C}">
                <a14:useLocalDpi xmlns:a14="http://schemas.microsoft.com/office/drawing/2010/main" val="0"/>
              </a:ext>
            </a:extLst>
          </a:blip>
          <a:srcRect l="8646" r="17290" b="4257"/>
          <a:stretch>
            <a:fillRect/>
          </a:stretch>
        </p:blipFill>
        <p:spPr bwMode="auto">
          <a:xfrm>
            <a:off x="7064958" y="2325505"/>
            <a:ext cx="3256212" cy="350773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Green Question Mark PNG Transparent Images Free Download | Vector Files |  Pngt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3438" y="2325505"/>
            <a:ext cx="3507734" cy="350773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5139</Words>
  <Application>WPS Presentation</Application>
  <PresentationFormat>Widescreen</PresentationFormat>
  <Paragraphs>256</Paragraphs>
  <Slides>43</Slides>
  <Notes>43</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43</vt:i4>
      </vt:variant>
    </vt:vector>
  </HeadingPairs>
  <TitlesOfParts>
    <vt:vector size="59" baseType="lpstr">
      <vt:lpstr>Arial</vt:lpstr>
      <vt:lpstr>SimSun</vt:lpstr>
      <vt:lpstr>Wingdings</vt:lpstr>
      <vt:lpstr>Arial</vt:lpstr>
      <vt:lpstr>Calibri</vt:lpstr>
      <vt:lpstr>Calibri</vt:lpstr>
      <vt:lpstr>Lato</vt:lpstr>
      <vt:lpstr>Cambria</vt:lpstr>
      <vt:lpstr>Times New Roman</vt:lpstr>
      <vt:lpstr>Courier New</vt:lpstr>
      <vt:lpstr>Overlock</vt:lpstr>
      <vt:lpstr>Microsoft YaHei</vt:lpstr>
      <vt:lpstr>Arial Unicode MS</vt:lpstr>
      <vt:lpstr>Symbol</vt:lpstr>
      <vt:lpstr>Lato</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Michele Pfeifer</dc:creator>
  <cp:lastModifiedBy>carola PT</cp:lastModifiedBy>
  <cp:revision>221</cp:revision>
  <dcterms:created xsi:type="dcterms:W3CDTF">2023-11-29T19:33:00Z</dcterms:created>
  <dcterms:modified xsi:type="dcterms:W3CDTF">2025-03-02T00:32:26Z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9B718165CBAF422BA8C17BEF5A68176A_12</vt:lpwstr>
  </property>
  <property fmtid="{D5CDD505-2E9C-101B-9397-08002B2CF9AE}" pid="3" name="KSOProductBuildVer">
    <vt:lpwstr>2058-12.2.0.20323</vt:lpwstr>
  </property>
</Properties>
</file>