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pbkcqSs5JEf2rEiExYtr+0ikp8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Jensen" initials="" lastIdx="1" clrIdx="0"/>
  <p:cmAuthor id="1" name="Camryn Bieber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1-12T00:20:04.637" idx="1">
    <p:pos x="6000" y="0"/>
    <p:text>would this be the correct use and placement of the title slide? I wasn't quite sure what to do with these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D6j2CXk"/>
      </p:ext>
    </p:extLst>
  </p:cm>
  <p:cm authorId="1" dt="2024-01-12T00:20:04.637" idx="1">
    <p:pos x="6000" y="0"/>
    <p:text>The green color seems like it doesn't quite fit the template to me... Do we want it all to be cohesive in color?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D5KgT2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Mateo 28:16-20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1:1-11.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encomendó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difícil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sabe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sabe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recibiréis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seréis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Judea y Samaria, y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tierra".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acababa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once,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continua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de Samaria. ¿Los confines de la tierra?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probable 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tierra. Era natural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81" name="Google Shape;1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e502832d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promesas les hizo Jesús a los once discípulos cuando les encomendó la gran comisión? </a:t>
            </a:r>
            <a:endParaRPr/>
          </a:p>
        </p:txBody>
      </p:sp>
      <p:sp>
        <p:nvSpPr>
          <p:cNvPr id="189" name="Google Shape;189;g2ae502832d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e502832d3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Mateo 28:18,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Mateo 28:20,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1:8, Jesús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1:11,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ae502832d3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e502832d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difícil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ridiculización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familia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07" name="Google Shape;207;g2ae502832d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e502832d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también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esforzarse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inquietudes.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ridiculización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familia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resolver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Moisés, Elías,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Isaías, etc. Dios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efectividad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ex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(Pablo, Moisés)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Independientemente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llama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5" name="Google Shape;215;g2ae502832d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e502832d3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17:17;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8:35-39; Romanos 10:17; 2 Timoteo 3:15.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ae502832d3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e502832d3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sabe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eficazmente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3" name="Google Shape;233;g2ae502832d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ae502832d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sabe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palabra de Dios.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1" name="Google Shape;241;g2ae502832d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ae502832d3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Plantar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Ruta 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Academia 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Academia Cristo, no solo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Grupo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reúna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madurar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claves. Ese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no es solo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Más bien,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paso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plantar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América Latina.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plantar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Academia Cristo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plantar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Esa también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decides que la Ruta Cristo no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apliques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claves. </a:t>
            </a:r>
            <a:endParaRPr dirty="0"/>
          </a:p>
        </p:txBody>
      </p:sp>
      <p:sp>
        <p:nvSpPr>
          <p:cNvPr id="249" name="Google Shape;249;g2ae502832d3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9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paso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Grupo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Primero,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similar a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largo: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doctrinal.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Ruta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e502832d3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Ruta Cristo describe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 de la Academia Cristo para plantar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constante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se unan.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integrantes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Profundización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cultos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Academia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sermones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video, un plan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Ampliación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aliento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mutuo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algo nuevo.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descargarlos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sitio web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Academia Cristo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reúne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personalizada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Dios.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pondrás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sitio web y/o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Grupo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recomendamos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ae502832d3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e502832d3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55269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paso final en la Ruta Cristo es: El Grupo Sembrador que culmine el programa puede solicitar la membresía en un grupo de iglesias llamado </a:t>
            </a: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 Cristo WELS Internacional.</a:t>
            </a:r>
            <a:endParaRPr/>
          </a:p>
        </p:txBody>
      </p:sp>
      <p:sp>
        <p:nvSpPr>
          <p:cNvPr id="278" name="Google Shape;278;g2ae502832d3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ae502832d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9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 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saber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(El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eclesial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Iglesia Cristo WELS Internacional,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América Latina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Academia Cristo.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culminen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eclesial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Iglesias Cristo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ae502832d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e502832d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Al final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Ruta Cristo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centrémonos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vistazo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Ruta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ae502832d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grabación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chat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o Bendición </a:t>
            </a:r>
            <a:endParaRPr/>
          </a:p>
        </p:txBody>
      </p:sp>
      <p:sp>
        <p:nvSpPr>
          <p:cNvPr id="316" name="Google Shape;316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 (dales todo el tiempo que necesiten)</a:t>
            </a:r>
            <a:endParaRPr/>
          </a:p>
        </p:txBody>
      </p:sp>
      <p:sp>
        <p:nvSpPr>
          <p:cNvPr id="324" name="Google Shape;324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Gran Comisión, también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Ruta Cristo (De Academia Cristo a Grupo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luego a Iglesia Cristo).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encaja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Ruta Cristo.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preocupaciones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e502832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ae502832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e502832d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"Por tanto, id,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bautizándolos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Padre,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Pero también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"Toda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potestad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es dada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tierra". Y "he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días,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para lo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Dios. Vamos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antiguos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escudriñemos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Este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partes.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ae502832d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e502832d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contárselas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pondrás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les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64" name="Google Shape;164;g2ae502832d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5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5" name="Google Shape;185;p28"/>
          <p:cNvSpPr txBox="1"/>
          <p:nvPr/>
        </p:nvSpPr>
        <p:spPr>
          <a:xfrm>
            <a:off x="3875725" y="2623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los once discípulos podían tener miedo de ir a hacer discípulos en todas las naciones?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e502832d3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2ae502832d3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3" name="Google Shape;193;g2ae502832d3_0_137"/>
          <p:cNvSpPr txBox="1"/>
          <p:nvPr/>
        </p:nvSpPr>
        <p:spPr>
          <a:xfrm>
            <a:off x="3875725" y="2623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promesas les hizo Jesús a los once discípulos cuando les encomendó la gran comisión?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g2ae502832d3_0_1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e502832d3_0_361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Las Promesas de Jesús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0" name="Google Shape;200;g2ae502832d3_0_361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g2ae502832d3_0_361"/>
          <p:cNvSpPr txBox="1"/>
          <p:nvPr/>
        </p:nvSpPr>
        <p:spPr>
          <a:xfrm>
            <a:off x="4127381" y="3349413"/>
            <a:ext cx="65685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28:18, 20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1:8, 11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g2ae502832d3_0_36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ae502832d3_0_36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ae502832d3_0_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e502832d3_0_14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2ae502832d3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1" name="Google Shape;211;g2ae502832d3_0_147"/>
          <p:cNvSpPr txBox="1"/>
          <p:nvPr/>
        </p:nvSpPr>
        <p:spPr>
          <a:xfrm>
            <a:off x="3875725" y="2623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tiene de difícil ir a hacer discípulos en todas las naciones hoy en día?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g2ae502832d3_0_14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e502832d3_0_15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ae502832d3_0_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9" name="Google Shape;219;g2ae502832d3_0_157"/>
          <p:cNvSpPr txBox="1"/>
          <p:nvPr/>
        </p:nvSpPr>
        <p:spPr>
          <a:xfrm>
            <a:off x="3875725" y="2623150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promesas nos hace Jesús si participamos en la gran comisión?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g2ae502832d3_0_15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e502832d3_0_271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Poder de la Palabra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6" name="Google Shape;226;g2ae502832d3_0_271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g2ae502832d3_0_271"/>
          <p:cNvSpPr txBox="1"/>
          <p:nvPr/>
        </p:nvSpPr>
        <p:spPr>
          <a:xfrm>
            <a:off x="4127381" y="3349413"/>
            <a:ext cx="6568500" cy="24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17:17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8:35-39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10:17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Timoteo 3:15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g2ae502832d3_0_27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2ae502832d3_0_27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ae502832d3_0_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e502832d3_0_16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2ae502832d3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7" name="Google Shape;237;g2ae502832d3_0_167"/>
          <p:cNvSpPr txBox="1"/>
          <p:nvPr/>
        </p:nvSpPr>
        <p:spPr>
          <a:xfrm>
            <a:off x="3875725" y="2623150"/>
            <a:ext cx="8023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sucede si un plantador de iglesias tiene los dones para reunir a un grupo, pero no sabe enseñar?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oogle Shape;238;g2ae502832d3_0_16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e502832d3_0_17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ae502832d3_0_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5" name="Google Shape;245;g2ae502832d3_0_177"/>
          <p:cNvSpPr txBox="1"/>
          <p:nvPr/>
        </p:nvSpPr>
        <p:spPr>
          <a:xfrm>
            <a:off x="3875725" y="2089750"/>
            <a:ext cx="76431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sucede si un plantador de iglesias tiene el don de la enseñanza, pero no sabe cómo reunir a un grupo?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6" name="Google Shape;246;g2ae502832d3_0_17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e502832d3_0_373"/>
          <p:cNvSpPr txBox="1"/>
          <p:nvPr/>
        </p:nvSpPr>
        <p:spPr>
          <a:xfrm>
            <a:off x="4078888" y="1903441"/>
            <a:ext cx="66273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Plantar la visión de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Ruta Cristo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ae502832d3_0_3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2ae502832d3_0_37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ae502832d3_0_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1650" y="1122300"/>
            <a:ext cx="4130549" cy="41305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ae502832d3_0_373"/>
          <p:cNvSpPr txBox="1"/>
          <p:nvPr/>
        </p:nvSpPr>
        <p:spPr>
          <a:xfrm>
            <a:off x="4116450" y="1472655"/>
            <a:ext cx="3806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Lato"/>
                <a:ea typeface="Lato"/>
                <a:cs typeface="Lato"/>
                <a:sym typeface="Lato"/>
              </a:rPr>
              <a:t>Proyecto Final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g2ae502832d3_0_373"/>
          <p:cNvSpPr txBox="1"/>
          <p:nvPr/>
        </p:nvSpPr>
        <p:spPr>
          <a:xfrm>
            <a:off x="4127382" y="3633847"/>
            <a:ext cx="7432500" cy="164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Reunir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un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pequeño</a:t>
            </a:r>
            <a:endParaRPr sz="140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Enseñarles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Los cuatro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conceptos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claves</a:t>
            </a:r>
            <a:endParaRPr sz="320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/>
          <p:nvPr/>
        </p:nvSpPr>
        <p:spPr>
          <a:xfrm>
            <a:off x="1839945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8811229" y="1803633"/>
            <a:ext cx="2512632" cy="110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7017026" y="3370174"/>
            <a:ext cx="430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Aprendan de mí</a:t>
            </a:r>
            <a:endParaRPr sz="400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1525100" y="2017200"/>
            <a:ext cx="4809900" cy="3886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E3BB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9"/>
          <p:cNvPicPr preferRelativeResize="0"/>
          <p:nvPr/>
        </p:nvPicPr>
        <p:blipFill rotWithShape="1">
          <a:blip r:embed="rId4">
            <a:alphaModFix/>
          </a:blip>
          <a:srcRect l="19482" t="12120" r="19482" b="12127"/>
          <a:stretch/>
        </p:blipFill>
        <p:spPr>
          <a:xfrm>
            <a:off x="1727934" y="2219097"/>
            <a:ext cx="4404225" cy="3482701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67" name="Google Shape;267;p29"/>
          <p:cNvSpPr txBox="1"/>
          <p:nvPr/>
        </p:nvSpPr>
        <p:spPr>
          <a:xfrm>
            <a:off x="7017025" y="4106368"/>
            <a:ext cx="3806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Lato"/>
                <a:ea typeface="Lato"/>
                <a:cs typeface="Lato"/>
                <a:sym typeface="Lato"/>
              </a:rPr>
              <a:t>16 cursos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e502832d3_0_39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2ae502832d3_0_39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ae502832d3_0_3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1650" y="1122300"/>
            <a:ext cx="4130549" cy="413057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ae502832d3_0_392"/>
          <p:cNvSpPr txBox="1"/>
          <p:nvPr/>
        </p:nvSpPr>
        <p:spPr>
          <a:xfrm>
            <a:off x="4078900" y="1841350"/>
            <a:ext cx="7820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Búsqueda constante de los perdidos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Instrucción inicial de nuevos integrantes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Profundización de la fe en los cultos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Ampliación de la fe en los estudios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Apoyo y aliento mutuo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e502832d3_0_408"/>
          <p:cNvSpPr txBox="1"/>
          <p:nvPr/>
        </p:nvSpPr>
        <p:spPr>
          <a:xfrm>
            <a:off x="4127382" y="3633847"/>
            <a:ext cx="7432500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Reunir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un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pequeño</a:t>
            </a:r>
            <a:endParaRPr sz="140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Enseñarles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Los cuatro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conceptos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claves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Solicitar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membresía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 Cristo WELS Internacional.</a:t>
            </a:r>
            <a:endParaRPr sz="3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g2ae502832d3_0_408"/>
          <p:cNvSpPr txBox="1"/>
          <p:nvPr/>
        </p:nvSpPr>
        <p:spPr>
          <a:xfrm>
            <a:off x="4078888" y="1903441"/>
            <a:ext cx="66273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Plantar la visión de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Ruta Cristo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g2ae502832d3_0_40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ae502832d3_0_40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ae502832d3_0_4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1650" y="1122300"/>
            <a:ext cx="4130549" cy="413057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ae502832d3_0_408"/>
          <p:cNvSpPr txBox="1"/>
          <p:nvPr/>
        </p:nvSpPr>
        <p:spPr>
          <a:xfrm>
            <a:off x="4116450" y="1472655"/>
            <a:ext cx="3806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Lato"/>
                <a:ea typeface="Lato"/>
                <a:cs typeface="Lato"/>
                <a:sym typeface="Lato"/>
              </a:rPr>
              <a:t>Proyecto Final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ae502832d3_1_2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ae502832d3_1_2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ae502832d3_1_2"/>
          <p:cNvSpPr txBox="1"/>
          <p:nvPr/>
        </p:nvSpPr>
        <p:spPr>
          <a:xfrm>
            <a:off x="7017025" y="3370175"/>
            <a:ext cx="4632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 Cristo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WELS Internacional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g2ae502832d3_1_2"/>
          <p:cNvSpPr/>
          <p:nvPr/>
        </p:nvSpPr>
        <p:spPr>
          <a:xfrm>
            <a:off x="1525100" y="2017200"/>
            <a:ext cx="4809900" cy="3886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E3BB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2ae502832d3_1_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ae502832d3_1_2"/>
          <p:cNvPicPr preferRelativeResize="0"/>
          <p:nvPr/>
        </p:nvPicPr>
        <p:blipFill rotWithShape="1">
          <a:blip r:embed="rId4">
            <a:alphaModFix/>
          </a:blip>
          <a:srcRect l="24369" t="12834" r="25610" b="8765"/>
          <a:stretch/>
        </p:blipFill>
        <p:spPr>
          <a:xfrm>
            <a:off x="1865395" y="2169600"/>
            <a:ext cx="4059530" cy="35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e502832d3_1_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2ae502832d3_1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2" name="Google Shape;302;g2ae502832d3_1_17"/>
          <p:cNvSpPr txBox="1"/>
          <p:nvPr/>
        </p:nvSpPr>
        <p:spPr>
          <a:xfrm>
            <a:off x="3875725" y="2927950"/>
            <a:ext cx="7643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preguntas tienen?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3" name="Google Shape;303;g2ae502832d3_1_1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9" name="Google Shape;309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2" name="Google Shape;312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3" name="Google Shape;313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9" name="Google Shape;329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41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1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24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Plantando la visión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la Ruta Cristo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602241" y="819595"/>
            <a:ext cx="715244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3602241" y="2074387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2" name="Google Shape;122;p4"/>
          <p:cNvSpPr txBox="1"/>
          <p:nvPr/>
        </p:nvSpPr>
        <p:spPr>
          <a:xfrm>
            <a:off x="3528392" y="2469070"/>
            <a:ext cx="83712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Señor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Jesús,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les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diste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discípulos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Gran Comisión, también les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hiciste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grandes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promesas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consuelo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ánimo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fortaleza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Ya que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nosotros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también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estamos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llamados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compartir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demás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usa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promesas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les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hiciste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consolarnos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animarnos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fortalecernos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también. </a:t>
            </a:r>
            <a:r>
              <a:rPr lang="en-US" sz="3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Amén</a:t>
            </a: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9" name="Google Shape;129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0" name="Google Shape;130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31" name="Google Shape;131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Describir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visión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 Ruta Cristo (De Academia Cristo a </a:t>
              </a:r>
              <a:endParaRPr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Grupo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Sembrador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y luego a Iglesia Cristo).</a:t>
              </a:r>
              <a:endParaRPr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 cómo encaja el proyecto final en la visión de </a:t>
              </a:r>
              <a:endParaRPr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la Ruta Cristo.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Reconocer que el curso tratará las preocupaciones que los estudiantes puedan tener con respecto a crear un grupo o enseñarle.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3" name="Google Shape;143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e502832d3_0_10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ae502832d3_0_10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ae502832d3_0_10"/>
          <p:cNvSpPr txBox="1"/>
          <p:nvPr/>
        </p:nvSpPr>
        <p:spPr>
          <a:xfrm>
            <a:off x="6709025" y="3370174"/>
            <a:ext cx="461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g2ae502832d3_0_1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ae502832d3_0_10"/>
          <p:cNvSpPr/>
          <p:nvPr/>
        </p:nvSpPr>
        <p:spPr>
          <a:xfrm>
            <a:off x="861100" y="1856675"/>
            <a:ext cx="126000" cy="41151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2ae502832d3_0_10"/>
          <p:cNvPicPr preferRelativeResize="0"/>
          <p:nvPr/>
        </p:nvPicPr>
        <p:blipFill rotWithShape="1">
          <a:blip r:embed="rId4">
            <a:alphaModFix/>
          </a:blip>
          <a:srcRect l="1770" t="9792" r="-1770" b="17347"/>
          <a:stretch/>
        </p:blipFill>
        <p:spPr>
          <a:xfrm>
            <a:off x="1013263" y="1856737"/>
            <a:ext cx="4314325" cy="41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e502832d3_0_124"/>
          <p:cNvSpPr txBox="1"/>
          <p:nvPr/>
        </p:nvSpPr>
        <p:spPr>
          <a:xfrm>
            <a:off x="3960050" y="1720850"/>
            <a:ext cx="69555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tanto, id, y haced discípulos a todas las naciones, bautizándolos en el nombre del Padre, y del Hijo, y del Espíritu Santo enseñándoles que guarden todas las cosas que os he mandado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28:19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g2ae502832d3_0_12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ae502832d3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1" name="Google Shape;161;g2ae502832d3_0_12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e502832d3_0_26"/>
          <p:cNvSpPr/>
          <p:nvPr/>
        </p:nvSpPr>
        <p:spPr>
          <a:xfrm rot="10800000">
            <a:off x="2111727" y="1459653"/>
            <a:ext cx="81876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2ae502832d3_0_26"/>
          <p:cNvSpPr/>
          <p:nvPr/>
        </p:nvSpPr>
        <p:spPr>
          <a:xfrm rot="10800000">
            <a:off x="2111727" y="2896026"/>
            <a:ext cx="81876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g2ae502832d3_0_26"/>
          <p:cNvSpPr txBox="1"/>
          <p:nvPr/>
        </p:nvSpPr>
        <p:spPr>
          <a:xfrm>
            <a:off x="2388278" y="2895965"/>
            <a:ext cx="79110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APRENDER A ENSEÑAR</a:t>
            </a:r>
            <a:endParaRPr sz="4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2ae502832d3_0_26"/>
          <p:cNvSpPr/>
          <p:nvPr/>
        </p:nvSpPr>
        <p:spPr>
          <a:xfrm>
            <a:off x="1558642" y="289596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2ae502832d3_0_26"/>
          <p:cNvSpPr/>
          <p:nvPr/>
        </p:nvSpPr>
        <p:spPr>
          <a:xfrm rot="10800000">
            <a:off x="2111727" y="4332400"/>
            <a:ext cx="81876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g2ae502832d3_0_26"/>
          <p:cNvSpPr txBox="1"/>
          <p:nvPr/>
        </p:nvSpPr>
        <p:spPr>
          <a:xfrm>
            <a:off x="2388278" y="4332329"/>
            <a:ext cx="79110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PONER EN PRACTICA</a:t>
            </a:r>
            <a:endParaRPr sz="4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g2ae502832d3_0_26"/>
          <p:cNvSpPr/>
          <p:nvPr/>
        </p:nvSpPr>
        <p:spPr>
          <a:xfrm>
            <a:off x="1558642" y="433233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g2ae502832d3_0_26"/>
          <p:cNvSpPr txBox="1"/>
          <p:nvPr/>
        </p:nvSpPr>
        <p:spPr>
          <a:xfrm>
            <a:off x="1749738" y="2845781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g2ae502832d3_0_26"/>
          <p:cNvSpPr txBox="1"/>
          <p:nvPr/>
        </p:nvSpPr>
        <p:spPr>
          <a:xfrm>
            <a:off x="1749737" y="4299107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g2ae502832d3_0_2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ae502832d3_0_26"/>
          <p:cNvSpPr txBox="1"/>
          <p:nvPr/>
        </p:nvSpPr>
        <p:spPr>
          <a:xfrm>
            <a:off x="2388278" y="1459600"/>
            <a:ext cx="79110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APRENDER A REUNIR</a:t>
            </a:r>
            <a:endParaRPr sz="4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g2ae502832d3_0_26"/>
          <p:cNvSpPr/>
          <p:nvPr/>
        </p:nvSpPr>
        <p:spPr>
          <a:xfrm>
            <a:off x="1558642" y="145959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ae502832d3_0_26"/>
          <p:cNvSpPr txBox="1"/>
          <p:nvPr/>
        </p:nvSpPr>
        <p:spPr>
          <a:xfrm>
            <a:off x="1728831" y="137561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2993</Words>
  <Application>Microsoft Office PowerPoint</Application>
  <PresentationFormat>Widescreen</PresentationFormat>
  <Paragraphs>146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Arial</vt:lpstr>
      <vt:lpstr>Lato</vt:lpstr>
      <vt:lpstr>Overlock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1</cp:revision>
  <dcterms:created xsi:type="dcterms:W3CDTF">2023-11-29T19:33:05Z</dcterms:created>
  <dcterms:modified xsi:type="dcterms:W3CDTF">2025-01-30T23:35:37Z</dcterms:modified>
</cp:coreProperties>
</file>