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0"/>
  </p:notesMasterIdLst>
  <p:handoutMasterIdLst>
    <p:handoutMasterId r:id="rId41"/>
  </p:handoutMasterIdLst>
  <p:sldIdLst>
    <p:sldId id="256" r:id="rId5"/>
    <p:sldId id="290" r:id="rId6"/>
    <p:sldId id="311" r:id="rId7"/>
    <p:sldId id="257" r:id="rId8"/>
    <p:sldId id="258" r:id="rId9"/>
    <p:sldId id="291" r:id="rId10"/>
    <p:sldId id="260" r:id="rId11"/>
    <p:sldId id="292" r:id="rId12"/>
    <p:sldId id="265" r:id="rId13"/>
    <p:sldId id="312" r:id="rId14"/>
    <p:sldId id="278" r:id="rId15"/>
    <p:sldId id="277" r:id="rId16"/>
    <p:sldId id="270" r:id="rId17"/>
    <p:sldId id="271" r:id="rId18"/>
    <p:sldId id="303" r:id="rId19"/>
    <p:sldId id="304" r:id="rId20"/>
    <p:sldId id="313" r:id="rId21"/>
    <p:sldId id="314" r:id="rId22"/>
    <p:sldId id="324" r:id="rId23"/>
    <p:sldId id="325" r:id="rId24"/>
    <p:sldId id="315" r:id="rId25"/>
    <p:sldId id="316" r:id="rId26"/>
    <p:sldId id="317" r:id="rId27"/>
    <p:sldId id="318" r:id="rId28"/>
    <p:sldId id="319" r:id="rId29"/>
    <p:sldId id="320" r:id="rId30"/>
    <p:sldId id="321" r:id="rId31"/>
    <p:sldId id="322" r:id="rId32"/>
    <p:sldId id="323" r:id="rId33"/>
    <p:sldId id="307" r:id="rId34"/>
    <p:sldId id="273" r:id="rId35"/>
    <p:sldId id="274" r:id="rId36"/>
    <p:sldId id="326" r:id="rId37"/>
    <p:sldId id="275"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BF943-A80C-43DE-AF84-4FF9BD4D4BC2}" v="5" dt="2021-10-03T13:10:43.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88441" autoAdjust="0"/>
  </p:normalViewPr>
  <p:slideViewPr>
    <p:cSldViewPr snapToGrid="0">
      <p:cViewPr varScale="1">
        <p:scale>
          <a:sx n="86" d="100"/>
          <a:sy n="86" d="100"/>
        </p:scale>
        <p:origin x="1088" y="184"/>
      </p:cViewPr>
      <p:guideLst/>
    </p:cSldViewPr>
  </p:slideViewPr>
  <p:notesTextViewPr>
    <p:cViewPr>
      <p:scale>
        <a:sx n="1" d="1"/>
        <a:sy n="1" d="1"/>
      </p:scale>
      <p:origin x="0" y="0"/>
    </p:cViewPr>
  </p:notesTextViewPr>
  <p:notesViewPr>
    <p:cSldViewPr snapToGrid="0">
      <p:cViewPr varScale="1">
        <p:scale>
          <a:sx n="50" d="100"/>
          <a:sy n="50" d="100"/>
        </p:scale>
        <p:origin x="2708"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8871D3-89D8-42B6-9CEA-A9C1EBF06AFE}" type="datetimeFigureOut">
              <a:rPr lang="en-US" smtClean="0"/>
              <a:t>1/28/23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E5EF83-EB99-4F14-9ED2-EAB97CDB5B85}" type="slidenum">
              <a:rPr lang="en-US" smtClean="0"/>
              <a:t>‹#›</a:t>
            </a:fld>
            <a:endParaRPr lang="en-US"/>
          </a:p>
        </p:txBody>
      </p:sp>
    </p:spTree>
    <p:extLst>
      <p:ext uri="{BB962C8B-B14F-4D97-AF65-F5344CB8AC3E}">
        <p14:creationId xmlns:p14="http://schemas.microsoft.com/office/powerpoint/2010/main" val="3794982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738C5-61D2-4629-9833-ADF2CB4BDB36}" type="datetimeFigureOut">
              <a:rPr lang="en-US" smtClean="0"/>
              <a:t>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494A9-D7C6-465E-A913-491587F47DAB}" type="slidenum">
              <a:rPr lang="en-US" smtClean="0"/>
              <a:t>‹#›</a:t>
            </a:fld>
            <a:endParaRPr lang="en-US"/>
          </a:p>
        </p:txBody>
      </p:sp>
    </p:spTree>
    <p:extLst>
      <p:ext uri="{BB962C8B-B14F-4D97-AF65-F5344CB8AC3E}">
        <p14:creationId xmlns:p14="http://schemas.microsoft.com/office/powerpoint/2010/main" val="373874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53796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https://www.nicepik.com/book-and-notebook-in-table-coffee-school-homework-coffee-shop-education-student-cup-free-photo-316586</a:t>
            </a:r>
          </a:p>
        </p:txBody>
      </p:sp>
      <p:sp>
        <p:nvSpPr>
          <p:cNvPr id="4" name="Slide Number Placeholder 3"/>
          <p:cNvSpPr>
            <a:spLocks noGrp="1"/>
          </p:cNvSpPr>
          <p:nvPr>
            <p:ph type="sldNum" sz="quarter" idx="10"/>
          </p:nvPr>
        </p:nvSpPr>
        <p:spPr/>
        <p:txBody>
          <a:bodyPr/>
          <a:lstStyle/>
          <a:p>
            <a:fld id="{A64494A9-D7C6-465E-A913-491587F47DAB}" type="slidenum">
              <a:rPr lang="en-US" smtClean="0"/>
              <a:t>32</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https://www.nicepik.com/light-dawn-landscape-nature-backlit-cemetery-christianity-clouds-cross-crucifixion-free-photo-3551</a:t>
            </a:r>
          </a:p>
        </p:txBody>
      </p:sp>
      <p:sp>
        <p:nvSpPr>
          <p:cNvPr id="4" name="Slide Number Placeholder 3"/>
          <p:cNvSpPr>
            <a:spLocks noGrp="1"/>
          </p:cNvSpPr>
          <p:nvPr>
            <p:ph type="sldNum" sz="quarter" idx="10"/>
          </p:nvPr>
        </p:nvSpPr>
        <p:spPr/>
        <p:txBody>
          <a:bodyPr/>
          <a:lstStyle/>
          <a:p>
            <a:fld id="{A64494A9-D7C6-465E-A913-491587F47DAB}" type="slidenum">
              <a:rPr lang="en-US" smtClean="0"/>
              <a:t>34</a:t>
            </a:fld>
            <a:endParaRPr lang="en-US"/>
          </a:p>
        </p:txBody>
      </p:sp>
    </p:spTree>
    <p:extLst>
      <p:ext uri="{BB962C8B-B14F-4D97-AF65-F5344CB8AC3E}">
        <p14:creationId xmlns:p14="http://schemas.microsoft.com/office/powerpoint/2010/main" val="402091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4</a:t>
            </a:fld>
            <a:endParaRPr lang="en-US"/>
          </a:p>
        </p:txBody>
      </p:sp>
    </p:spTree>
    <p:extLst>
      <p:ext uri="{BB962C8B-B14F-4D97-AF65-F5344CB8AC3E}">
        <p14:creationId xmlns:p14="http://schemas.microsoft.com/office/powerpoint/2010/main" val="265092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5</a:t>
            </a:fld>
            <a:endParaRPr lang="en-US"/>
          </a:p>
        </p:txBody>
      </p:sp>
    </p:spTree>
    <p:extLst>
      <p:ext uri="{BB962C8B-B14F-4D97-AF65-F5344CB8AC3E}">
        <p14:creationId xmlns:p14="http://schemas.microsoft.com/office/powerpoint/2010/main" val="141843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7</a:t>
            </a:fld>
            <a:endParaRPr lang="en-US"/>
          </a:p>
        </p:txBody>
      </p:sp>
    </p:spTree>
    <p:extLst>
      <p:ext uri="{BB962C8B-B14F-4D97-AF65-F5344CB8AC3E}">
        <p14:creationId xmlns:p14="http://schemas.microsoft.com/office/powerpoint/2010/main" val="415628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a:p>
            <a:endParaRPr lang="es-EC" dirty="0"/>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10</a:t>
            </a:fld>
            <a:endParaRPr lang="en-US"/>
          </a:p>
        </p:txBody>
      </p:sp>
    </p:spTree>
    <p:extLst>
      <p:ext uri="{BB962C8B-B14F-4D97-AF65-F5344CB8AC3E}">
        <p14:creationId xmlns:p14="http://schemas.microsoft.com/office/powerpoint/2010/main" val="218979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http://freebibleimages.org/illustrations/ananias-sapphira/</a:t>
            </a:r>
          </a:p>
        </p:txBody>
      </p:sp>
      <p:sp>
        <p:nvSpPr>
          <p:cNvPr id="4" name="Slide Number Placeholder 3"/>
          <p:cNvSpPr>
            <a:spLocks noGrp="1"/>
          </p:cNvSpPr>
          <p:nvPr>
            <p:ph type="sldNum" sz="quarter" idx="10"/>
          </p:nvPr>
        </p:nvSpPr>
        <p:spPr/>
        <p:txBody>
          <a:bodyPr/>
          <a:lstStyle/>
          <a:p>
            <a:fld id="{A64494A9-D7C6-465E-A913-491587F47DAB}" type="slidenum">
              <a:rPr lang="en-US" smtClean="0"/>
              <a:t>11</a:t>
            </a:fld>
            <a:endParaRPr lang="en-US"/>
          </a:p>
        </p:txBody>
      </p:sp>
    </p:spTree>
    <p:extLst>
      <p:ext uri="{BB962C8B-B14F-4D97-AF65-F5344CB8AC3E}">
        <p14:creationId xmlns:p14="http://schemas.microsoft.com/office/powerpoint/2010/main" val="341853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http://freebibleimages.org/illustrations/ananias-sapphira/</a:t>
            </a:r>
          </a:p>
        </p:txBody>
      </p:sp>
      <p:sp>
        <p:nvSpPr>
          <p:cNvPr id="4" name="Slide Number Placeholder 3"/>
          <p:cNvSpPr>
            <a:spLocks noGrp="1"/>
          </p:cNvSpPr>
          <p:nvPr>
            <p:ph type="sldNum" sz="quarter" idx="10"/>
          </p:nvPr>
        </p:nvSpPr>
        <p:spPr/>
        <p:txBody>
          <a:bodyPr/>
          <a:lstStyle/>
          <a:p>
            <a:fld id="{A64494A9-D7C6-465E-A913-491587F47DAB}" type="slidenum">
              <a:rPr lang="en-US" smtClean="0"/>
              <a:t>12</a:t>
            </a:fld>
            <a:endParaRPr lang="en-US"/>
          </a:p>
        </p:txBody>
      </p:sp>
    </p:spTree>
    <p:extLst>
      <p:ext uri="{BB962C8B-B14F-4D97-AF65-F5344CB8AC3E}">
        <p14:creationId xmlns:p14="http://schemas.microsoft.com/office/powerpoint/2010/main" val="179360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https://www.nicepik.com/person-holding-opened-book-adult-bible-book-series-christ-christian-christianity-education-free-photo-1326356</a:t>
            </a:r>
          </a:p>
        </p:txBody>
      </p:sp>
      <p:sp>
        <p:nvSpPr>
          <p:cNvPr id="4" name="Slide Number Placeholder 3"/>
          <p:cNvSpPr>
            <a:spLocks noGrp="1"/>
          </p:cNvSpPr>
          <p:nvPr>
            <p:ph type="sldNum" sz="quarter" idx="10"/>
          </p:nvPr>
        </p:nvSpPr>
        <p:spPr/>
        <p:txBody>
          <a:bodyPr/>
          <a:lstStyle/>
          <a:p>
            <a:fld id="{A64494A9-D7C6-465E-A913-491587F47DAB}" type="slidenum">
              <a:rPr lang="en-US" smtClean="0"/>
              <a:t>14</a:t>
            </a:fld>
            <a:endParaRPr lang="en-US"/>
          </a:p>
        </p:txBody>
      </p:sp>
    </p:spTree>
    <p:extLst>
      <p:ext uri="{BB962C8B-B14F-4D97-AF65-F5344CB8AC3E}">
        <p14:creationId xmlns:p14="http://schemas.microsoft.com/office/powerpoint/2010/main" val="350360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https://www.nicepik.com/two-man-and-woman-s-hand-on-top-of-table-hands-pray-prayer-praying-hands-faith-folded-free-photo-830928</a:t>
            </a:r>
          </a:p>
        </p:txBody>
      </p:sp>
      <p:sp>
        <p:nvSpPr>
          <p:cNvPr id="4" name="Slide Number Placeholder 3"/>
          <p:cNvSpPr>
            <a:spLocks noGrp="1"/>
          </p:cNvSpPr>
          <p:nvPr>
            <p:ph type="sldNum" sz="quarter" idx="10"/>
          </p:nvPr>
        </p:nvSpPr>
        <p:spPr/>
        <p:txBody>
          <a:bodyPr/>
          <a:lstStyle/>
          <a:p>
            <a:fld id="{A64494A9-D7C6-465E-A913-491587F47DAB}" type="slidenum">
              <a:rPr lang="en-US" smtClean="0"/>
              <a:t>31</a:t>
            </a:fld>
            <a:endParaRPr lang="en-US"/>
          </a:p>
        </p:txBody>
      </p:sp>
    </p:spTree>
    <p:extLst>
      <p:ext uri="{BB962C8B-B14F-4D97-AF65-F5344CB8AC3E}">
        <p14:creationId xmlns:p14="http://schemas.microsoft.com/office/powerpoint/2010/main" val="278204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B50DB-3B7E-49FB-A87A-4F96EE8C3657}" type="datetime1">
              <a:rPr lang="en-US" smtClean="0"/>
              <a:t>1/28/23</a:t>
            </a:fld>
            <a:endParaRPr lang="en-US"/>
          </a:p>
        </p:txBody>
      </p:sp>
      <p:sp>
        <p:nvSpPr>
          <p:cNvPr id="5" name="Footer Placeholder 4"/>
          <p:cNvSpPr>
            <a:spLocks noGrp="1"/>
          </p:cNvSpPr>
          <p:nvPr>
            <p:ph type="ftr" sz="quarter" idx="11"/>
          </p:nvPr>
        </p:nvSpPr>
        <p:spPr>
          <a:xfrm>
            <a:off x="-76200" y="6356350"/>
            <a:ext cx="4114800" cy="365125"/>
          </a:xfrm>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68586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EC81336-50FE-4809-BA9B-5AF8C3B69345}" type="datetime1">
              <a:rPr lang="en-US" smtClean="0"/>
              <a:t>1/28/23</a:t>
            </a:fld>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24572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07705C-166F-43F1-8879-892C99D0BAA3}" type="datetime1">
              <a:rPr lang="en-US" smtClean="0"/>
              <a:t>1/28/23</a:t>
            </a:fld>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2736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F6B7BD-82D7-41F6-9B37-C1E4D4D1C80E}" type="datetime1">
              <a:rPr lang="en-US" smtClean="0"/>
              <a:t>1/28/23</a:t>
            </a:fld>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86782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E6DCF9-3CE9-49FE-B58C-25D40D01E52D}" type="datetime1">
              <a:rPr lang="en-US" smtClean="0"/>
              <a:t>1/28/23</a:t>
            </a:fld>
            <a:endParaRPr lang="en-US"/>
          </a:p>
        </p:txBody>
      </p:sp>
      <p:sp>
        <p:nvSpPr>
          <p:cNvPr id="5" name="Footer Placeholder 4"/>
          <p:cNvSpPr>
            <a:spLocks noGrp="1"/>
          </p:cNvSpPr>
          <p:nvPr>
            <p:ph type="ftr" sz="quarter" idx="11"/>
          </p:nvPr>
        </p:nvSpPr>
        <p:spPr/>
        <p:txBody>
          <a:bodyPr/>
          <a:lstStyle/>
          <a:p>
            <a:r>
              <a:rPr lang="es-ES"/>
              <a:t>Las Enseñanzas de Jesús #2</a:t>
            </a:r>
            <a:endParaRPr lang="en-US"/>
          </a:p>
        </p:txBody>
      </p:sp>
      <p:sp>
        <p:nvSpPr>
          <p:cNvPr id="6" name="Slide Number Placeholder 5"/>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198201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11785A-E30D-4169-B150-B57AADE87071}" type="datetime1">
              <a:rPr lang="en-US" smtClean="0"/>
              <a:t>1/28/23</a:t>
            </a:fld>
            <a:endParaRPr lang="en-US"/>
          </a:p>
        </p:txBody>
      </p:sp>
      <p:sp>
        <p:nvSpPr>
          <p:cNvPr id="6" name="Footer Placeholder 5"/>
          <p:cNvSpPr>
            <a:spLocks noGrp="1"/>
          </p:cNvSpPr>
          <p:nvPr>
            <p:ph type="ftr" sz="quarter" idx="11"/>
          </p:nvPr>
        </p:nvSpPr>
        <p:spPr/>
        <p:txBody>
          <a:bodyPr/>
          <a:lstStyle/>
          <a:p>
            <a:r>
              <a:rPr lang="es-ES"/>
              <a:t>Las Enseñanzas de Jesús #2</a:t>
            </a:r>
            <a:endParaRPr lang="en-US"/>
          </a:p>
        </p:txBody>
      </p:sp>
      <p:sp>
        <p:nvSpPr>
          <p:cNvPr id="7" name="Slide Number Placeholder 6"/>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78623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2A1EEC0-CC32-4E87-AFD9-F056503C4105}" type="datetime1">
              <a:rPr lang="en-US" smtClean="0"/>
              <a:t>1/28/23</a:t>
            </a:fld>
            <a:endParaRPr lang="en-US"/>
          </a:p>
        </p:txBody>
      </p:sp>
      <p:sp>
        <p:nvSpPr>
          <p:cNvPr id="8" name="Footer Placeholder 7"/>
          <p:cNvSpPr>
            <a:spLocks noGrp="1"/>
          </p:cNvSpPr>
          <p:nvPr>
            <p:ph type="ftr" sz="quarter" idx="11"/>
          </p:nvPr>
        </p:nvSpPr>
        <p:spPr/>
        <p:txBody>
          <a:bodyPr/>
          <a:lstStyle/>
          <a:p>
            <a:r>
              <a:rPr lang="es-ES"/>
              <a:t>Las Enseñanzas de Jesús #2</a:t>
            </a:r>
            <a:endParaRPr lang="en-US"/>
          </a:p>
        </p:txBody>
      </p:sp>
      <p:sp>
        <p:nvSpPr>
          <p:cNvPr id="9" name="Slide Number Placeholder 8"/>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78505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4544C9D-B8FC-4F1C-B815-8162E477D259}" type="datetime1">
              <a:rPr lang="en-US" smtClean="0"/>
              <a:t>1/28/23</a:t>
            </a:fld>
            <a:endParaRPr lang="en-US"/>
          </a:p>
        </p:txBody>
      </p:sp>
      <p:sp>
        <p:nvSpPr>
          <p:cNvPr id="4" name="Footer Placeholder 3"/>
          <p:cNvSpPr>
            <a:spLocks noGrp="1"/>
          </p:cNvSpPr>
          <p:nvPr>
            <p:ph type="ftr" sz="quarter" idx="11"/>
          </p:nvPr>
        </p:nvSpPr>
        <p:spPr/>
        <p:txBody>
          <a:bodyPr/>
          <a:lstStyle/>
          <a:p>
            <a:r>
              <a:rPr lang="es-ES"/>
              <a:t>Las Enseñanzas de Jesús #2</a:t>
            </a:r>
            <a:endParaRPr lang="en-US"/>
          </a:p>
        </p:txBody>
      </p:sp>
      <p:sp>
        <p:nvSpPr>
          <p:cNvPr id="5" name="Slide Number Placeholder 4"/>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236732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A486EA-76A7-42A4-842C-7D3ADC33A0F9}" type="datetime1">
              <a:rPr lang="en-US" smtClean="0"/>
              <a:t>1/28/23</a:t>
            </a:fld>
            <a:endParaRPr lang="en-US"/>
          </a:p>
        </p:txBody>
      </p:sp>
      <p:sp>
        <p:nvSpPr>
          <p:cNvPr id="3" name="Footer Placeholder 2"/>
          <p:cNvSpPr>
            <a:spLocks noGrp="1"/>
          </p:cNvSpPr>
          <p:nvPr>
            <p:ph type="ftr" sz="quarter" idx="11"/>
          </p:nvPr>
        </p:nvSpPr>
        <p:spPr/>
        <p:txBody>
          <a:bodyPr/>
          <a:lstStyle/>
          <a:p>
            <a:r>
              <a:rPr lang="es-ES"/>
              <a:t>Las Enseñanzas de Jesús #2</a:t>
            </a:r>
            <a:endParaRPr lang="en-US"/>
          </a:p>
        </p:txBody>
      </p:sp>
      <p:sp>
        <p:nvSpPr>
          <p:cNvPr id="4" name="Slide Number Placeholder 3"/>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58691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68FDC7-EA47-404F-9EC4-F51D5994ED21}" type="datetime1">
              <a:rPr lang="en-US" smtClean="0"/>
              <a:t>1/28/23</a:t>
            </a:fld>
            <a:endParaRPr lang="en-US"/>
          </a:p>
        </p:txBody>
      </p:sp>
      <p:sp>
        <p:nvSpPr>
          <p:cNvPr id="6" name="Footer Placeholder 5"/>
          <p:cNvSpPr>
            <a:spLocks noGrp="1"/>
          </p:cNvSpPr>
          <p:nvPr>
            <p:ph type="ftr" sz="quarter" idx="11"/>
          </p:nvPr>
        </p:nvSpPr>
        <p:spPr/>
        <p:txBody>
          <a:bodyPr/>
          <a:lstStyle/>
          <a:p>
            <a:r>
              <a:rPr lang="es-ES"/>
              <a:t>Las Enseñanzas de Jesús #2</a:t>
            </a:r>
            <a:endParaRPr lang="en-US"/>
          </a:p>
        </p:txBody>
      </p:sp>
      <p:sp>
        <p:nvSpPr>
          <p:cNvPr id="7" name="Slide Number Placeholder 6"/>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308547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992452-5135-4C37-9ACE-DE41F85836D0}" type="datetime1">
              <a:rPr lang="en-US" smtClean="0"/>
              <a:t>1/28/23</a:t>
            </a:fld>
            <a:endParaRPr lang="en-US"/>
          </a:p>
        </p:txBody>
      </p:sp>
      <p:sp>
        <p:nvSpPr>
          <p:cNvPr id="6" name="Footer Placeholder 5"/>
          <p:cNvSpPr>
            <a:spLocks noGrp="1"/>
          </p:cNvSpPr>
          <p:nvPr>
            <p:ph type="ftr" sz="quarter" idx="11"/>
          </p:nvPr>
        </p:nvSpPr>
        <p:spPr/>
        <p:txBody>
          <a:bodyPr/>
          <a:lstStyle/>
          <a:p>
            <a:r>
              <a:rPr lang="es-ES"/>
              <a:t>Las Enseñanzas de Jesús #2</a:t>
            </a:r>
            <a:endParaRPr lang="en-US"/>
          </a:p>
        </p:txBody>
      </p:sp>
      <p:sp>
        <p:nvSpPr>
          <p:cNvPr id="7" name="Slide Number Placeholder 6"/>
          <p:cNvSpPr>
            <a:spLocks noGrp="1"/>
          </p:cNvSpPr>
          <p:nvPr>
            <p:ph type="sldNum" sz="quarter" idx="12"/>
          </p:nvPr>
        </p:nvSpPr>
        <p:spPr/>
        <p:txBody>
          <a:bodyPr/>
          <a:lstStyle/>
          <a:p>
            <a:fld id="{D5EF7D44-C05C-457F-B21B-0DD3974D36C5}" type="slidenum">
              <a:rPr lang="en-US" smtClean="0"/>
              <a:t>‹#›</a:t>
            </a:fld>
            <a:endParaRPr lang="en-US"/>
          </a:p>
        </p:txBody>
      </p:sp>
    </p:spTree>
    <p:extLst>
      <p:ext uri="{BB962C8B-B14F-4D97-AF65-F5344CB8AC3E}">
        <p14:creationId xmlns:p14="http://schemas.microsoft.com/office/powerpoint/2010/main" val="909256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erlin Sans FB" panose="020E0602020502020306" pitchFamily="34" charset="0"/>
              </a:defRPr>
            </a:lvl1pPr>
          </a:lstStyle>
          <a:p>
            <a:r>
              <a:rPr lang="es-ES"/>
              <a:t>Las Enseñanzas de Jesús #2</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F7D44-C05C-457F-B21B-0DD3974D36C5}"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62614" y="6034193"/>
            <a:ext cx="1047750" cy="687656"/>
          </a:xfrm>
          <a:prstGeom prst="rect">
            <a:avLst/>
          </a:prstGeom>
        </p:spPr>
      </p:pic>
    </p:spTree>
    <p:extLst>
      <p:ext uri="{BB962C8B-B14F-4D97-AF65-F5344CB8AC3E}">
        <p14:creationId xmlns:p14="http://schemas.microsoft.com/office/powerpoint/2010/main" val="3133313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2897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s Enseñanzas de Jesús: El Dios Verdadero: Lección 1 on Vimeo - Mozilla Firefox"/>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4896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s-ES"/>
              <a:t>Las Enseñanzas de Jesús #2</a:t>
            </a:r>
            <a:endParaRPr lang="en-US"/>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483992"/>
          </a:xfrm>
        </p:spPr>
      </p:pic>
    </p:spTree>
    <p:extLst>
      <p:ext uri="{BB962C8B-B14F-4D97-AF65-F5344CB8AC3E}">
        <p14:creationId xmlns:p14="http://schemas.microsoft.com/office/powerpoint/2010/main" val="3195853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s-ES"/>
              <a:t>Las Enseñanzas de Jesús #2</a:t>
            </a:r>
            <a:endParaRPr lang="en-US"/>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593788"/>
          </a:xfrm>
        </p:spPr>
      </p:pic>
    </p:spTree>
    <p:extLst>
      <p:ext uri="{BB962C8B-B14F-4D97-AF65-F5344CB8AC3E}">
        <p14:creationId xmlns:p14="http://schemas.microsoft.com/office/powerpoint/2010/main" val="116366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5645"/>
            <a:ext cx="10515600" cy="2386583"/>
          </a:xfrm>
        </p:spPr>
        <p:txBody>
          <a:bodyPr>
            <a:noAutofit/>
          </a:bodyPr>
          <a:lstStyle/>
          <a:p>
            <a:pPr algn="ctr"/>
            <a:r>
              <a:rPr lang="es-EC" dirty="0">
                <a:latin typeface="Berlin Sans FB Demi" panose="020E0802020502020306" pitchFamily="34" charset="0"/>
                <a:cs typeface="Arial" panose="020B0604020202020204" pitchFamily="34" charset="0"/>
              </a:rPr>
              <a:t>Preguntas</a:t>
            </a:r>
            <a:endParaRPr lang="en-US" dirty="0">
              <a:latin typeface="Berlin Sans FB Demi" panose="020E08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694730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045368"/>
          </a:xfrm>
          <a:prstGeom prst="rect">
            <a:avLst/>
          </a:prstGeom>
        </p:spPr>
      </p:pic>
      <p:sp>
        <p:nvSpPr>
          <p:cNvPr id="3" name="Content Placeholder 2"/>
          <p:cNvSpPr>
            <a:spLocks noGrp="1"/>
          </p:cNvSpPr>
          <p:nvPr>
            <p:ph idx="1"/>
          </p:nvPr>
        </p:nvSpPr>
        <p:spPr>
          <a:xfrm>
            <a:off x="1765268" y="3005739"/>
            <a:ext cx="8661464" cy="846521"/>
          </a:xfrm>
          <a:solidFill>
            <a:schemeClr val="bg1">
              <a:alpha val="84000"/>
            </a:schemeClr>
          </a:solidFill>
          <a:ln>
            <a:noFill/>
          </a:ln>
        </p:spPr>
        <p:txBody>
          <a:bodyPr>
            <a:normAutofit/>
          </a:bodyPr>
          <a:lstStyle/>
          <a:p>
            <a:pPr marL="0" indent="0" algn="ctr">
              <a:buNone/>
            </a:pPr>
            <a:r>
              <a:rPr lang="es-EC" sz="4400" dirty="0">
                <a:latin typeface="Berlin Sans FB" panose="020E0602020502020306" pitchFamily="34" charset="0"/>
                <a:cs typeface="Arial" panose="020B0604020202020204" pitchFamily="34" charset="0"/>
              </a:rPr>
              <a:t>¿Hablan en lenguas en su iglesia?</a:t>
            </a:r>
            <a:endParaRPr lang="en-US" sz="4400" dirty="0">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2948820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4425"/>
            <a:ext cx="10515600" cy="3949150"/>
          </a:xfrm>
        </p:spPr>
        <p:txBody>
          <a:bodyPr>
            <a:normAutofit/>
          </a:bodyPr>
          <a:lstStyle/>
          <a:p>
            <a:pPr marL="0" indent="0">
              <a:buNone/>
            </a:pPr>
            <a:r>
              <a:rPr lang="es-EC" sz="4400" b="1" dirty="0">
                <a:latin typeface="Berlin Sans FB" panose="020E0602020502020306" pitchFamily="34" charset="0"/>
                <a:cs typeface="Arial" panose="020B0604020202020204" pitchFamily="34" charset="0"/>
              </a:rPr>
              <a:t>Leamos 1 Corintios 12:1-11, 27-31 y 1 Corintios 14:1-20, 26-33a. ¿Cuáles son algunas de las preguntas que le haría a su amiga si ella dice que acaba de visitar una iglesia donde hablan en lenguas?</a:t>
            </a:r>
            <a:endParaRPr lang="es-EC" sz="40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76397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183" y="647272"/>
            <a:ext cx="10515600" cy="6739599"/>
          </a:xfrm>
        </p:spPr>
        <p:txBody>
          <a:bodyPr>
            <a:normAutofit/>
          </a:bodyPr>
          <a:lstStyle/>
          <a:p>
            <a:pPr marL="0" indent="0">
              <a:buNone/>
            </a:pPr>
            <a:r>
              <a:rPr lang="es-EC" sz="4400" dirty="0">
                <a:latin typeface="Berlin Sans FB" panose="020E0602020502020306" pitchFamily="34" charset="0"/>
                <a:cs typeface="Arial" panose="020B0604020202020204" pitchFamily="34" charset="0"/>
              </a:rPr>
              <a:t>1 Corintios 12:1-11, “</a:t>
            </a:r>
            <a:r>
              <a:rPr lang="es-ES" sz="4400" dirty="0">
                <a:latin typeface="Berlin Sans FB" panose="020E0602020502020306" pitchFamily="34" charset="0"/>
              </a:rPr>
              <a:t>Hermanos, no quiero que ignoren lo relacionado con los dones espirituales. </a:t>
            </a:r>
            <a:r>
              <a:rPr lang="es-ES" sz="4400" baseline="30000" dirty="0">
                <a:latin typeface="Berlin Sans FB" panose="020E0602020502020306" pitchFamily="34" charset="0"/>
              </a:rPr>
              <a:t>2 </a:t>
            </a:r>
            <a:r>
              <a:rPr lang="es-ES" sz="4400" dirty="0">
                <a:latin typeface="Berlin Sans FB" panose="020E0602020502020306" pitchFamily="34" charset="0"/>
              </a:rPr>
              <a:t>Ustedes saben que, cuando no eran creyentes, eran arrastrados hacia los ídolos mudos. </a:t>
            </a:r>
            <a:r>
              <a:rPr lang="es-ES" sz="4400" baseline="30000" dirty="0">
                <a:latin typeface="Berlin Sans FB" panose="020E0602020502020306" pitchFamily="34" charset="0"/>
              </a:rPr>
              <a:t>3 </a:t>
            </a:r>
            <a:r>
              <a:rPr lang="es-ES" sz="4400" dirty="0">
                <a:latin typeface="Berlin Sans FB" panose="020E0602020502020306" pitchFamily="34" charset="0"/>
              </a:rPr>
              <a:t>Por tanto, quiero que sepan que nadie que hable por el Espíritu de Dios puede maldecir a Jesús; y que nadie puede llamar «Señor» a Jesús, si no es por el Espíritu Santo.</a:t>
            </a:r>
            <a:endParaRPr lang="es-EC" sz="44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8424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183" y="647272"/>
            <a:ext cx="10515600" cy="6739599"/>
          </a:xfrm>
        </p:spPr>
        <p:txBody>
          <a:bodyPr>
            <a:normAutofit/>
          </a:bodyPr>
          <a:lstStyle/>
          <a:p>
            <a:pPr marL="0" indent="0">
              <a:buNone/>
            </a:pPr>
            <a:r>
              <a:rPr lang="es-ES" sz="4400" baseline="30000" dirty="0">
                <a:latin typeface="Berlin Sans FB" panose="020E0602020502020306" pitchFamily="34" charset="0"/>
              </a:rPr>
              <a:t>4 </a:t>
            </a:r>
            <a:r>
              <a:rPr lang="es-ES" sz="4400" dirty="0">
                <a:latin typeface="Berlin Sans FB" panose="020E0602020502020306" pitchFamily="34" charset="0"/>
              </a:rPr>
              <a:t>Ahora bien, hay diversidad de dones, pero el Espíritu es el mismo. </a:t>
            </a:r>
            <a:r>
              <a:rPr lang="es-ES" sz="4400" baseline="30000" dirty="0">
                <a:latin typeface="Berlin Sans FB" panose="020E0602020502020306" pitchFamily="34" charset="0"/>
              </a:rPr>
              <a:t>5 </a:t>
            </a:r>
            <a:r>
              <a:rPr lang="es-ES" sz="4400" dirty="0">
                <a:latin typeface="Berlin Sans FB" panose="020E0602020502020306" pitchFamily="34" charset="0"/>
              </a:rPr>
              <a:t>Hay diversidad de ministerios, pero el Señor es el mismo. </a:t>
            </a:r>
            <a:r>
              <a:rPr lang="es-ES" sz="4400" baseline="30000" dirty="0">
                <a:latin typeface="Berlin Sans FB" panose="020E0602020502020306" pitchFamily="34" charset="0"/>
              </a:rPr>
              <a:t>6 </a:t>
            </a:r>
            <a:r>
              <a:rPr lang="es-ES" sz="4400" dirty="0">
                <a:latin typeface="Berlin Sans FB" panose="020E0602020502020306" pitchFamily="34" charset="0"/>
              </a:rPr>
              <a:t>Hay diversidad de actividades, pero Dios, que hace todo en todos, es el mismo. </a:t>
            </a:r>
            <a:r>
              <a:rPr lang="es-ES" sz="4400" baseline="30000" dirty="0">
                <a:latin typeface="Berlin Sans FB" panose="020E0602020502020306" pitchFamily="34" charset="0"/>
              </a:rPr>
              <a:t>7 </a:t>
            </a:r>
            <a:r>
              <a:rPr lang="es-ES" sz="4400" dirty="0">
                <a:latin typeface="Berlin Sans FB" panose="020E0602020502020306" pitchFamily="34" charset="0"/>
              </a:rPr>
              <a:t>Pero la manifestación del Espíritu le es dada a cada uno para provecho. </a:t>
            </a:r>
            <a:r>
              <a:rPr lang="es-ES" sz="4400" baseline="30000" dirty="0">
                <a:latin typeface="Berlin Sans FB" panose="020E0602020502020306" pitchFamily="34" charset="0"/>
              </a:rPr>
              <a:t>8 </a:t>
            </a:r>
            <a:r>
              <a:rPr lang="es-ES" sz="4400" dirty="0">
                <a:latin typeface="Berlin Sans FB" panose="020E0602020502020306" pitchFamily="34" charset="0"/>
              </a:rPr>
              <a:t>A uno el Espíritu le da palabra de sabiduría; a otro, el mismo Espíritu le da palabra de ciencia;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5448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11565"/>
            <a:ext cx="10515600" cy="6400552"/>
          </a:xfrm>
        </p:spPr>
        <p:txBody>
          <a:bodyPr>
            <a:normAutofit/>
          </a:bodyPr>
          <a:lstStyle/>
          <a:p>
            <a:pPr marL="0" indent="0">
              <a:buNone/>
            </a:pPr>
            <a:r>
              <a:rPr lang="es-ES" sz="4400" baseline="30000" dirty="0">
                <a:latin typeface="Berlin Sans FB" panose="020E0602020502020306" pitchFamily="34" charset="0"/>
              </a:rPr>
              <a:t>9 </a:t>
            </a:r>
            <a:r>
              <a:rPr lang="es-ES" sz="4400" dirty="0">
                <a:latin typeface="Berlin Sans FB" panose="020E0602020502020306" pitchFamily="34" charset="0"/>
              </a:rPr>
              <a:t>a otro, el mismo Espíritu le da fe; y a otro, dones de sanidades; </a:t>
            </a:r>
            <a:r>
              <a:rPr lang="es-ES" sz="4400" baseline="30000" dirty="0">
                <a:latin typeface="Berlin Sans FB" panose="020E0602020502020306" pitchFamily="34" charset="0"/>
              </a:rPr>
              <a:t>10 </a:t>
            </a:r>
            <a:r>
              <a:rPr lang="es-ES" sz="4400" dirty="0">
                <a:latin typeface="Berlin Sans FB" panose="020E0602020502020306" pitchFamily="34" charset="0"/>
              </a:rPr>
              <a:t>a otro más, el don de hacer milagros; a otro, el don de profecía; a otro, el don de discernir los espíritus; a otro, el don de diversos géneros de lenguas; y a otro, el don de interpretar lenguas; </a:t>
            </a:r>
            <a:r>
              <a:rPr lang="es-ES" sz="4400" baseline="30000" dirty="0">
                <a:latin typeface="Berlin Sans FB" panose="020E0602020502020306" pitchFamily="34" charset="0"/>
              </a:rPr>
              <a:t>11 </a:t>
            </a:r>
            <a:r>
              <a:rPr lang="es-ES" sz="4400" dirty="0">
                <a:latin typeface="Berlin Sans FB" panose="020E0602020502020306" pitchFamily="34" charset="0"/>
              </a:rPr>
              <a:t>pero todo esto lo hace uno y el mismo Espíritu, que reparte a cada uno en particular, según su voluntad.</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8651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849" y="498545"/>
            <a:ext cx="10500302" cy="6359455"/>
          </a:xfrm>
        </p:spPr>
        <p:txBody>
          <a:bodyPr>
            <a:noAutofit/>
          </a:bodyPr>
          <a:lstStyle/>
          <a:p>
            <a:pPr marL="0" indent="0">
              <a:buNone/>
            </a:pPr>
            <a:r>
              <a:rPr lang="es-ES" sz="4400" dirty="0">
                <a:latin typeface="Berlin Sans FB" panose="020E0602020502020306" pitchFamily="34" charset="0"/>
                <a:cs typeface="Times New Roman" panose="02020603050405020304" pitchFamily="18" charset="0"/>
              </a:rPr>
              <a:t>1 Corintios 12:27-31, “Ahora bien, ustedes son el cuerpo de Cristo, y cada uno de ustedes es un miembro con una función particular. </a:t>
            </a:r>
            <a:r>
              <a:rPr lang="es-ES" sz="4400" baseline="30000" dirty="0">
                <a:latin typeface="Berlin Sans FB" panose="020E0602020502020306" pitchFamily="34" charset="0"/>
                <a:cs typeface="Times New Roman" panose="02020603050405020304" pitchFamily="18" charset="0"/>
              </a:rPr>
              <a:t>28 </a:t>
            </a:r>
            <a:r>
              <a:rPr lang="es-ES" sz="4400" dirty="0">
                <a:latin typeface="Berlin Sans FB" panose="020E0602020502020306" pitchFamily="34" charset="0"/>
                <a:cs typeface="Times New Roman" panose="02020603050405020304" pitchFamily="18" charset="0"/>
              </a:rPr>
              <a:t>En la iglesia Dios ha puesto, en primer lugar, apóstoles, luego profetas, y en tercer lugar, maestros; luego están los que hacen milagros, después los que sanan, los que ayudan, los que administran, y los que tienen don de lenguas.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407432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7913"/>
            <a:ext cx="14653813" cy="6895913"/>
          </a:xfrm>
        </p:spPr>
      </p:pic>
      <p:sp>
        <p:nvSpPr>
          <p:cNvPr id="2" name="Title 1"/>
          <p:cNvSpPr>
            <a:spLocks noGrp="1"/>
          </p:cNvSpPr>
          <p:nvPr>
            <p:ph type="title"/>
          </p:nvPr>
        </p:nvSpPr>
        <p:spPr>
          <a:xfrm>
            <a:off x="2665736" y="2750479"/>
            <a:ext cx="6860527" cy="1116984"/>
          </a:xfrm>
          <a:solidFill>
            <a:schemeClr val="bg1">
              <a:alpha val="68000"/>
            </a:schemeClr>
          </a:solid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27000"/>
          </a:effectLst>
        </p:spPr>
        <p:txBody>
          <a:bodyPr>
            <a:noAutofit/>
          </a:bodyPr>
          <a:lstStyle/>
          <a:p>
            <a:pPr algn="ctr"/>
            <a:r>
              <a:rPr lang="es-EC" dirty="0">
                <a:latin typeface="Berlin Sans FB Demi" panose="020E0802020502020306" pitchFamily="34" charset="0"/>
                <a:cs typeface="Arial" panose="020B0604020202020204" pitchFamily="34" charset="0"/>
              </a:rPr>
              <a:t>Las Enseñanzas de Jesús</a:t>
            </a:r>
            <a:endParaRPr lang="en-US" dirty="0">
              <a:latin typeface="Berlin Sans FB Demi" panose="020E0802020502020306" pitchFamily="34" charset="0"/>
              <a:cs typeface="Arial" panose="020B0604020202020204" pitchFamily="34" charset="0"/>
            </a:endParaRPr>
          </a:p>
        </p:txBody>
      </p:sp>
    </p:spTree>
    <p:extLst>
      <p:ext uri="{BB962C8B-B14F-4D97-AF65-F5344CB8AC3E}">
        <p14:creationId xmlns:p14="http://schemas.microsoft.com/office/powerpoint/2010/main" val="106439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2481" y="1027416"/>
            <a:ext cx="10500302" cy="6359455"/>
          </a:xfrm>
        </p:spPr>
        <p:txBody>
          <a:bodyPr>
            <a:noAutofit/>
          </a:bodyPr>
          <a:lstStyle/>
          <a:p>
            <a:pPr marL="0" indent="0">
              <a:buNone/>
            </a:pPr>
            <a:r>
              <a:rPr lang="es-ES" sz="4400" baseline="30000" dirty="0">
                <a:latin typeface="Berlin Sans FB" panose="020E0602020502020306" pitchFamily="34" charset="0"/>
                <a:cs typeface="Times New Roman" panose="02020603050405020304" pitchFamily="18" charset="0"/>
              </a:rPr>
              <a:t>29 </a:t>
            </a:r>
            <a:r>
              <a:rPr lang="es-ES" sz="4400" dirty="0">
                <a:latin typeface="Berlin Sans FB" panose="020E0602020502020306" pitchFamily="34" charset="0"/>
                <a:cs typeface="Times New Roman" panose="02020603050405020304" pitchFamily="18" charset="0"/>
              </a:rPr>
              <a:t>¿Son todos apóstoles? ¿Son todos profetas? ¿Son todos maestros? ¿Hacen todos milagros? </a:t>
            </a:r>
            <a:r>
              <a:rPr lang="es-ES" sz="4400" baseline="30000" dirty="0">
                <a:latin typeface="Berlin Sans FB" panose="020E0602020502020306" pitchFamily="34" charset="0"/>
                <a:cs typeface="Times New Roman" panose="02020603050405020304" pitchFamily="18" charset="0"/>
              </a:rPr>
              <a:t>30 </a:t>
            </a:r>
            <a:r>
              <a:rPr lang="es-ES" sz="4400" dirty="0">
                <a:latin typeface="Berlin Sans FB" panose="020E0602020502020306" pitchFamily="34" charset="0"/>
                <a:cs typeface="Times New Roman" panose="02020603050405020304" pitchFamily="18" charset="0"/>
              </a:rPr>
              <a:t>¿Tienen todos dones de sanidad? ¿Hablan todos lenguas? ¿Interpretan todos? </a:t>
            </a:r>
            <a:r>
              <a:rPr lang="es-ES" sz="4400" baseline="30000" dirty="0">
                <a:latin typeface="Berlin Sans FB" panose="020E0602020502020306" pitchFamily="34" charset="0"/>
                <a:cs typeface="Times New Roman" panose="02020603050405020304" pitchFamily="18" charset="0"/>
              </a:rPr>
              <a:t>31 </a:t>
            </a:r>
            <a:r>
              <a:rPr lang="es-ES" sz="4400" dirty="0">
                <a:latin typeface="Berlin Sans FB" panose="020E0602020502020306" pitchFamily="34" charset="0"/>
                <a:cs typeface="Times New Roman" panose="02020603050405020304" pitchFamily="18" charset="0"/>
              </a:rPr>
              <a:t>Como no es así, ustedes deben procurar los mejores dones. Pero yo les muestro un camino aun más excelente.</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63826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300" y="389912"/>
            <a:ext cx="10541399" cy="6832067"/>
          </a:xfrm>
        </p:spPr>
        <p:txBody>
          <a:bodyPr>
            <a:normAutofit/>
          </a:bodyPr>
          <a:lstStyle/>
          <a:p>
            <a:pPr marL="0" indent="0">
              <a:buNone/>
            </a:pPr>
            <a:r>
              <a:rPr lang="es-ES" sz="4000" dirty="0">
                <a:latin typeface="Berlin Sans FB" panose="020E0602020502020306" pitchFamily="34" charset="0"/>
              </a:rPr>
              <a:t>1 Corintios 14:1-20, “Ustedes vayan en pos del amor, y procuren alcanzar los dones espirituales, sobre todo el de profecía, </a:t>
            </a:r>
            <a:r>
              <a:rPr lang="es-ES" sz="4000" baseline="30000" dirty="0">
                <a:latin typeface="Berlin Sans FB" panose="020E0602020502020306" pitchFamily="34" charset="0"/>
              </a:rPr>
              <a:t>2 </a:t>
            </a:r>
            <a:r>
              <a:rPr lang="es-ES" sz="4000" dirty="0">
                <a:latin typeface="Berlin Sans FB" panose="020E0602020502020306" pitchFamily="34" charset="0"/>
              </a:rPr>
              <a:t>pues el que habla en lenguas extrañas le habla a Dios, pero no a los hombres; y nadie le entiende porque, en el Espíritu, habla de manera misteriosa. </a:t>
            </a:r>
            <a:r>
              <a:rPr lang="es-ES" sz="4000" baseline="30000" dirty="0">
                <a:latin typeface="Berlin Sans FB" panose="020E0602020502020306" pitchFamily="34" charset="0"/>
              </a:rPr>
              <a:t>3 </a:t>
            </a:r>
            <a:r>
              <a:rPr lang="es-ES" sz="4000" dirty="0">
                <a:latin typeface="Berlin Sans FB" panose="020E0602020502020306" pitchFamily="34" charset="0"/>
              </a:rPr>
              <a:t>Pero el que profetiza les habla a los demás para edificarlos, exhortarlos y consolarlos. </a:t>
            </a:r>
            <a:r>
              <a:rPr lang="es-ES" sz="4000" baseline="30000" dirty="0">
                <a:latin typeface="Berlin Sans FB" panose="020E0602020502020306" pitchFamily="34" charset="0"/>
              </a:rPr>
              <a:t>4 </a:t>
            </a:r>
            <a:r>
              <a:rPr lang="es-ES" sz="4000" dirty="0">
                <a:latin typeface="Berlin Sans FB" panose="020E0602020502020306" pitchFamily="34" charset="0"/>
              </a:rPr>
              <a:t>El que habla en lengua extraña, se edifica a sí mismo; en cambio, el que profetiza, edifica a la iglesia.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485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4903"/>
            <a:ext cx="10515600" cy="6832067"/>
          </a:xfrm>
        </p:spPr>
        <p:txBody>
          <a:bodyPr>
            <a:normAutofit/>
          </a:bodyPr>
          <a:lstStyle/>
          <a:p>
            <a:pPr marL="0" indent="0">
              <a:buNone/>
            </a:pPr>
            <a:r>
              <a:rPr lang="es-ES" sz="4000" baseline="30000" dirty="0">
                <a:latin typeface="Berlin Sans FB" panose="020E0602020502020306" pitchFamily="34" charset="0"/>
              </a:rPr>
              <a:t>5 </a:t>
            </a:r>
            <a:r>
              <a:rPr lang="es-ES" sz="4000" dirty="0">
                <a:latin typeface="Berlin Sans FB" panose="020E0602020502020306" pitchFamily="34" charset="0"/>
              </a:rPr>
              <a:t>Así que, yo quisiera que todos ustedes hablaran en lenguas, pero más quisiera que profetizaran; porque profetizar es más importante que hablar en lenguas, a menos que el que las hable también las interprete, para que la iglesia sea edificada.</a:t>
            </a:r>
            <a:r>
              <a:rPr lang="es-ES" sz="4000" baseline="30000" dirty="0">
                <a:latin typeface="Berlin Sans FB" panose="020E0602020502020306" pitchFamily="34" charset="0"/>
              </a:rPr>
              <a:t>6 </a:t>
            </a:r>
            <a:r>
              <a:rPr lang="es-ES" sz="4000" dirty="0">
                <a:latin typeface="Berlin Sans FB" panose="020E0602020502020306" pitchFamily="34" charset="0"/>
              </a:rPr>
              <a:t>Hermanos, ¿de qué les serviría a ustedes que yo fuera a visitarlos y les hablara en lenguas, a menos que les comunicara alguna revelación, o conocimiento, o profecía, o enseñanza?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8798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9893"/>
            <a:ext cx="10515600" cy="6832067"/>
          </a:xfrm>
        </p:spPr>
        <p:txBody>
          <a:bodyPr>
            <a:normAutofit/>
          </a:bodyPr>
          <a:lstStyle/>
          <a:p>
            <a:pPr marL="0" indent="0">
              <a:buNone/>
            </a:pPr>
            <a:r>
              <a:rPr lang="es-ES" sz="4000" baseline="30000" dirty="0">
                <a:latin typeface="Berlin Sans FB" panose="020E0602020502020306" pitchFamily="34" charset="0"/>
              </a:rPr>
              <a:t>7 </a:t>
            </a:r>
            <a:r>
              <a:rPr lang="es-ES" sz="4000" dirty="0">
                <a:latin typeface="Berlin Sans FB" panose="020E0602020502020306" pitchFamily="34" charset="0"/>
              </a:rPr>
              <a:t>Si los instrumentos musicales, como la flauta o la cítara, no tuvieran un sonido claramente distinto, ¿cómo podríamos distinguir entre la música de flauta y la música de cítara? </a:t>
            </a:r>
            <a:r>
              <a:rPr lang="es-ES" sz="4000" baseline="30000" dirty="0">
                <a:latin typeface="Berlin Sans FB" panose="020E0602020502020306" pitchFamily="34" charset="0"/>
              </a:rPr>
              <a:t>8 </a:t>
            </a:r>
            <a:r>
              <a:rPr lang="es-ES" sz="4000" dirty="0">
                <a:latin typeface="Berlin Sans FB" panose="020E0602020502020306" pitchFamily="34" charset="0"/>
              </a:rPr>
              <a:t>Y si el toque de trompeta resulta incierto, ¿quién se alistará para el combate? </a:t>
            </a:r>
            <a:r>
              <a:rPr lang="es-ES" sz="4000" baseline="30000" dirty="0">
                <a:latin typeface="Berlin Sans FB" panose="020E0602020502020306" pitchFamily="34" charset="0"/>
              </a:rPr>
              <a:t>9 </a:t>
            </a:r>
            <a:r>
              <a:rPr lang="es-ES" sz="4000" dirty="0">
                <a:latin typeface="Berlin Sans FB" panose="020E0602020502020306" pitchFamily="34" charset="0"/>
              </a:rPr>
              <a:t>Lo mismo pasa con ustedes: si no usan la lengua para comunicar un mensaje claro y comprensible, ¿cómo se va a entender lo que dicen? Es como si hablaran al aire.</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7082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9991"/>
            <a:ext cx="10515600" cy="6832067"/>
          </a:xfrm>
        </p:spPr>
        <p:txBody>
          <a:bodyPr>
            <a:normAutofit/>
          </a:bodyPr>
          <a:lstStyle/>
          <a:p>
            <a:pPr marL="0" indent="0">
              <a:buNone/>
            </a:pPr>
            <a:r>
              <a:rPr lang="es-ES" sz="4400" baseline="30000" dirty="0">
                <a:latin typeface="Berlin Sans FB" panose="020E0602020502020306" pitchFamily="34" charset="0"/>
              </a:rPr>
              <a:t>10 </a:t>
            </a:r>
            <a:r>
              <a:rPr lang="es-ES" sz="4400" dirty="0">
                <a:latin typeface="Berlin Sans FB" panose="020E0602020502020306" pitchFamily="34" charset="0"/>
              </a:rPr>
              <a:t>No hay duda de que en el mundo hay muchos idiomas, y que ninguno de ellos carece de significado. </a:t>
            </a:r>
            <a:r>
              <a:rPr lang="es-ES" sz="4400" baseline="30000" dirty="0">
                <a:latin typeface="Berlin Sans FB" panose="020E0602020502020306" pitchFamily="34" charset="0"/>
              </a:rPr>
              <a:t>11 </a:t>
            </a:r>
            <a:r>
              <a:rPr lang="es-ES" sz="4400" dirty="0">
                <a:latin typeface="Berlin Sans FB" panose="020E0602020502020306" pitchFamily="34" charset="0"/>
              </a:rPr>
              <a:t>Pero si yo no sé lo que significan las palabras, seré como un extranjero para el que habla, y el que habla será como un extranjero para mí. </a:t>
            </a:r>
            <a:r>
              <a:rPr lang="es-ES" sz="4400" baseline="30000" dirty="0">
                <a:latin typeface="Berlin Sans FB" panose="020E0602020502020306" pitchFamily="34" charset="0"/>
              </a:rPr>
              <a:t>12 </a:t>
            </a:r>
            <a:r>
              <a:rPr lang="es-ES" sz="4400" dirty="0">
                <a:latin typeface="Berlin Sans FB" panose="020E0602020502020306" pitchFamily="34" charset="0"/>
              </a:rPr>
              <a:t>Lo mismo pasa con ustedes. Puesto que anhelan tener los dones espirituales, procuren abundar en ellos para la edificación de la iglesia.</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83117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84784"/>
            <a:ext cx="10515600" cy="6832067"/>
          </a:xfrm>
        </p:spPr>
        <p:txBody>
          <a:bodyPr>
            <a:normAutofit/>
          </a:bodyPr>
          <a:lstStyle/>
          <a:p>
            <a:pPr marL="0" indent="0">
              <a:buNone/>
            </a:pPr>
            <a:r>
              <a:rPr lang="es-ES" sz="4400" baseline="30000" dirty="0">
                <a:latin typeface="Berlin Sans FB" panose="020E0602020502020306" pitchFamily="34" charset="0"/>
              </a:rPr>
              <a:t>13 </a:t>
            </a:r>
            <a:r>
              <a:rPr lang="es-ES" sz="4400" dirty="0">
                <a:latin typeface="Berlin Sans FB" panose="020E0602020502020306" pitchFamily="34" charset="0"/>
              </a:rPr>
              <a:t>Por lo tanto, el que hable en una lengua extraña, pida en oración poder interpretarla. </a:t>
            </a:r>
            <a:r>
              <a:rPr lang="es-ES" sz="4400" baseline="30000" dirty="0">
                <a:latin typeface="Berlin Sans FB" panose="020E0602020502020306" pitchFamily="34" charset="0"/>
              </a:rPr>
              <a:t>14 </a:t>
            </a:r>
            <a:r>
              <a:rPr lang="es-ES" sz="4400" dirty="0">
                <a:latin typeface="Berlin Sans FB" panose="020E0602020502020306" pitchFamily="34" charset="0"/>
              </a:rPr>
              <a:t>Porque, si yo oro en una lengua extraña, es mi espíritu el que ora, pero mi entendimiento no se beneficia. </a:t>
            </a:r>
            <a:r>
              <a:rPr lang="es-ES" sz="4400" baseline="30000" dirty="0">
                <a:latin typeface="Berlin Sans FB" panose="020E0602020502020306" pitchFamily="34" charset="0"/>
              </a:rPr>
              <a:t>15 </a:t>
            </a:r>
            <a:r>
              <a:rPr lang="es-ES" sz="4400" dirty="0">
                <a:latin typeface="Berlin Sans FB" panose="020E0602020502020306" pitchFamily="34" charset="0"/>
              </a:rPr>
              <a:t>Entonces, ¿qué debo hacer? Pues orar con el espíritu, pero también con el entendimiento; cantar con el espíritu, pero también con el entendimiento.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0028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62931"/>
            <a:ext cx="10515600" cy="6195069"/>
          </a:xfrm>
        </p:spPr>
        <p:txBody>
          <a:bodyPr>
            <a:normAutofit/>
          </a:bodyPr>
          <a:lstStyle/>
          <a:p>
            <a:pPr marL="0" indent="0">
              <a:buNone/>
            </a:pPr>
            <a:r>
              <a:rPr lang="es-ES" sz="4400" baseline="30000" dirty="0">
                <a:latin typeface="Berlin Sans FB" panose="020E0602020502020306" pitchFamily="34" charset="0"/>
              </a:rPr>
              <a:t>16 </a:t>
            </a:r>
            <a:r>
              <a:rPr lang="es-ES" sz="4400" dirty="0">
                <a:latin typeface="Berlin Sans FB" panose="020E0602020502020306" pitchFamily="34" charset="0"/>
              </a:rPr>
              <a:t>Porque si tú alabas a Dios sólo con el espíritu, ¿qué hará el que solamente está escuchando? ¿Cómo dirá «Amén» a tu acción de gracias, si no sabe lo que has dicho? </a:t>
            </a:r>
            <a:r>
              <a:rPr lang="es-ES" sz="4400" baseline="30000" dirty="0">
                <a:latin typeface="Berlin Sans FB" panose="020E0602020502020306" pitchFamily="34" charset="0"/>
              </a:rPr>
              <a:t>17 </a:t>
            </a:r>
            <a:r>
              <a:rPr lang="es-ES" sz="4400" dirty="0">
                <a:latin typeface="Berlin Sans FB" panose="020E0602020502020306" pitchFamily="34" charset="0"/>
              </a:rPr>
              <a:t>Tu acción de gracias puede ser muy buena, pero el otro no será edificado. </a:t>
            </a:r>
            <a:r>
              <a:rPr lang="es-ES" sz="4400" baseline="30000" dirty="0">
                <a:latin typeface="Berlin Sans FB" panose="020E0602020502020306" pitchFamily="34" charset="0"/>
              </a:rPr>
              <a:t>18 </a:t>
            </a:r>
            <a:r>
              <a:rPr lang="es-ES" sz="4400" dirty="0">
                <a:latin typeface="Berlin Sans FB" panose="020E0602020502020306" pitchFamily="34" charset="0"/>
              </a:rPr>
              <a:t>Doy gracias a Dios de que hablo en lenguas más que todos ustedes,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64651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7028"/>
            <a:ext cx="10515600" cy="6195069"/>
          </a:xfrm>
        </p:spPr>
        <p:txBody>
          <a:bodyPr>
            <a:normAutofit/>
          </a:bodyPr>
          <a:lstStyle/>
          <a:p>
            <a:pPr marL="0" indent="0">
              <a:buNone/>
            </a:pPr>
            <a:r>
              <a:rPr lang="es-ES" sz="4400" baseline="30000" dirty="0">
                <a:latin typeface="Berlin Sans FB" panose="020E0602020502020306" pitchFamily="34" charset="0"/>
              </a:rPr>
              <a:t>19 </a:t>
            </a:r>
            <a:r>
              <a:rPr lang="es-ES" sz="4400" dirty="0">
                <a:latin typeface="Berlin Sans FB" panose="020E0602020502020306" pitchFamily="34" charset="0"/>
              </a:rPr>
              <a:t>pero en la iglesia prefiero hablar cinco palabras con mi entendimiento, para poder enseñar a los demás, que diez mil palabras en una lengua extraña. </a:t>
            </a:r>
            <a:r>
              <a:rPr lang="es-ES" sz="4400" baseline="30000" dirty="0">
                <a:latin typeface="Berlin Sans FB" panose="020E0602020502020306" pitchFamily="34" charset="0"/>
              </a:rPr>
              <a:t>20 </a:t>
            </a:r>
            <a:r>
              <a:rPr lang="es-ES" sz="4400" dirty="0">
                <a:latin typeface="Berlin Sans FB" panose="020E0602020502020306" pitchFamily="34" charset="0"/>
              </a:rPr>
              <a:t>Hermanos, no sean como niños en su modo de razonar. Sean como niños en cuanto a la malicia, pero en su modo de razonar actúen como gente madura.</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25633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421"/>
            <a:ext cx="10515600" cy="6801244"/>
          </a:xfrm>
        </p:spPr>
        <p:txBody>
          <a:bodyPr>
            <a:normAutofit/>
          </a:bodyPr>
          <a:lstStyle/>
          <a:p>
            <a:pPr marL="0" indent="0">
              <a:buNone/>
            </a:pPr>
            <a:r>
              <a:rPr lang="en-US" sz="4000" dirty="0">
                <a:latin typeface="Berlin Sans FB" panose="020E0602020502020306" pitchFamily="34" charset="0"/>
              </a:rPr>
              <a:t>1 </a:t>
            </a:r>
            <a:r>
              <a:rPr lang="en-US" sz="4000" dirty="0" err="1">
                <a:latin typeface="Berlin Sans FB" panose="020E0602020502020306" pitchFamily="34" charset="0"/>
              </a:rPr>
              <a:t>Corintios</a:t>
            </a:r>
            <a:r>
              <a:rPr lang="en-US" sz="4000" dirty="0">
                <a:latin typeface="Berlin Sans FB" panose="020E0602020502020306" pitchFamily="34" charset="0"/>
              </a:rPr>
              <a:t> 14:26-33a, “</a:t>
            </a:r>
            <a:r>
              <a:rPr lang="es-ES" sz="4000" dirty="0">
                <a:latin typeface="Berlin Sans FB" panose="020E0602020502020306" pitchFamily="34" charset="0"/>
              </a:rPr>
              <a:t>Por lo tanto, hermanos, cuando ustedes se reúnan, tal vez cada uno tenga un salmo, una enseñanza, una revelación, un mensaje en lengua extraña, o una interpretación; pero todo deben hacerlo para la edificación. </a:t>
            </a:r>
            <a:r>
              <a:rPr lang="es-ES" sz="4000" baseline="30000" dirty="0">
                <a:latin typeface="Berlin Sans FB" panose="020E0602020502020306" pitchFamily="34" charset="0"/>
              </a:rPr>
              <a:t>27 </a:t>
            </a:r>
            <a:r>
              <a:rPr lang="es-ES" sz="4000" dirty="0">
                <a:latin typeface="Berlin Sans FB" panose="020E0602020502020306" pitchFamily="34" charset="0"/>
              </a:rPr>
              <a:t>Si se habla en una lengua extraña, que hablen dos, y hasta tres, pero que lo hagan por turnos, y que uno de ellos interprete lo que se diga. </a:t>
            </a:r>
            <a:endParaRPr lang="en-US" sz="4000" dirty="0">
              <a:latin typeface="Berlin Sans FB" panose="020E0602020502020306"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10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176" y="339047"/>
            <a:ext cx="11126912" cy="7047825"/>
          </a:xfrm>
        </p:spPr>
        <p:txBody>
          <a:bodyPr>
            <a:normAutofit/>
          </a:bodyPr>
          <a:lstStyle/>
          <a:p>
            <a:pPr marL="0" indent="0">
              <a:buNone/>
            </a:pPr>
            <a:r>
              <a:rPr lang="es-ES" sz="4000" baseline="30000" dirty="0">
                <a:latin typeface="Berlin Sans FB" panose="020E0602020502020306" pitchFamily="34" charset="0"/>
              </a:rPr>
              <a:t>28 </a:t>
            </a:r>
            <a:r>
              <a:rPr lang="es-ES" sz="4000" dirty="0">
                <a:latin typeface="Berlin Sans FB" panose="020E0602020502020306" pitchFamily="34" charset="0"/>
              </a:rPr>
              <a:t>Pero si no hay quien interprete, esa persona debe guardar silencio en la iglesia, y hablar para sí mismo y para Dios. </a:t>
            </a:r>
            <a:r>
              <a:rPr lang="es-ES" sz="4000" baseline="30000" dirty="0">
                <a:latin typeface="Berlin Sans FB" panose="020E0602020502020306" pitchFamily="34" charset="0"/>
              </a:rPr>
              <a:t>29 </a:t>
            </a:r>
            <a:r>
              <a:rPr lang="es-ES" sz="4000" dirty="0">
                <a:latin typeface="Berlin Sans FB" panose="020E0602020502020306" pitchFamily="34" charset="0"/>
              </a:rPr>
              <a:t>De la misma manera, que hablen dos y hasta tres profetas, y que los demás juzguen lo dicho. </a:t>
            </a:r>
            <a:r>
              <a:rPr lang="es-ES" sz="4000" baseline="30000" dirty="0">
                <a:latin typeface="Berlin Sans FB" panose="020E0602020502020306" pitchFamily="34" charset="0"/>
              </a:rPr>
              <a:t>30 </a:t>
            </a:r>
            <a:r>
              <a:rPr lang="es-ES" sz="4000" dirty="0">
                <a:latin typeface="Berlin Sans FB" panose="020E0602020502020306" pitchFamily="34" charset="0"/>
              </a:rPr>
              <a:t>Si alguien estando sentado recibe una revelación, el primero debe dejar de hablar; </a:t>
            </a:r>
            <a:r>
              <a:rPr lang="es-ES" sz="4000" baseline="30000" dirty="0">
                <a:latin typeface="Berlin Sans FB" panose="020E0602020502020306" pitchFamily="34" charset="0"/>
              </a:rPr>
              <a:t>31 </a:t>
            </a:r>
            <a:r>
              <a:rPr lang="es-ES" sz="4000" dirty="0">
                <a:latin typeface="Berlin Sans FB" panose="020E0602020502020306" pitchFamily="34" charset="0"/>
              </a:rPr>
              <a:t>así todos podrán profetizar por turno, a fin de que todos aprendan y sean exhortados. </a:t>
            </a:r>
            <a:r>
              <a:rPr lang="es-ES" sz="4000" baseline="30000" dirty="0">
                <a:latin typeface="Berlin Sans FB" panose="020E0602020502020306" pitchFamily="34" charset="0"/>
              </a:rPr>
              <a:t>32 </a:t>
            </a:r>
            <a:r>
              <a:rPr lang="es-ES" sz="4000" dirty="0">
                <a:latin typeface="Berlin Sans FB" panose="020E0602020502020306" pitchFamily="34" charset="0"/>
              </a:rPr>
              <a:t>El don de profecía debe estar bajo el control de los profetas, </a:t>
            </a:r>
            <a:r>
              <a:rPr lang="es-ES" sz="4000" baseline="30000" dirty="0">
                <a:latin typeface="Berlin Sans FB" panose="020E0602020502020306" pitchFamily="34" charset="0"/>
              </a:rPr>
              <a:t>33 </a:t>
            </a:r>
            <a:r>
              <a:rPr lang="es-ES" sz="4000" dirty="0">
                <a:latin typeface="Berlin Sans FB" panose="020E0602020502020306" pitchFamily="34" charset="0"/>
              </a:rPr>
              <a:t>pues Dios no es Dios de confusión, sino de paz.</a:t>
            </a:r>
            <a:endParaRPr lang="en-US" sz="4000" dirty="0">
              <a:latin typeface="Berlin Sans FB" panose="020E0602020502020306" pitchFamily="34" charset="0"/>
            </a:endParaRPr>
          </a:p>
        </p:txBody>
      </p:sp>
      <p:sp>
        <p:nvSpPr>
          <p:cNvPr id="2" name="Footer Placeholder 1"/>
          <p:cNvSpPr>
            <a:spLocks noGrp="1"/>
          </p:cNvSpPr>
          <p:nvPr>
            <p:ph type="ftr" sz="quarter" idx="11"/>
          </p:nvPr>
        </p:nvSpPr>
        <p:spPr/>
        <p:txBody>
          <a:bodyPr/>
          <a:lstStyle/>
          <a:p>
            <a:r>
              <a:rPr lang="es-ES" dirty="0"/>
              <a:t>Las Enseñanzas de Jesús #2</a:t>
            </a:r>
            <a:endParaRPr lang="en-US" dirty="0"/>
          </a:p>
        </p:txBody>
      </p:sp>
    </p:spTree>
    <p:extLst>
      <p:ext uri="{BB962C8B-B14F-4D97-AF65-F5344CB8AC3E}">
        <p14:creationId xmlns:p14="http://schemas.microsoft.com/office/powerpoint/2010/main" val="132865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07395"/>
            <a:ext cx="10515600" cy="3843209"/>
          </a:xfrm>
        </p:spPr>
        <p:txBody>
          <a:bodyPr>
            <a:normAutofit/>
          </a:bodyPr>
          <a:lstStyle/>
          <a:p>
            <a:pPr marL="0" indent="0">
              <a:buNone/>
            </a:pPr>
            <a:r>
              <a:rPr lang="es-ES" sz="4400" dirty="0">
                <a:latin typeface="Berlin Sans FB" panose="020E0602020502020306" pitchFamily="34" charset="0"/>
              </a:rPr>
              <a:t>Querido Señor Jesús, te agradecemos que no nos hayas dejado sin el Consolador. Te agradecemos por enviarnos el Espíritu Santo después de tu ascensión al cielo. Enséñanos más sobre él hoy en nuestra lección. En tu nombre oramos, Amén.</a:t>
            </a:r>
            <a:endParaRPr lang="en-US" sz="4400" dirty="0">
              <a:latin typeface="Berlin Sans FB" panose="020E0602020502020306" pitchFamily="34" charset="0"/>
            </a:endParaRPr>
          </a:p>
        </p:txBody>
      </p:sp>
      <p:sp>
        <p:nvSpPr>
          <p:cNvPr id="4" name="Footer Placeholder 3"/>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1614752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643"/>
            <a:ext cx="10515600" cy="6662357"/>
          </a:xfrm>
        </p:spPr>
        <p:txBody>
          <a:bodyPr>
            <a:noAutofit/>
          </a:bodyPr>
          <a:lstStyle/>
          <a:p>
            <a:pPr marL="0" indent="0">
              <a:buNone/>
            </a:pPr>
            <a:r>
              <a:rPr lang="es-EC" sz="3600" b="1" dirty="0">
                <a:latin typeface="Berlin Sans FB" panose="020E0602020502020306" pitchFamily="34" charset="0"/>
                <a:cs typeface="Arial" panose="020B0604020202020204" pitchFamily="34" charset="0"/>
              </a:rPr>
              <a:t>¿Ponen demasiado énfasis en hablar en lenguas?</a:t>
            </a:r>
          </a:p>
          <a:p>
            <a:pPr marL="0" indent="0">
              <a:buNone/>
            </a:pPr>
            <a:endParaRPr lang="es-EC" sz="3600" b="1" dirty="0">
              <a:latin typeface="Berlin Sans FB" panose="020E0602020502020306" pitchFamily="34" charset="0"/>
              <a:cs typeface="Arial" panose="020B0604020202020204" pitchFamily="34" charset="0"/>
            </a:endParaRPr>
          </a:p>
          <a:p>
            <a:pPr marL="0" indent="0">
              <a:buNone/>
            </a:pPr>
            <a:r>
              <a:rPr lang="es-EC" sz="3600" b="1" dirty="0">
                <a:latin typeface="Berlin Sans FB" panose="020E0602020502020306" pitchFamily="34" charset="0"/>
                <a:cs typeface="Arial" panose="020B0604020202020204" pitchFamily="34" charset="0"/>
              </a:rPr>
              <a:t>¿Lo están utilizando como prueba de que la persona realmente ha recibido el Espíritu Santo?</a:t>
            </a:r>
          </a:p>
          <a:p>
            <a:pPr marL="0" indent="0">
              <a:buNone/>
            </a:pPr>
            <a:r>
              <a:rPr lang="es-EC" sz="3600" b="1" dirty="0">
                <a:latin typeface="Berlin Sans FB" panose="020E0602020502020306" pitchFamily="34" charset="0"/>
                <a:cs typeface="Arial" panose="020B0604020202020204" pitchFamily="34" charset="0"/>
              </a:rPr>
              <a:t> </a:t>
            </a:r>
          </a:p>
          <a:p>
            <a:pPr marL="0" indent="0">
              <a:buNone/>
            </a:pPr>
            <a:r>
              <a:rPr lang="es-EC" sz="3600" b="1" dirty="0">
                <a:latin typeface="Berlin Sans FB" panose="020E0602020502020306" pitchFamily="34" charset="0"/>
                <a:cs typeface="Arial" panose="020B0604020202020204" pitchFamily="34" charset="0"/>
              </a:rPr>
              <a:t>¿Para que usan el hablar de lenguas?</a:t>
            </a:r>
          </a:p>
          <a:p>
            <a:pPr marL="0" indent="0">
              <a:buNone/>
            </a:pPr>
            <a:endParaRPr lang="es-EC" sz="3600" b="1" dirty="0">
              <a:latin typeface="Berlin Sans FB" panose="020E0602020502020306" pitchFamily="34" charset="0"/>
              <a:cs typeface="Arial" panose="020B0604020202020204" pitchFamily="34" charset="0"/>
            </a:endParaRPr>
          </a:p>
          <a:p>
            <a:pPr marL="0" indent="0">
              <a:buNone/>
            </a:pPr>
            <a:r>
              <a:rPr lang="es-EC" sz="3600" b="1" dirty="0">
                <a:latin typeface="Berlin Sans FB" panose="020E0602020502020306" pitchFamily="34" charset="0"/>
                <a:cs typeface="Arial" panose="020B0604020202020204" pitchFamily="34" charset="0"/>
              </a:rPr>
              <a:t>¿Todos pueden entender el mensaje de los que hablan en lenguas?</a:t>
            </a:r>
            <a:endParaRPr lang="es-EC" sz="36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8805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95580"/>
          </a:xfrm>
          <a:prstGeom prst="rect">
            <a:avLst/>
          </a:prstGeom>
        </p:spPr>
      </p:pic>
      <p:sp>
        <p:nvSpPr>
          <p:cNvPr id="3" name="Content Placeholder 2"/>
          <p:cNvSpPr>
            <a:spLocks noGrp="1"/>
          </p:cNvSpPr>
          <p:nvPr>
            <p:ph idx="1"/>
          </p:nvPr>
        </p:nvSpPr>
        <p:spPr>
          <a:xfrm>
            <a:off x="3297192" y="623257"/>
            <a:ext cx="10515600" cy="4632643"/>
          </a:xfrm>
        </p:spPr>
        <p:txBody>
          <a:bodyPr>
            <a:normAutofit/>
          </a:bodyPr>
          <a:lstStyle/>
          <a:p>
            <a:pPr marL="0" indent="0" algn="ctr">
              <a:buNone/>
            </a:pPr>
            <a:r>
              <a:rPr lang="es-EC" sz="4400" dirty="0">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606118"/>
          </a:xfrm>
          <a:prstGeom prst="rect">
            <a:avLst/>
          </a:prstGeom>
        </p:spPr>
      </p:pic>
      <p:sp>
        <p:nvSpPr>
          <p:cNvPr id="3" name="Content Placeholder 2"/>
          <p:cNvSpPr>
            <a:spLocks noGrp="1"/>
          </p:cNvSpPr>
          <p:nvPr>
            <p:ph idx="1"/>
          </p:nvPr>
        </p:nvSpPr>
        <p:spPr>
          <a:xfrm>
            <a:off x="1798195" y="3030982"/>
            <a:ext cx="8595610" cy="796035"/>
          </a:xfrm>
          <a:solidFill>
            <a:schemeClr val="bg1">
              <a:alpha val="38000"/>
            </a:schemeClr>
          </a:solidFill>
        </p:spPr>
        <p:txBody>
          <a:bodyPr>
            <a:normAutofit/>
          </a:bodyPr>
          <a:lstStyle/>
          <a:p>
            <a:pPr marL="0" indent="0" algn="ctr">
              <a:buNone/>
            </a:pPr>
            <a:r>
              <a:rPr lang="es-EC" sz="4400" dirty="0">
                <a:latin typeface="Berlin Sans FB Demi" panose="020E0802020502020306" pitchFamily="34" charset="0"/>
                <a:cs typeface="Arial" panose="020B0604020202020204" pitchFamily="34" charset="0"/>
              </a:rPr>
              <a:t>La Tarea y El Proyecto Final</a:t>
            </a:r>
          </a:p>
        </p:txBody>
      </p:sp>
    </p:spTree>
    <p:extLst>
      <p:ext uri="{BB962C8B-B14F-4D97-AF65-F5344CB8AC3E}">
        <p14:creationId xmlns:p14="http://schemas.microsoft.com/office/powerpoint/2010/main" val="2835775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5">
            <a:extLst>
              <a:ext uri="{FF2B5EF4-FFF2-40B4-BE49-F238E27FC236}">
                <a16:creationId xmlns:a16="http://schemas.microsoft.com/office/drawing/2014/main" id="{2A1171BB-2D21-4148-96D0-1B66705402E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4" name="Marcador de pie de página 3">
            <a:extLst>
              <a:ext uri="{FF2B5EF4-FFF2-40B4-BE49-F238E27FC236}">
                <a16:creationId xmlns:a16="http://schemas.microsoft.com/office/drawing/2014/main" id="{A10850BA-7ED7-48FC-AF6C-DED3E19214F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endParaRPr lang="en-US" kern="1200" dirty="0">
              <a:solidFill>
                <a:srgbClr val="FFFFFF"/>
              </a:solidFill>
              <a:latin typeface="+mn-lt"/>
              <a:cs typeface="Calibri"/>
            </a:endParaRPr>
          </a:p>
        </p:txBody>
      </p:sp>
    </p:spTree>
    <p:extLst>
      <p:ext uri="{BB962C8B-B14F-4D97-AF65-F5344CB8AC3E}">
        <p14:creationId xmlns:p14="http://schemas.microsoft.com/office/powerpoint/2010/main" val="413601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27390"/>
          </a:xfrm>
          <a:prstGeom prst="rect">
            <a:avLst/>
          </a:prstGeom>
        </p:spPr>
      </p:pic>
      <p:sp>
        <p:nvSpPr>
          <p:cNvPr id="3" name="Content Placeholder 2"/>
          <p:cNvSpPr>
            <a:spLocks noGrp="1"/>
          </p:cNvSpPr>
          <p:nvPr>
            <p:ph idx="1"/>
          </p:nvPr>
        </p:nvSpPr>
        <p:spPr>
          <a:xfrm>
            <a:off x="-912364" y="1112678"/>
            <a:ext cx="10515600" cy="4632643"/>
          </a:xfrm>
        </p:spPr>
        <p:txBody>
          <a:bodyPr>
            <a:normAutofit/>
          </a:bodyPr>
          <a:lstStyle/>
          <a:p>
            <a:pPr marL="0" indent="0" algn="ctr">
              <a:buNone/>
            </a:pPr>
            <a:r>
              <a:rPr lang="es-EC" sz="4400" dirty="0">
                <a:latin typeface="Berlin Sans FB Demi" panose="020E0802020502020306" pitchFamily="34" charset="0"/>
                <a:cs typeface="Arial" panose="020B0604020202020204" pitchFamily="34" charset="0"/>
              </a:rPr>
              <a:t>La Despedida</a:t>
            </a:r>
          </a:p>
        </p:txBody>
      </p:sp>
    </p:spTree>
    <p:extLst>
      <p:ext uri="{BB962C8B-B14F-4D97-AF65-F5344CB8AC3E}">
        <p14:creationId xmlns:p14="http://schemas.microsoft.com/office/powerpoint/2010/main" val="362747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5708"/>
            <a:ext cx="10515600" cy="2386583"/>
          </a:xfrm>
        </p:spPr>
        <p:txBody>
          <a:bodyPr>
            <a:noAutofit/>
          </a:bodyPr>
          <a:lstStyle/>
          <a:p>
            <a:pPr algn="ctr"/>
            <a:r>
              <a:rPr lang="es-EC" dirty="0">
                <a:latin typeface="Berlin Sans FB Demi" panose="020E0802020502020306" pitchFamily="34" charset="0"/>
                <a:cs typeface="Arial" panose="020B0604020202020204" pitchFamily="34" charset="0"/>
              </a:rPr>
              <a:t>Las Preguntas de Repaso</a:t>
            </a:r>
            <a:br>
              <a:rPr lang="es-EC" sz="10000" dirty="0">
                <a:latin typeface="Museo Sans 500" panose="02000000000000000000" pitchFamily="50" charset="0"/>
                <a:cs typeface="Arial" panose="020B0604020202020204" pitchFamily="34" charset="0"/>
              </a:rPr>
            </a:br>
            <a:r>
              <a:rPr lang="es-EC" sz="4000" dirty="0">
                <a:latin typeface="Berlin Sans FB" panose="020E0602020502020306" pitchFamily="34" charset="0"/>
                <a:cs typeface="Arial" panose="020B0604020202020204" pitchFamily="34" charset="0"/>
              </a:rPr>
              <a:t>(5 minutos)</a:t>
            </a:r>
            <a:endParaRPr lang="en-US" sz="4000" dirty="0">
              <a:latin typeface="Berlin Sans FB" panose="020E06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a:t>Las Enseñanzas de Jesús #2</a:t>
            </a:r>
            <a:endParaRPr lang="en-US" dirty="0"/>
          </a:p>
        </p:txBody>
      </p:sp>
    </p:spTree>
    <p:extLst>
      <p:ext uri="{BB962C8B-B14F-4D97-AF65-F5344CB8AC3E}">
        <p14:creationId xmlns:p14="http://schemas.microsoft.com/office/powerpoint/2010/main" val="763119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667"/>
            <a:ext cx="12192000" cy="6099683"/>
          </a:xfrm>
        </p:spPr>
        <p:txBody>
          <a:bodyPr>
            <a:normAutofit/>
          </a:bodyPr>
          <a:lstStyle/>
          <a:p>
            <a:pPr algn="ctr"/>
            <a:r>
              <a:rPr lang="es-EC" dirty="0">
                <a:latin typeface="Berlin Sans FB" panose="020E0602020502020306" pitchFamily="34" charset="0"/>
                <a:cs typeface="Arial" panose="020B0604020202020204" pitchFamily="34" charset="0"/>
              </a:rPr>
              <a:t>¿Con qué nombre llamó Jesús al Espíritu Santo cuando prometió enviarlo a sus discípulos después de que se fuera?</a:t>
            </a:r>
            <a:endParaRPr lang="en-US" dirty="0">
              <a:latin typeface="Berlin Sans FB" panose="020E06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142751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166" y="1448656"/>
            <a:ext cx="10515600" cy="5179998"/>
          </a:xfrm>
        </p:spPr>
        <p:txBody>
          <a:bodyPr>
            <a:normAutofit/>
          </a:bodyPr>
          <a:lstStyle/>
          <a:p>
            <a:r>
              <a:rPr lang="es-EC" sz="4400" dirty="0">
                <a:latin typeface="Berlin Sans FB" panose="020E0602020502020306" pitchFamily="34" charset="0"/>
                <a:cs typeface="Arial" panose="020B0604020202020204" pitchFamily="34" charset="0"/>
              </a:rPr>
              <a:t> El Consolador</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33392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68017"/>
            <a:ext cx="10515600" cy="1631066"/>
          </a:xfrm>
        </p:spPr>
        <p:txBody>
          <a:bodyPr>
            <a:normAutofit/>
          </a:bodyPr>
          <a:lstStyle/>
          <a:p>
            <a:pPr marL="0" indent="0" algn="ctr">
              <a:buNone/>
            </a:pPr>
            <a:r>
              <a:rPr lang="es-EC" sz="4400" dirty="0">
                <a:latin typeface="Berlin Sans FB" panose="020E0602020502020306" pitchFamily="34" charset="0"/>
                <a:cs typeface="Arial" panose="020B0604020202020204" pitchFamily="34" charset="0"/>
              </a:rPr>
              <a:t>¿Cuál es la evidencia bíblica de que el Espíritu Santo es Dios?</a:t>
            </a:r>
            <a:endParaRPr lang="en-US" sz="4400" dirty="0">
              <a:latin typeface="Berlin Sans FB" panose="020E0602020502020306"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63890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1610"/>
            <a:ext cx="10515600" cy="3674779"/>
          </a:xfrm>
        </p:spPr>
        <p:txBody>
          <a:bodyPr>
            <a:normAutofit/>
          </a:bodyPr>
          <a:lstStyle/>
          <a:p>
            <a:r>
              <a:rPr lang="es-EC" sz="4400" dirty="0">
                <a:latin typeface="Berlin Sans FB" panose="020E0602020502020306" pitchFamily="34" charset="0"/>
                <a:cs typeface="Arial" panose="020B0604020202020204" pitchFamily="34" charset="0"/>
              </a:rPr>
              <a:t> 1 Corintios 3:16 es llamado Dios</a:t>
            </a:r>
          </a:p>
          <a:p>
            <a:r>
              <a:rPr lang="es-EC" sz="4400" dirty="0">
                <a:latin typeface="Berlin Sans FB" panose="020E0602020502020306" pitchFamily="34" charset="0"/>
                <a:cs typeface="Arial" panose="020B0604020202020204" pitchFamily="34" charset="0"/>
              </a:rPr>
              <a:t> Él es omnipresente como dice Salmo 139:7-8</a:t>
            </a:r>
          </a:p>
          <a:p>
            <a:r>
              <a:rPr lang="es-EC" sz="4400" dirty="0">
                <a:latin typeface="Berlin Sans FB" panose="020E0602020502020306" pitchFamily="34" charset="0"/>
                <a:cs typeface="Arial" panose="020B0604020202020204" pitchFamily="34" charset="0"/>
              </a:rPr>
              <a:t> Génesis 1:1-2 confirma que el Espíritu Santo participó en la obra de la creación. </a:t>
            </a:r>
          </a:p>
        </p:txBody>
      </p:sp>
      <p:sp>
        <p:nvSpPr>
          <p:cNvPr id="2" name="Footer Placeholder 1"/>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5911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10616"/>
            <a:ext cx="10515600" cy="2386583"/>
          </a:xfrm>
        </p:spPr>
        <p:txBody>
          <a:bodyPr>
            <a:noAutofit/>
          </a:bodyPr>
          <a:lstStyle/>
          <a:p>
            <a:pPr algn="ctr"/>
            <a:r>
              <a:rPr lang="es-EC" dirty="0">
                <a:latin typeface="Berlin Sans FB Demi" panose="020E0802020502020306" pitchFamily="34" charset="0"/>
                <a:cs typeface="Arial" panose="020B0604020202020204" pitchFamily="34" charset="0"/>
              </a:rPr>
              <a:t>Lección 5</a:t>
            </a:r>
            <a:br>
              <a:rPr lang="es-EC" sz="10000" dirty="0">
                <a:latin typeface="Museo Sans 500" panose="02000000000000000000" pitchFamily="50" charset="0"/>
                <a:cs typeface="Arial" panose="020B0604020202020204" pitchFamily="34" charset="0"/>
              </a:rPr>
            </a:br>
            <a:r>
              <a:rPr lang="es-EC" sz="4000" dirty="0">
                <a:latin typeface="Berlin Sans FB" panose="020E0602020502020306" pitchFamily="34" charset="0"/>
                <a:cs typeface="Arial" panose="020B0604020202020204" pitchFamily="34" charset="0"/>
              </a:rPr>
              <a:t>(45 minutos)</a:t>
            </a:r>
            <a:endParaRPr lang="en-US" sz="4000" dirty="0">
              <a:latin typeface="Berlin Sans FB" panose="020E0602020502020306"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s-ES"/>
              <a:t>Las Enseñanzas de Jesús #2</a:t>
            </a:r>
            <a:endParaRPr lang="en-US"/>
          </a:p>
        </p:txBody>
      </p:sp>
    </p:spTree>
    <p:extLst>
      <p:ext uri="{BB962C8B-B14F-4D97-AF65-F5344CB8AC3E}">
        <p14:creationId xmlns:p14="http://schemas.microsoft.com/office/powerpoint/2010/main" val="27894075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F32CCEB3-7DBE-45E4-8B62-11AEB1428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d568f-92e7-4aa1-8e50-87aa9ffea924"/>
    <ds:schemaRef ds:uri="c29a6dd2-512b-4752-8473-975d37cb7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F7C498-F9B1-423D-87AF-18D999B9D6F8}">
  <ds:schemaRefs>
    <ds:schemaRef ds:uri="http://schemas.microsoft.com/sharepoint/v3/contenttype/forms"/>
  </ds:schemaRefs>
</ds:datastoreItem>
</file>

<file path=customXml/itemProps3.xml><?xml version="1.0" encoding="utf-8"?>
<ds:datastoreItem xmlns:ds="http://schemas.openxmlformats.org/officeDocument/2006/customXml" ds:itemID="{90B71630-5AAE-4BEB-AC0D-8F1856769214}">
  <ds:schemaRefs>
    <ds:schemaRef ds:uri="http://schemas.microsoft.com/office/2006/metadata/properties"/>
    <ds:schemaRef ds:uri="http://schemas.microsoft.com/office/infopath/2007/PartnerControls"/>
    <ds:schemaRef ds:uri="d9dd568f-92e7-4aa1-8e50-87aa9ffea924"/>
  </ds:schemaRefs>
</ds:datastoreItem>
</file>

<file path=docProps/app.xml><?xml version="1.0" encoding="utf-8"?>
<Properties xmlns="http://schemas.openxmlformats.org/officeDocument/2006/extended-properties" xmlns:vt="http://schemas.openxmlformats.org/officeDocument/2006/docPropsVTypes">
  <Template>Office Theme</Template>
  <TotalTime>13052</TotalTime>
  <Words>1619</Words>
  <Application>Microsoft Macintosh PowerPoint</Application>
  <PresentationFormat>Widescreen</PresentationFormat>
  <Paragraphs>81</Paragraphs>
  <Slides>35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Berlin Sans FB</vt:lpstr>
      <vt:lpstr>Berlin Sans FB Demi</vt:lpstr>
      <vt:lpstr>Calibri</vt:lpstr>
      <vt:lpstr>Calibri Light</vt:lpstr>
      <vt:lpstr>Museo Sans 500</vt:lpstr>
      <vt:lpstr>Office Theme</vt:lpstr>
      <vt:lpstr>PowerPoint Presentation</vt:lpstr>
      <vt:lpstr>Las Enseñanzas de Jesús</vt:lpstr>
      <vt:lpstr>PowerPoint Presentation</vt:lpstr>
      <vt:lpstr>Las Preguntas de Repaso (5 minutos)</vt:lpstr>
      <vt:lpstr>¿Con qué nombre llamó Jesús al Espíritu Santo cuando prometió enviarlo a sus discípulos después de que se fuera?</vt:lpstr>
      <vt:lpstr>PowerPoint Presentation</vt:lpstr>
      <vt:lpstr>PowerPoint Presentation</vt:lpstr>
      <vt:lpstr>PowerPoint Presentation</vt:lpstr>
      <vt:lpstr>Lección 5 (45 minutos)</vt:lpstr>
      <vt:lpstr>PowerPoint Presentation</vt:lpstr>
      <vt:lpstr>PowerPoint Presentation</vt:lpstr>
      <vt:lpstr>PowerPoint Presentation</vt:lpstr>
      <vt:lpstr>Preguntas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88</cp:revision>
  <dcterms:created xsi:type="dcterms:W3CDTF">2019-08-24T17:54:58Z</dcterms:created>
  <dcterms:modified xsi:type="dcterms:W3CDTF">2023-01-28T22:01:09Z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